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hUze1kf4QTA6VTwBcKWMuiDAHa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3887391" y="987426"/>
            <a:ext cx="4629150" cy="4873625"/>
          </a:xfrm>
          <a:prstGeom prst="rect">
            <a:avLst/>
          </a:prstGeom>
          <a:noFill/>
          <a:ln>
            <a:noFill/>
          </a:ln>
        </p:spPr>
      </p:sp>
      <p:sp>
        <p:nvSpPr>
          <p:cNvPr id="64" name="Google Shape;64;p1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202995" y="3205116"/>
            <a:ext cx="6654963"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C55A11"/>
                </a:solidFill>
                <a:latin typeface="Arial"/>
                <a:ea typeface="Arial"/>
                <a:cs typeface="Arial"/>
                <a:sym typeface="Arial"/>
              </a:rPr>
              <a:t>Video Analytics System</a:t>
            </a:r>
            <a:endParaRPr/>
          </a:p>
          <a:p>
            <a:pPr indent="0" lvl="0" marL="0" marR="0" rtl="0" algn="ctr">
              <a:spcBef>
                <a:spcPts val="0"/>
              </a:spcBef>
              <a:spcAft>
                <a:spcPts val="0"/>
              </a:spcAft>
              <a:buNone/>
            </a:pPr>
            <a:r>
              <a:rPr b="0" i="0" lang="en-US" sz="5400" u="none" cap="none" strike="noStrike">
                <a:solidFill>
                  <a:srgbClr val="C55A11"/>
                </a:solidFill>
                <a:latin typeface="Arial"/>
                <a:ea typeface="Arial"/>
                <a:cs typeface="Arial"/>
                <a:sym typeface="Arial"/>
              </a:rPr>
              <a:t>(Vizual Analist)</a:t>
            </a:r>
            <a:endParaRPr b="0" i="0" sz="5400" u="none" cap="none" strike="noStrike">
              <a:solidFill>
                <a:srgbClr val="C55A1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3793667" y="694414"/>
            <a:ext cx="3760055" cy="27345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p:nvPr/>
        </p:nvSpPr>
        <p:spPr>
          <a:xfrm>
            <a:off x="1067301" y="431600"/>
            <a:ext cx="35259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Arial"/>
                <a:ea typeface="Arial"/>
                <a:cs typeface="Arial"/>
                <a:sym typeface="Arial"/>
              </a:rPr>
              <a:t>Overview</a:t>
            </a:r>
            <a:endParaRPr/>
          </a:p>
        </p:txBody>
      </p:sp>
      <p:sp>
        <p:nvSpPr>
          <p:cNvPr id="91" name="Google Shape;91;p2"/>
          <p:cNvSpPr txBox="1"/>
          <p:nvPr/>
        </p:nvSpPr>
        <p:spPr>
          <a:xfrm>
            <a:off x="1805390" y="1624672"/>
            <a:ext cx="6953020" cy="148733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2000" u="none" cap="none" strike="noStrike">
                <a:solidFill>
                  <a:schemeClr val="dk1"/>
                </a:solidFill>
                <a:latin typeface="Calibri"/>
                <a:ea typeface="Calibri"/>
                <a:cs typeface="Calibri"/>
                <a:sym typeface="Calibri"/>
              </a:rPr>
              <a:t>This application can manage existing CCTV cameras and can analyze video data to obtain the necessary information including facial recognition, detecting lost items, detecting smoke, counting the number of people or crowds and detecting gestures.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208696" y="336725"/>
            <a:ext cx="83925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Arial"/>
                <a:ea typeface="Arial"/>
                <a:cs typeface="Arial"/>
                <a:sym typeface="Arial"/>
              </a:rPr>
              <a:t>Features / Functions</a:t>
            </a:r>
            <a:endParaRPr/>
          </a:p>
        </p:txBody>
      </p:sp>
      <p:sp>
        <p:nvSpPr>
          <p:cNvPr id="97" name="Google Shape;97;p3"/>
          <p:cNvSpPr txBox="1"/>
          <p:nvPr/>
        </p:nvSpPr>
        <p:spPr>
          <a:xfrm>
            <a:off x="2370254" y="1763574"/>
            <a:ext cx="6652562" cy="383823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1800" u="none" cap="none" strike="noStrike">
                <a:solidFill>
                  <a:schemeClr val="dk1"/>
                </a:solidFill>
                <a:latin typeface="Calibri"/>
                <a:ea typeface="Calibri"/>
                <a:cs typeface="Calibri"/>
                <a:sym typeface="Calibri"/>
              </a:rPr>
              <a:t>This application is a web-based and desktop application that has several features such as:</a:t>
            </a:r>
            <a:endParaRPr/>
          </a:p>
          <a:p>
            <a:pPr indent="-342900" lvl="0" marL="628650" marR="0" rtl="0" algn="just">
              <a:lnSpc>
                <a:spcPct val="115000"/>
              </a:lnSpc>
              <a:spcBef>
                <a:spcPts val="10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Manage cctv videos.</a:t>
            </a:r>
            <a:endParaRPr/>
          </a:p>
          <a:p>
            <a:pPr indent="-342900" lvl="0" marL="628650" marR="0" rtl="0" algn="just">
              <a:lnSpc>
                <a:spcPct val="115000"/>
              </a:lnSpc>
              <a:spcBef>
                <a:spcPts val="10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Face recognition.</a:t>
            </a:r>
            <a:endParaRPr/>
          </a:p>
          <a:p>
            <a:pPr indent="-342900" lvl="0" marL="628650" marR="0" rtl="0" algn="just">
              <a:lnSpc>
                <a:spcPct val="115000"/>
              </a:lnSpc>
              <a:spcBef>
                <a:spcPts val="10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Detect lost items.</a:t>
            </a:r>
            <a:endParaRPr/>
          </a:p>
          <a:p>
            <a:pPr indent="-342900" lvl="0" marL="628650" marR="0" rtl="0" algn="just">
              <a:lnSpc>
                <a:spcPct val="115000"/>
              </a:lnSpc>
              <a:spcBef>
                <a:spcPts val="10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Detect smoke.</a:t>
            </a:r>
            <a:endParaRPr/>
          </a:p>
          <a:p>
            <a:pPr indent="-342900" lvl="0" marL="628650" marR="0" rtl="0" algn="just">
              <a:lnSpc>
                <a:spcPct val="115000"/>
              </a:lnSpc>
              <a:spcBef>
                <a:spcPts val="10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Counting the number of people or crowds.</a:t>
            </a:r>
            <a:endParaRPr/>
          </a:p>
          <a:p>
            <a:pPr indent="-342900" lvl="0" marL="628650" marR="0" rtl="0" algn="just">
              <a:lnSpc>
                <a:spcPct val="115000"/>
              </a:lnSpc>
              <a:spcBef>
                <a:spcPts val="10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Gesture detection.</a:t>
            </a:r>
            <a:endParaRPr/>
          </a:p>
          <a:p>
            <a:pPr indent="0" lvl="0" marL="0" marR="0" rtl="0" algn="just">
              <a:lnSpc>
                <a:spcPct val="115000"/>
              </a:lnSpc>
              <a:spcBef>
                <a:spcPts val="100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2449463" y="2433935"/>
            <a:ext cx="424507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C55A11"/>
                </a:solidFil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2021-02-01T09:36:22Z</dcterms:created>
  <dc:creator>haji bodong</dc:creator>
</cp:coreProperties>
</file>