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3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8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111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61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24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811083-9FE3-40CF-A905-E21FA7278D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2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06BB-AFFD-41B7-8B44-A51700DCE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SMARTWATCH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SYSTEM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MANAGEMENT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SUITE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6F667-C619-4AB1-B3D5-18450C0F1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5E2A3-0A1D-404C-9656-71F7C2393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1508"/>
            <a:ext cx="6277217" cy="45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8DB5-7296-4918-BBBB-CEEB2290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1" y="205788"/>
            <a:ext cx="8534400" cy="1507067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EE6FE-2CFA-4337-BC0B-64089D8D9195}"/>
              </a:ext>
            </a:extLst>
          </p:cNvPr>
          <p:cNvSpPr txBox="1"/>
          <p:nvPr/>
        </p:nvSpPr>
        <p:spPr>
          <a:xfrm>
            <a:off x="613187" y="1343523"/>
            <a:ext cx="611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ropa"/>
              </a:rPr>
              <a:t> Setting and keeping track of the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60F4-CB5B-434F-8D5A-9131A3A895C3}"/>
              </a:ext>
            </a:extLst>
          </p:cNvPr>
          <p:cNvSpPr txBox="1"/>
          <p:nvPr/>
        </p:nvSpPr>
        <p:spPr>
          <a:xfrm>
            <a:off x="613187" y="1958502"/>
            <a:ext cx="6110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ropa"/>
              </a:rPr>
              <a:t> Displaying the time to the user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rop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E14D9-360C-4725-870E-0BD4FC784F33}"/>
              </a:ext>
            </a:extLst>
          </p:cNvPr>
          <p:cNvSpPr txBox="1"/>
          <p:nvPr/>
        </p:nvSpPr>
        <p:spPr>
          <a:xfrm>
            <a:off x="613187" y="2604833"/>
            <a:ext cx="6110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ropa"/>
              </a:rPr>
              <a:t> Setting an alarm</a:t>
            </a:r>
          </a:p>
          <a:p>
            <a:endParaRPr lang="en-US" b="0" i="0" dirty="0">
              <a:effectLst/>
              <a:latin typeface="Europ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rop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DC1E7-D79E-4C58-A97D-6241FDD69792}"/>
              </a:ext>
            </a:extLst>
          </p:cNvPr>
          <p:cNvSpPr txBox="1"/>
          <p:nvPr/>
        </p:nvSpPr>
        <p:spPr>
          <a:xfrm>
            <a:off x="613187" y="3251296"/>
            <a:ext cx="6110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ropa"/>
              </a:rPr>
              <a:t> Producing an output when the alarm goes off</a:t>
            </a:r>
          </a:p>
          <a:p>
            <a:endParaRPr lang="en-US" b="0" i="0" dirty="0">
              <a:effectLst/>
              <a:latin typeface="Europ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rop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D8C3F-71B5-429D-B201-CC257DC14105}"/>
              </a:ext>
            </a:extLst>
          </p:cNvPr>
          <p:cNvSpPr txBox="1"/>
          <p:nvPr/>
        </p:nvSpPr>
        <p:spPr>
          <a:xfrm>
            <a:off x="613187" y="3984609"/>
            <a:ext cx="6110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ropa"/>
              </a:rPr>
              <a:t> GPS tracking of some sort</a:t>
            </a:r>
          </a:p>
          <a:p>
            <a:endParaRPr lang="en-US" b="0" i="0" dirty="0">
              <a:effectLst/>
              <a:latin typeface="Europa"/>
            </a:endParaRPr>
          </a:p>
          <a:p>
            <a:endParaRPr lang="en-US" b="0" i="0" dirty="0">
              <a:effectLst/>
              <a:latin typeface="Europ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ropa"/>
            </a:endParaRPr>
          </a:p>
        </p:txBody>
      </p:sp>
    </p:spTree>
    <p:extLst>
      <p:ext uri="{BB962C8B-B14F-4D97-AF65-F5344CB8AC3E}">
        <p14:creationId xmlns:p14="http://schemas.microsoft.com/office/powerpoint/2010/main" val="157840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CC4A-B9F9-4F90-844F-B8873719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also have some common design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features:Worn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 wrist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a strap to fasten to the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a screen or watch 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a way for the user to provide deliberate input,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dial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touchscreen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3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49A6-D1E2-44FF-B471-B377439F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C52A-5E3F-4093-8C4D-7FBB98B3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696558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37501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90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Century Gothic</vt:lpstr>
      <vt:lpstr>Europa</vt:lpstr>
      <vt:lpstr>Wingdings 3</vt:lpstr>
      <vt:lpstr>Slice</vt:lpstr>
      <vt:lpstr>SMARTWATCH SYSTEM MANAGEMENT SUITE </vt:lpstr>
      <vt:lpstr>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SMARTWATCH SYSTEM MANAGEMENT SUITE </dc:title>
  <dc:creator>maxxima baru</dc:creator>
  <cp:lastModifiedBy>maxxima baru</cp:lastModifiedBy>
  <cp:revision>3</cp:revision>
  <dcterms:created xsi:type="dcterms:W3CDTF">2021-10-18T07:42:42Z</dcterms:created>
  <dcterms:modified xsi:type="dcterms:W3CDTF">2021-10-19T08:28:14Z</dcterms:modified>
</cp:coreProperties>
</file>