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415231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162324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3727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33836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9127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4259210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303423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235792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288172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11083-9FE3-40CF-A905-E21FA7278D6F}"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142684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11083-9FE3-40CF-A905-E21FA7278D6F}"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336061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11083-9FE3-40CF-A905-E21FA7278D6F}"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195648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11083-9FE3-40CF-A905-E21FA7278D6F}"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273677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11083-9FE3-40CF-A905-E21FA7278D6F}"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52333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11083-9FE3-40CF-A905-E21FA7278D6F}"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43314-400F-440F-BDF8-865A5E7B055E}" type="slidenum">
              <a:rPr lang="en-US" smtClean="0"/>
              <a:t>‹#›</a:t>
            </a:fld>
            <a:endParaRPr lang="en-US"/>
          </a:p>
        </p:txBody>
      </p:sp>
    </p:spTree>
    <p:extLst>
      <p:ext uri="{BB962C8B-B14F-4D97-AF65-F5344CB8AC3E}">
        <p14:creationId xmlns:p14="http://schemas.microsoft.com/office/powerpoint/2010/main" val="289711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43314-400F-440F-BDF8-865A5E7B055E}" type="slidenum">
              <a:rPr lang="en-US" smtClean="0"/>
              <a:t>‹#›</a:t>
            </a:fld>
            <a:endParaRPr lang="en-US"/>
          </a:p>
        </p:txBody>
      </p:sp>
      <p:sp>
        <p:nvSpPr>
          <p:cNvPr id="5" name="Date Placeholder 4"/>
          <p:cNvSpPr>
            <a:spLocks noGrp="1"/>
          </p:cNvSpPr>
          <p:nvPr>
            <p:ph type="dt" sz="half" idx="10"/>
          </p:nvPr>
        </p:nvSpPr>
        <p:spPr/>
        <p:txBody>
          <a:bodyPr/>
          <a:lstStyle/>
          <a:p>
            <a:fld id="{87811083-9FE3-40CF-A905-E21FA7278D6F}" type="datetimeFigureOut">
              <a:rPr lang="en-US" smtClean="0"/>
              <a:t>10/19/2021</a:t>
            </a:fld>
            <a:endParaRPr lang="en-US"/>
          </a:p>
        </p:txBody>
      </p:sp>
    </p:spTree>
    <p:extLst>
      <p:ext uri="{BB962C8B-B14F-4D97-AF65-F5344CB8AC3E}">
        <p14:creationId xmlns:p14="http://schemas.microsoft.com/office/powerpoint/2010/main" val="195923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811083-9FE3-40CF-A905-E21FA7278D6F}" type="datetimeFigureOut">
              <a:rPr lang="en-US" smtClean="0"/>
              <a:t>10/19/2021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943314-400F-440F-BDF8-865A5E7B055E}" type="slidenum">
              <a:rPr lang="en-US" smtClean="0"/>
              <a:t>‹#›</a:t>
            </a:fld>
            <a:endParaRPr lang="en-US"/>
          </a:p>
        </p:txBody>
      </p:sp>
    </p:spTree>
    <p:extLst>
      <p:ext uri="{BB962C8B-B14F-4D97-AF65-F5344CB8AC3E}">
        <p14:creationId xmlns:p14="http://schemas.microsoft.com/office/powerpoint/2010/main" val="463329860"/>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06BB-AFFD-41B7-8B44-A51700DCED17}"/>
              </a:ext>
            </a:extLst>
          </p:cNvPr>
          <p:cNvSpPr>
            <a:spLocks noGrp="1"/>
          </p:cNvSpPr>
          <p:nvPr>
            <p:ph type="ctrTitle"/>
          </p:nvPr>
        </p:nvSpPr>
        <p:spPr>
          <a:xfrm>
            <a:off x="1310298" y="1160865"/>
            <a:ext cx="7766936" cy="1646302"/>
          </a:xfrm>
        </p:spPr>
        <p:txBody>
          <a:bodyPr>
            <a:normAutofit fontScale="90000"/>
          </a:bodyPr>
          <a:lstStyle/>
          <a:p>
            <a:r>
              <a:rPr lang="en-US" dirty="0">
                <a:solidFill>
                  <a:schemeClr val="tx1">
                    <a:lumMod val="85000"/>
                    <a:lumOff val="15000"/>
                  </a:schemeClr>
                </a:solidFill>
                <a:latin typeface="Arial Black" panose="020B0A04020102020204" pitchFamily="34" charset="0"/>
              </a:rPr>
              <a:t>MONITORING</a:t>
            </a:r>
            <a:br>
              <a:rPr lang="en-US" dirty="0">
                <a:solidFill>
                  <a:schemeClr val="tx1">
                    <a:lumMod val="85000"/>
                    <a:lumOff val="15000"/>
                  </a:schemeClr>
                </a:solidFill>
                <a:latin typeface="Arial Black" panose="020B0A04020102020204" pitchFamily="34" charset="0"/>
              </a:rPr>
            </a:br>
            <a:r>
              <a:rPr lang="en-US" dirty="0">
                <a:solidFill>
                  <a:schemeClr val="tx1">
                    <a:lumMod val="85000"/>
                    <a:lumOff val="15000"/>
                  </a:schemeClr>
                </a:solidFill>
                <a:latin typeface="Arial Black" panose="020B0A04020102020204" pitchFamily="34" charset="0"/>
              </a:rPr>
              <a:t>CENTER </a:t>
            </a:r>
            <a:br>
              <a:rPr lang="en-US" dirty="0">
                <a:solidFill>
                  <a:schemeClr val="tx1">
                    <a:lumMod val="85000"/>
                    <a:lumOff val="15000"/>
                  </a:schemeClr>
                </a:solidFill>
                <a:latin typeface="Arial Black" panose="020B0A04020102020204" pitchFamily="34" charset="0"/>
              </a:rPr>
            </a:br>
            <a:r>
              <a:rPr lang="en-US" dirty="0">
                <a:solidFill>
                  <a:schemeClr val="tx1">
                    <a:lumMod val="85000"/>
                    <a:lumOff val="15000"/>
                  </a:schemeClr>
                </a:solidFill>
                <a:latin typeface="Arial Black" panose="020B0A04020102020204" pitchFamily="34" charset="0"/>
              </a:rPr>
              <a:t>SYSTEM</a:t>
            </a:r>
          </a:p>
        </p:txBody>
      </p:sp>
      <p:sp>
        <p:nvSpPr>
          <p:cNvPr id="3" name="Subtitle 2">
            <a:extLst>
              <a:ext uri="{FF2B5EF4-FFF2-40B4-BE49-F238E27FC236}">
                <a16:creationId xmlns:a16="http://schemas.microsoft.com/office/drawing/2014/main" id="{3406F667-C619-4AB1-B3D5-18450C0F1C7E}"/>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2AC3EFA4-548F-4FC1-8E5D-538CDA0A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0" y="494091"/>
            <a:ext cx="5238095" cy="3809524"/>
          </a:xfrm>
          <a:prstGeom prst="rect">
            <a:avLst/>
          </a:prstGeom>
        </p:spPr>
      </p:pic>
    </p:spTree>
    <p:extLst>
      <p:ext uri="{BB962C8B-B14F-4D97-AF65-F5344CB8AC3E}">
        <p14:creationId xmlns:p14="http://schemas.microsoft.com/office/powerpoint/2010/main" val="107574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ADB1AF-26E8-4FB2-A7F3-3229479631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553" y="609600"/>
            <a:ext cx="9779556" cy="5117968"/>
          </a:xfrm>
        </p:spPr>
      </p:pic>
    </p:spTree>
    <p:extLst>
      <p:ext uri="{BB962C8B-B14F-4D97-AF65-F5344CB8AC3E}">
        <p14:creationId xmlns:p14="http://schemas.microsoft.com/office/powerpoint/2010/main" val="157840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DA7E-FECF-491A-A163-A525EA5E0A38}"/>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Summary</a:t>
            </a:r>
            <a:br>
              <a:rPr lang="en-US" b="0" i="0" dirty="0">
                <a:solidFill>
                  <a:srgbClr val="444444"/>
                </a:solidFill>
                <a:effectLst/>
                <a:latin typeface="Georgia" panose="02040502050405020303" pitchFamily="18" charset="0"/>
              </a:rPr>
            </a:br>
            <a:endParaRPr lang="en-US" dirty="0"/>
          </a:p>
        </p:txBody>
      </p:sp>
      <p:sp>
        <p:nvSpPr>
          <p:cNvPr id="3" name="Content Placeholder 2">
            <a:extLst>
              <a:ext uri="{FF2B5EF4-FFF2-40B4-BE49-F238E27FC236}">
                <a16:creationId xmlns:a16="http://schemas.microsoft.com/office/drawing/2014/main" id="{9946CC4A-B9F9-4F90-844F-B887371950D9}"/>
              </a:ext>
            </a:extLst>
          </p:cNvPr>
          <p:cNvSpPr>
            <a:spLocks noGrp="1"/>
          </p:cNvSpPr>
          <p:nvPr>
            <p:ph idx="1"/>
          </p:nvPr>
        </p:nvSpPr>
        <p:spPr>
          <a:xfrm>
            <a:off x="677334" y="1488613"/>
            <a:ext cx="8596668" cy="3880773"/>
          </a:xfrm>
        </p:spPr>
        <p:txBody>
          <a:bodyPr/>
          <a:lstStyle/>
          <a:p>
            <a:pPr marL="0" indent="0" algn="l" fontAlgn="base">
              <a:buNone/>
            </a:pPr>
            <a:r>
              <a:rPr lang="en-US" sz="2000" b="0" i="0" dirty="0">
                <a:solidFill>
                  <a:srgbClr val="444444"/>
                </a:solidFill>
                <a:effectLst/>
                <a:latin typeface="Arial" panose="020B0604020202020204" pitchFamily="34" charset="0"/>
                <a:cs typeface="Arial" panose="020B0604020202020204" pitchFamily="34" charset="0"/>
              </a:rPr>
              <a:t>Thus, these were all the main capabilities and features. We hope our information helps you in understanding the tool better and making the right decision by selecting the best BI tool according to your needs.</a:t>
            </a:r>
          </a:p>
          <a:p>
            <a:endParaRPr lang="en-US" dirty="0"/>
          </a:p>
        </p:txBody>
      </p:sp>
    </p:spTree>
    <p:extLst>
      <p:ext uri="{BB962C8B-B14F-4D97-AF65-F5344CB8AC3E}">
        <p14:creationId xmlns:p14="http://schemas.microsoft.com/office/powerpoint/2010/main" val="354733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49A6-D1E2-44FF-B471-B377439FD2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DAC52A-5E3F-4093-8C4D-7FBB98B3C3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3750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TotalTime>
  <Words>45</Words>
  <Application>Microsoft Office PowerPoint</Application>
  <PresentationFormat>Widescreen</PresentationFormat>
  <Paragraphs>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Georgia</vt:lpstr>
      <vt:lpstr>Trebuchet MS</vt:lpstr>
      <vt:lpstr>Wingdings 3</vt:lpstr>
      <vt:lpstr>Facet</vt:lpstr>
      <vt:lpstr>MONITORING CENTER  SYSTEM</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SMARTWATCH SYSTEM MANAGEMENT SUITE</dc:title>
  <dc:creator>maxxima baru</dc:creator>
  <cp:lastModifiedBy>maxxima baru</cp:lastModifiedBy>
  <cp:revision>4</cp:revision>
  <dcterms:created xsi:type="dcterms:W3CDTF">2021-10-18T07:42:42Z</dcterms:created>
  <dcterms:modified xsi:type="dcterms:W3CDTF">2021-10-19T05:26:06Z</dcterms:modified>
</cp:coreProperties>
</file>