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11083-9FE3-40CF-A905-E21FA7278D6F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3314-400F-440F-BDF8-865A5E7B055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786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11083-9FE3-40CF-A905-E21FA7278D6F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3314-400F-440F-BDF8-865A5E7B0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89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11083-9FE3-40CF-A905-E21FA7278D6F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3314-400F-440F-BDF8-865A5E7B0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05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11083-9FE3-40CF-A905-E21FA7278D6F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3314-400F-440F-BDF8-865A5E7B0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5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11083-9FE3-40CF-A905-E21FA7278D6F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3314-400F-440F-BDF8-865A5E7B055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35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11083-9FE3-40CF-A905-E21FA7278D6F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3314-400F-440F-BDF8-865A5E7B0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28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11083-9FE3-40CF-A905-E21FA7278D6F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3314-400F-440F-BDF8-865A5E7B0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78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11083-9FE3-40CF-A905-E21FA7278D6F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3314-400F-440F-BDF8-865A5E7B0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63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11083-9FE3-40CF-A905-E21FA7278D6F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3314-400F-440F-BDF8-865A5E7B0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80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811083-9FE3-40CF-A905-E21FA7278D6F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43314-400F-440F-BDF8-865A5E7B0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21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11083-9FE3-40CF-A905-E21FA7278D6F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3314-400F-440F-BDF8-865A5E7B0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98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811083-9FE3-40CF-A905-E21FA7278D6F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C943314-400F-440F-BDF8-865A5E7B055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645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706BB-AFFD-41B7-8B44-A51700DCE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07970" y="1091416"/>
            <a:ext cx="7766936" cy="1646302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DATA</a:t>
            </a:r>
            <a:b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</a:b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CONSOLIDATOR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06F667-C619-4AB1-B3D5-18450C0F1C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669560-AA0A-43C4-9E5A-F5FF59915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83" y="310759"/>
            <a:ext cx="5238095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740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AC52A-5E3F-4093-8C4D-7FBB98B3C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A9FB56-FC36-4660-B9A6-5469FE345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610" y="0"/>
            <a:ext cx="9534990" cy="625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750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D3A33-6F8E-482F-8EE7-C228E8DB9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7686" y="3067297"/>
            <a:ext cx="4442460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2. Rich graphical user interface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Paired with a powerful engine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multithreaded transformation offers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High performance ETL(extraction,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transformation and loading) which includes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all data integration needs, including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big data consumption and processing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8ADC20-22CB-4F90-894A-FD989954234B}"/>
              </a:ext>
            </a:extLst>
          </p:cNvPr>
          <p:cNvSpPr txBox="1">
            <a:spLocks/>
          </p:cNvSpPr>
          <p:nvPr/>
        </p:nvSpPr>
        <p:spPr>
          <a:xfrm>
            <a:off x="535426" y="815877"/>
            <a:ext cx="7284720" cy="234907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1.Organizations face challenges that the bigger it is to manage and extract value</a:t>
            </a: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of the variety and volume of data that grows in</a:t>
            </a: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the entire edge-to-cloud infrastructure. With</a:t>
            </a: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/>
              <a:t>Conxoliatio</a:t>
            </a:r>
            <a:r>
              <a:rPr lang="en-US" sz="1400" dirty="0"/>
              <a:t>, organizations can access</a:t>
            </a: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data from complex and heterogeneous</a:t>
            </a: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source and merge with data</a:t>
            </a: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relational existing to generate</a:t>
            </a: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high-quality information, ready for</a:t>
            </a: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analyzed all without writing a line</a:t>
            </a: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code.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F4471A-DE32-42B9-AAB3-2E0C83D45646}"/>
              </a:ext>
            </a:extLst>
          </p:cNvPr>
          <p:cNvSpPr txBox="1"/>
          <p:nvPr/>
        </p:nvSpPr>
        <p:spPr>
          <a:xfrm>
            <a:off x="535426" y="182880"/>
            <a:ext cx="2491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 Integration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40C780-620F-44E9-89D8-186199BA1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5722" y="182880"/>
            <a:ext cx="3724275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549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9B30577-2399-416B-8BD1-925B3B249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265661"/>
            <a:ext cx="3581400" cy="56197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29753-6E1D-4283-B18D-9EFB0C73C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" y="972589"/>
            <a:ext cx="10058400" cy="4023360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-Innovative drag-and-drop interface to simplify analytics creation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-Extensive connectivity to almost all data sources, whether on-premises or in the cloud, including files, RDBMS, APIs and other sources.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-Integration with transactional databases, including Oracle,IBM,DB2,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Postgresql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Mysql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-and More.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-access to data in enterprise applications, including SAP, Google Analytics and others.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-Direct access to full analytics, including graphing, visualization and reporting of each extraction step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-Strong orchestration capabilities to coordinate complex workflows, including scheduling and alerts.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-Integration of advanced analytical models from R, Python, Scala.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-Weka that combines libraries, such as scikit-learn, Spark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MLlib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into the data stream.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FB20D4-DBE9-4623-9914-E93274E252FF}"/>
              </a:ext>
            </a:extLst>
          </p:cNvPr>
          <p:cNvSpPr txBox="1"/>
          <p:nvPr/>
        </p:nvSpPr>
        <p:spPr>
          <a:xfrm>
            <a:off x="535426" y="182880"/>
            <a:ext cx="2491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1965047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02F50-1DF5-4091-A733-4496B0817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71817-D213-4219-8203-B1B8B2565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628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</TotalTime>
  <Words>238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 Black</vt:lpstr>
      <vt:lpstr>Calibri</vt:lpstr>
      <vt:lpstr>Calibri Light</vt:lpstr>
      <vt:lpstr>Retrospect</vt:lpstr>
      <vt:lpstr>DATA CONSOLIDATOR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SMARTWATCH SYSTEM MANAGEMENT SUITE</dc:title>
  <dc:creator>maxxima baru</dc:creator>
  <cp:lastModifiedBy>maxxima baru</cp:lastModifiedBy>
  <cp:revision>3</cp:revision>
  <dcterms:created xsi:type="dcterms:W3CDTF">2021-10-18T07:42:42Z</dcterms:created>
  <dcterms:modified xsi:type="dcterms:W3CDTF">2021-10-18T08:08:39Z</dcterms:modified>
</cp:coreProperties>
</file>