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1" r:id="rId4"/>
    <p:sldId id="262" r:id="rId5"/>
    <p:sldId id="263"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94660"/>
  </p:normalViewPr>
  <p:slideViewPr>
    <p:cSldViewPr snapToGrid="0">
      <p:cViewPr varScale="1">
        <p:scale>
          <a:sx n="114" d="100"/>
          <a:sy n="114" d="100"/>
        </p:scale>
        <p:origin x="144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2A1AF2-8381-4E89-987E-9DF6A54BF5E3}"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A6D4B-8982-411E-88BD-9292ED54963D}" type="slidenum">
              <a:rPr lang="en-US" smtClean="0"/>
              <a:t>‹#›</a:t>
            </a:fld>
            <a:endParaRPr lang="en-US"/>
          </a:p>
        </p:txBody>
      </p:sp>
    </p:spTree>
    <p:extLst>
      <p:ext uri="{BB962C8B-B14F-4D97-AF65-F5344CB8AC3E}">
        <p14:creationId xmlns:p14="http://schemas.microsoft.com/office/powerpoint/2010/main" val="371739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A1AF2-8381-4E89-987E-9DF6A54BF5E3}"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A6D4B-8982-411E-88BD-9292ED54963D}" type="slidenum">
              <a:rPr lang="en-US" smtClean="0"/>
              <a:t>‹#›</a:t>
            </a:fld>
            <a:endParaRPr lang="en-US"/>
          </a:p>
        </p:txBody>
      </p:sp>
    </p:spTree>
    <p:extLst>
      <p:ext uri="{BB962C8B-B14F-4D97-AF65-F5344CB8AC3E}">
        <p14:creationId xmlns:p14="http://schemas.microsoft.com/office/powerpoint/2010/main" val="304074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A1AF2-8381-4E89-987E-9DF6A54BF5E3}"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A6D4B-8982-411E-88BD-9292ED54963D}" type="slidenum">
              <a:rPr lang="en-US" smtClean="0"/>
              <a:t>‹#›</a:t>
            </a:fld>
            <a:endParaRPr lang="en-US"/>
          </a:p>
        </p:txBody>
      </p:sp>
    </p:spTree>
    <p:extLst>
      <p:ext uri="{BB962C8B-B14F-4D97-AF65-F5344CB8AC3E}">
        <p14:creationId xmlns:p14="http://schemas.microsoft.com/office/powerpoint/2010/main" val="100767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A1AF2-8381-4E89-987E-9DF6A54BF5E3}"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A6D4B-8982-411E-88BD-9292ED54963D}" type="slidenum">
              <a:rPr lang="en-US" smtClean="0"/>
              <a:t>‹#›</a:t>
            </a:fld>
            <a:endParaRPr lang="en-US"/>
          </a:p>
        </p:txBody>
      </p:sp>
    </p:spTree>
    <p:extLst>
      <p:ext uri="{BB962C8B-B14F-4D97-AF65-F5344CB8AC3E}">
        <p14:creationId xmlns:p14="http://schemas.microsoft.com/office/powerpoint/2010/main" val="161234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2A1AF2-8381-4E89-987E-9DF6A54BF5E3}"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A6D4B-8982-411E-88BD-9292ED54963D}" type="slidenum">
              <a:rPr lang="en-US" smtClean="0"/>
              <a:t>‹#›</a:t>
            </a:fld>
            <a:endParaRPr lang="en-US"/>
          </a:p>
        </p:txBody>
      </p:sp>
    </p:spTree>
    <p:extLst>
      <p:ext uri="{BB962C8B-B14F-4D97-AF65-F5344CB8AC3E}">
        <p14:creationId xmlns:p14="http://schemas.microsoft.com/office/powerpoint/2010/main" val="412554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2A1AF2-8381-4E89-987E-9DF6A54BF5E3}"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A6D4B-8982-411E-88BD-9292ED54963D}" type="slidenum">
              <a:rPr lang="en-US" smtClean="0"/>
              <a:t>‹#›</a:t>
            </a:fld>
            <a:endParaRPr lang="en-US"/>
          </a:p>
        </p:txBody>
      </p:sp>
    </p:spTree>
    <p:extLst>
      <p:ext uri="{BB962C8B-B14F-4D97-AF65-F5344CB8AC3E}">
        <p14:creationId xmlns:p14="http://schemas.microsoft.com/office/powerpoint/2010/main" val="159092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2A1AF2-8381-4E89-987E-9DF6A54BF5E3}" type="datetimeFigureOut">
              <a:rPr lang="en-US" smtClean="0"/>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0A6D4B-8982-411E-88BD-9292ED54963D}" type="slidenum">
              <a:rPr lang="en-US" smtClean="0"/>
              <a:t>‹#›</a:t>
            </a:fld>
            <a:endParaRPr lang="en-US"/>
          </a:p>
        </p:txBody>
      </p:sp>
    </p:spTree>
    <p:extLst>
      <p:ext uri="{BB962C8B-B14F-4D97-AF65-F5344CB8AC3E}">
        <p14:creationId xmlns:p14="http://schemas.microsoft.com/office/powerpoint/2010/main" val="2021087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2A1AF2-8381-4E89-987E-9DF6A54BF5E3}" type="datetimeFigureOut">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0A6D4B-8982-411E-88BD-9292ED54963D}" type="slidenum">
              <a:rPr lang="en-US" smtClean="0"/>
              <a:t>‹#›</a:t>
            </a:fld>
            <a:endParaRPr lang="en-US"/>
          </a:p>
        </p:txBody>
      </p:sp>
    </p:spTree>
    <p:extLst>
      <p:ext uri="{BB962C8B-B14F-4D97-AF65-F5344CB8AC3E}">
        <p14:creationId xmlns:p14="http://schemas.microsoft.com/office/powerpoint/2010/main" val="323608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A1AF2-8381-4E89-987E-9DF6A54BF5E3}" type="datetimeFigureOut">
              <a:rPr lang="en-US" smtClean="0"/>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0A6D4B-8982-411E-88BD-9292ED54963D}" type="slidenum">
              <a:rPr lang="en-US" smtClean="0"/>
              <a:t>‹#›</a:t>
            </a:fld>
            <a:endParaRPr lang="en-US"/>
          </a:p>
        </p:txBody>
      </p:sp>
    </p:spTree>
    <p:extLst>
      <p:ext uri="{BB962C8B-B14F-4D97-AF65-F5344CB8AC3E}">
        <p14:creationId xmlns:p14="http://schemas.microsoft.com/office/powerpoint/2010/main" val="29827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A1AF2-8381-4E89-987E-9DF6A54BF5E3}"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A6D4B-8982-411E-88BD-9292ED54963D}" type="slidenum">
              <a:rPr lang="en-US" smtClean="0"/>
              <a:t>‹#›</a:t>
            </a:fld>
            <a:endParaRPr lang="en-US"/>
          </a:p>
        </p:txBody>
      </p:sp>
    </p:spTree>
    <p:extLst>
      <p:ext uri="{BB962C8B-B14F-4D97-AF65-F5344CB8AC3E}">
        <p14:creationId xmlns:p14="http://schemas.microsoft.com/office/powerpoint/2010/main" val="7825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A1AF2-8381-4E89-987E-9DF6A54BF5E3}"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A6D4B-8982-411E-88BD-9292ED54963D}" type="slidenum">
              <a:rPr lang="en-US" smtClean="0"/>
              <a:t>‹#›</a:t>
            </a:fld>
            <a:endParaRPr lang="en-US"/>
          </a:p>
        </p:txBody>
      </p:sp>
    </p:spTree>
    <p:extLst>
      <p:ext uri="{BB962C8B-B14F-4D97-AF65-F5344CB8AC3E}">
        <p14:creationId xmlns:p14="http://schemas.microsoft.com/office/powerpoint/2010/main" val="330718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A1AF2-8381-4E89-987E-9DF6A54BF5E3}" type="datetimeFigureOut">
              <a:rPr lang="en-US" smtClean="0"/>
              <a:t>10/14/2021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A6D4B-8982-411E-88BD-9292ED54963D}" type="slidenum">
              <a:rPr lang="en-US" smtClean="0"/>
              <a:t>‹#›</a:t>
            </a:fld>
            <a:endParaRPr lang="en-US"/>
          </a:p>
        </p:txBody>
      </p:sp>
    </p:spTree>
    <p:extLst>
      <p:ext uri="{BB962C8B-B14F-4D97-AF65-F5344CB8AC3E}">
        <p14:creationId xmlns:p14="http://schemas.microsoft.com/office/powerpoint/2010/main" val="2339138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39B445C-C926-44A7-A710-0AAECB379F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 y="0"/>
            <a:ext cx="9143386" cy="6858000"/>
          </a:xfrm>
          <a:prstGeom prst="rect">
            <a:avLst/>
          </a:prstGeom>
        </p:spPr>
      </p:pic>
    </p:spTree>
    <p:extLst>
      <p:ext uri="{BB962C8B-B14F-4D97-AF65-F5344CB8AC3E}">
        <p14:creationId xmlns:p14="http://schemas.microsoft.com/office/powerpoint/2010/main" val="406194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BB7F53-1665-4B0F-A584-E5FF8BAD99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 y="0"/>
            <a:ext cx="9143386" cy="6858000"/>
          </a:xfrm>
          <a:prstGeom prst="rect">
            <a:avLst/>
          </a:prstGeom>
        </p:spPr>
      </p:pic>
      <p:sp>
        <p:nvSpPr>
          <p:cNvPr id="6" name="TextBox 5"/>
          <p:cNvSpPr txBox="1"/>
          <p:nvPr/>
        </p:nvSpPr>
        <p:spPr>
          <a:xfrm>
            <a:off x="444617" y="855677"/>
            <a:ext cx="2944535" cy="523220"/>
          </a:xfrm>
          <a:prstGeom prst="rect">
            <a:avLst/>
          </a:prstGeom>
          <a:noFill/>
        </p:spPr>
        <p:txBody>
          <a:bodyPr wrap="square" rtlCol="0">
            <a:spAutoFit/>
          </a:bodyPr>
          <a:lstStyle/>
          <a:p>
            <a:pPr algn="ctr"/>
            <a:r>
              <a:rPr lang="id-ID" sz="2800" dirty="0">
                <a:solidFill>
                  <a:schemeClr val="bg1"/>
                </a:solidFill>
              </a:rPr>
              <a:t>OVERVIEW</a:t>
            </a:r>
          </a:p>
        </p:txBody>
      </p:sp>
      <p:sp>
        <p:nvSpPr>
          <p:cNvPr id="7" name="Content Placeholder 2"/>
          <p:cNvSpPr>
            <a:spLocks noGrp="1"/>
          </p:cNvSpPr>
          <p:nvPr>
            <p:ph idx="1"/>
          </p:nvPr>
        </p:nvSpPr>
        <p:spPr>
          <a:xfrm>
            <a:off x="295698" y="2108354"/>
            <a:ext cx="8692438" cy="4351338"/>
          </a:xfrm>
        </p:spPr>
        <p:txBody>
          <a:bodyPr/>
          <a:lstStyle/>
          <a:p>
            <a:pPr>
              <a:buSzPct val="65000"/>
              <a:buFont typeface="Wingdings" pitchFamily="2" charset="2"/>
              <a:buChar char="Ø"/>
            </a:pPr>
            <a:r>
              <a:rPr lang="en-US" dirty="0"/>
              <a:t>This system is needed to perform File/Data sharing in the internal environment of an agency.</a:t>
            </a:r>
          </a:p>
          <a:p>
            <a:pPr>
              <a:buSzPct val="65000"/>
              <a:buFont typeface="Wingdings" pitchFamily="2" charset="2"/>
              <a:buChar char="Ø"/>
            </a:pPr>
            <a:r>
              <a:rPr lang="en-US" dirty="0"/>
              <a:t>This device is a client server software that provides services such as Dropbox, Google Drive or also iCloud, which can be installed in the agency's internal environment, so that its capacity can be very large, and safe.</a:t>
            </a:r>
            <a:endParaRPr lang="id-ID" dirty="0"/>
          </a:p>
        </p:txBody>
      </p:sp>
    </p:spTree>
    <p:extLst>
      <p:ext uri="{BB962C8B-B14F-4D97-AF65-F5344CB8AC3E}">
        <p14:creationId xmlns:p14="http://schemas.microsoft.com/office/powerpoint/2010/main" val="344908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4645B6-4590-4A47-901E-E008F9B07F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 y="0"/>
            <a:ext cx="9143386" cy="6858000"/>
          </a:xfrm>
          <a:prstGeom prst="rect">
            <a:avLst/>
          </a:prstGeom>
        </p:spPr>
      </p:pic>
      <p:sp>
        <p:nvSpPr>
          <p:cNvPr id="7" name="Content Placeholder 2"/>
          <p:cNvSpPr>
            <a:spLocks noGrp="1"/>
          </p:cNvSpPr>
          <p:nvPr>
            <p:ph idx="1"/>
          </p:nvPr>
        </p:nvSpPr>
        <p:spPr>
          <a:xfrm>
            <a:off x="384462" y="2158134"/>
            <a:ext cx="7976191" cy="4351338"/>
          </a:xfrm>
        </p:spPr>
        <p:txBody>
          <a:bodyPr/>
          <a:lstStyle/>
          <a:p>
            <a:pPr>
              <a:buSzPct val="65000"/>
              <a:buFont typeface="Wingdings" pitchFamily="2" charset="2"/>
              <a:buChar char="Ø"/>
            </a:pPr>
            <a:r>
              <a:rPr lang="en-US" dirty="0"/>
              <a:t>This facility is used to share hydrographic data between </a:t>
            </a:r>
            <a:r>
              <a:rPr lang="en-US" dirty="0" err="1"/>
              <a:t>Pushidrosal</a:t>
            </a:r>
            <a:r>
              <a:rPr lang="en-US" dirty="0"/>
              <a:t> staff</a:t>
            </a:r>
          </a:p>
          <a:p>
            <a:pPr>
              <a:buSzPct val="65000"/>
              <a:buFont typeface="Wingdings" pitchFamily="2" charset="2"/>
              <a:buChar char="Ø"/>
            </a:pPr>
            <a:r>
              <a:rPr lang="en-US" dirty="0"/>
              <a:t>Easy collaborative editing for textual data and spreadsheets</a:t>
            </a:r>
            <a:endParaRPr lang="id-ID" dirty="0"/>
          </a:p>
        </p:txBody>
      </p:sp>
      <p:sp>
        <p:nvSpPr>
          <p:cNvPr id="8" name="TextBox 7">
            <a:extLst>
              <a:ext uri="{FF2B5EF4-FFF2-40B4-BE49-F238E27FC236}">
                <a16:creationId xmlns:a16="http://schemas.microsoft.com/office/drawing/2014/main" id="{BDD311DC-7305-4FE1-A4D3-C29ABE0AB30F}"/>
              </a:ext>
            </a:extLst>
          </p:cNvPr>
          <p:cNvSpPr txBox="1"/>
          <p:nvPr/>
        </p:nvSpPr>
        <p:spPr>
          <a:xfrm>
            <a:off x="444617" y="855677"/>
            <a:ext cx="2944535" cy="523220"/>
          </a:xfrm>
          <a:prstGeom prst="rect">
            <a:avLst/>
          </a:prstGeom>
          <a:noFill/>
        </p:spPr>
        <p:txBody>
          <a:bodyPr wrap="square" rtlCol="0">
            <a:spAutoFit/>
          </a:bodyPr>
          <a:lstStyle/>
          <a:p>
            <a:pPr algn="ctr"/>
            <a:r>
              <a:rPr lang="en-US" sz="2800" dirty="0">
                <a:solidFill>
                  <a:schemeClr val="bg1"/>
                </a:solidFill>
              </a:rPr>
              <a:t>FEATURES</a:t>
            </a:r>
            <a:endParaRPr lang="id-ID" sz="2800" dirty="0">
              <a:solidFill>
                <a:schemeClr val="bg1"/>
              </a:solidFill>
            </a:endParaRPr>
          </a:p>
        </p:txBody>
      </p:sp>
    </p:spTree>
    <p:extLst>
      <p:ext uri="{BB962C8B-B14F-4D97-AF65-F5344CB8AC3E}">
        <p14:creationId xmlns:p14="http://schemas.microsoft.com/office/powerpoint/2010/main" val="63195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DB8A20-CA1A-4CBF-BF45-CB6E2C8D61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 y="0"/>
            <a:ext cx="9143386" cy="6858000"/>
          </a:xfrm>
          <a:prstGeom prst="rect">
            <a:avLst/>
          </a:prstGeom>
        </p:spPr>
      </p:pic>
      <p:pic>
        <p:nvPicPr>
          <p:cNvPr id="6" name="Picture 5" descr="Install – Nextcloud">
            <a:extLst>
              <a:ext uri="{FF2B5EF4-FFF2-40B4-BE49-F238E27FC236}">
                <a16:creationId xmlns:a16="http://schemas.microsoft.com/office/drawing/2014/main" id="{C7E786F0-8388-4967-850D-993A44263BB1}"/>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4452" r="27086"/>
          <a:stretch/>
        </p:blipFill>
        <p:spPr bwMode="auto">
          <a:xfrm>
            <a:off x="4709440" y="1832805"/>
            <a:ext cx="4130394" cy="3044561"/>
          </a:xfrm>
          <a:prstGeom prst="rect">
            <a:avLst/>
          </a:prstGeom>
          <a:noFill/>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400" y="1858570"/>
            <a:ext cx="3838307" cy="2993029"/>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333766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D03D7B-3A67-4467-BE23-3E5564E8C2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 y="0"/>
            <a:ext cx="9143386" cy="6858000"/>
          </a:xfrm>
          <a:prstGeom prst="rect">
            <a:avLst/>
          </a:prstGeom>
        </p:spPr>
      </p:pic>
      <p:pic>
        <p:nvPicPr>
          <p:cNvPr id="2"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043" y="1870332"/>
            <a:ext cx="3872616" cy="2722933"/>
          </a:xfrm>
          <a:prstGeom prst="rect">
            <a:avLst/>
          </a:prstGeom>
          <a:effectLst>
            <a:reflection blurRad="6350" stA="50000" endA="300" endPos="55000" dir="5400000" sy="-100000" algn="bl" rotWithShape="0"/>
          </a:effectLst>
        </p:spPr>
      </p:pic>
      <p:pic>
        <p:nvPicPr>
          <p:cNvPr id="3" name="Picture 2" descr="Cloud Computing Architecture: Front-end &amp; Back-end">
            <a:extLst>
              <a:ext uri="{FF2B5EF4-FFF2-40B4-BE49-F238E27FC236}">
                <a16:creationId xmlns:a16="http://schemas.microsoft.com/office/drawing/2014/main" id="{F0C83E35-80FF-4889-B341-F36F6F26DCF4}"/>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480835" y="1870332"/>
            <a:ext cx="3509412" cy="2722933"/>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36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9FDCB1-9723-4409-9D58-B4CDF22714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7" y="0"/>
            <a:ext cx="9141545" cy="6858000"/>
          </a:xfrm>
          <a:prstGeom prst="rect">
            <a:avLst/>
          </a:prstGeom>
        </p:spPr>
      </p:pic>
    </p:spTree>
    <p:extLst>
      <p:ext uri="{BB962C8B-B14F-4D97-AF65-F5344CB8AC3E}">
        <p14:creationId xmlns:p14="http://schemas.microsoft.com/office/powerpoint/2010/main" val="8812770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81</Words>
  <Application>Microsoft Office PowerPoint</Application>
  <PresentationFormat>On-screen Show (4:3)</PresentationFormat>
  <Paragraphs>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SAMSUL</cp:lastModifiedBy>
  <cp:revision>8</cp:revision>
  <dcterms:created xsi:type="dcterms:W3CDTF">2020-07-02T10:06:29Z</dcterms:created>
  <dcterms:modified xsi:type="dcterms:W3CDTF">2021-10-14T09:37:08Z</dcterms:modified>
</cp:coreProperties>
</file>