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uhRN5ZV0ChcEWXHcpzU9HHt2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ArialBlack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" y="0"/>
            <a:ext cx="914019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1167205" y="1979037"/>
            <a:ext cx="4572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45454"/>
                </a:solidFill>
                <a:latin typeface="Arial Black"/>
                <a:ea typeface="Arial Black"/>
                <a:cs typeface="Arial Black"/>
                <a:sym typeface="Arial Black"/>
              </a:rPr>
              <a:t>Business Intelligence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Explore data across the organisation and deliver insights at the point of decision with intuitive self-service analytics.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167205" y="3641582"/>
            <a:ext cx="45720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545454"/>
                </a:solidFill>
                <a:latin typeface="Arial Black"/>
                <a:ea typeface="Arial Black"/>
                <a:cs typeface="Arial Black"/>
                <a:sym typeface="Arial Black"/>
              </a:rPr>
              <a:t>Augmented Analytics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Go the last mile of data-driven decision-making with machine-generated analytics and insights.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167205" y="1332155"/>
            <a:ext cx="24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FEATURES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1102659" y="1622618"/>
            <a:ext cx="570693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545454"/>
                </a:solidFill>
                <a:latin typeface="Arial Black"/>
                <a:ea typeface="Arial Black"/>
                <a:cs typeface="Arial Black"/>
                <a:sym typeface="Arial Black"/>
              </a:rPr>
              <a:t>Planning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Link and create financial and operational plans seamlessly in one solution to drive better decisions with integrated plans.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2286000" y="2988742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strike="noStrike">
                <a:solidFill>
                  <a:srgbClr val="062134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0" sz="4400">
              <a:solidFill>
                <a:srgbClr val="0621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2021-10-14T06:55:33Z</dcterms:created>
  <dc:creator>maxxima</dc:creator>
</cp:coreProperties>
</file>