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14" r:id="rId2"/>
    <p:sldId id="731" r:id="rId3"/>
    <p:sldId id="915" r:id="rId4"/>
    <p:sldId id="916" r:id="rId5"/>
    <p:sldId id="745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5C04-B065-4E52-8DA0-132149B2CE0F}" type="doc">
      <dgm:prSet loTypeId="urn:microsoft.com/office/officeart/2005/8/layout/radial1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F0101B9F-21BC-46C4-AFE5-538B07BA4864}">
      <dgm:prSet/>
      <dgm:spPr/>
      <dgm:t>
        <a:bodyPr/>
        <a:lstStyle/>
        <a:p>
          <a:r>
            <a:rPr lang="en-SG" dirty="0"/>
            <a:t>Benefits</a:t>
          </a:r>
          <a:endParaRPr lang="en-ID" dirty="0"/>
        </a:p>
      </dgm:t>
    </dgm:pt>
    <dgm:pt modelId="{FDF1B13D-AA04-4B52-8997-AEF4E93BFB90}" type="parTrans" cxnId="{7A87D58C-94ED-41DD-B722-A17D96F20B30}">
      <dgm:prSet/>
      <dgm:spPr/>
      <dgm:t>
        <a:bodyPr/>
        <a:lstStyle/>
        <a:p>
          <a:endParaRPr lang="en-ID"/>
        </a:p>
      </dgm:t>
    </dgm:pt>
    <dgm:pt modelId="{D8CD1EA3-9452-45F8-885E-23DFEAB23110}" type="sibTrans" cxnId="{7A87D58C-94ED-41DD-B722-A17D96F20B30}">
      <dgm:prSet/>
      <dgm:spPr/>
      <dgm:t>
        <a:bodyPr/>
        <a:lstStyle/>
        <a:p>
          <a:endParaRPr lang="en-ID"/>
        </a:p>
      </dgm:t>
    </dgm:pt>
    <dgm:pt modelId="{88684CFA-27B7-4D95-B210-123E9BCC7A38}">
      <dgm:prSet/>
      <dgm:spPr/>
      <dgm:t>
        <a:bodyPr/>
        <a:lstStyle/>
        <a:p>
          <a:r>
            <a:rPr lang="en-US" dirty="0"/>
            <a:t>Facilitate the management of incoming and outgoing mail electronically</a:t>
          </a:r>
          <a:endParaRPr lang="en-ID" dirty="0"/>
        </a:p>
      </dgm:t>
    </dgm:pt>
    <dgm:pt modelId="{2E9CFEE9-6222-46D9-A2AA-CF623032380E}" type="parTrans" cxnId="{4604B076-DAC5-4B7C-85A7-2CE3149D4E01}">
      <dgm:prSet/>
      <dgm:spPr/>
      <dgm:t>
        <a:bodyPr/>
        <a:lstStyle/>
        <a:p>
          <a:endParaRPr lang="en-ID"/>
        </a:p>
      </dgm:t>
    </dgm:pt>
    <dgm:pt modelId="{0612C1D0-91CD-4381-B141-D805BEEC2AE6}" type="sibTrans" cxnId="{4604B076-DAC5-4B7C-85A7-2CE3149D4E01}">
      <dgm:prSet/>
      <dgm:spPr/>
      <dgm:t>
        <a:bodyPr/>
        <a:lstStyle/>
        <a:p>
          <a:endParaRPr lang="en-ID"/>
        </a:p>
      </dgm:t>
    </dgm:pt>
    <dgm:pt modelId="{172541E1-B138-41E1-972C-0E67BAAFE00C}">
      <dgm:prSet/>
      <dgm:spPr/>
      <dgm:t>
        <a:bodyPr/>
        <a:lstStyle/>
        <a:p>
          <a:r>
            <a:rPr lang="en-US" dirty="0"/>
            <a:t>Improving the efficiency and effectiveness of the management of correspondence and public services</a:t>
          </a:r>
          <a:endParaRPr lang="en-ID" dirty="0"/>
        </a:p>
      </dgm:t>
    </dgm:pt>
    <dgm:pt modelId="{3B711630-C35A-49EB-A8D5-DD0EB60C18D6}" type="parTrans" cxnId="{8B32F3C7-108B-494F-8C4F-749285AD4EF9}">
      <dgm:prSet/>
      <dgm:spPr/>
      <dgm:t>
        <a:bodyPr/>
        <a:lstStyle/>
        <a:p>
          <a:endParaRPr lang="en-ID"/>
        </a:p>
      </dgm:t>
    </dgm:pt>
    <dgm:pt modelId="{ED1BA6FB-D251-411C-BE94-CE2D7D76BA9B}" type="sibTrans" cxnId="{8B32F3C7-108B-494F-8C4F-749285AD4EF9}">
      <dgm:prSet/>
      <dgm:spPr/>
      <dgm:t>
        <a:bodyPr/>
        <a:lstStyle/>
        <a:p>
          <a:endParaRPr lang="en-ID"/>
        </a:p>
      </dgm:t>
    </dgm:pt>
    <dgm:pt modelId="{3417842D-959E-4BA8-8A0B-B40BCE1BD8DD}">
      <dgm:prSet/>
      <dgm:spPr/>
      <dgm:t>
        <a:bodyPr/>
        <a:lstStyle/>
        <a:p>
          <a:r>
            <a:rPr lang="en-US" dirty="0"/>
            <a:t>Accelerate the management of Office Manuscripts Electronically</a:t>
          </a:r>
          <a:endParaRPr lang="en-ID" dirty="0"/>
        </a:p>
      </dgm:t>
    </dgm:pt>
    <dgm:pt modelId="{DF112689-C504-4734-A2C3-EA6D08226324}" type="parTrans" cxnId="{BEF0C1EA-5599-4841-9771-AB62B855472D}">
      <dgm:prSet/>
      <dgm:spPr/>
      <dgm:t>
        <a:bodyPr/>
        <a:lstStyle/>
        <a:p>
          <a:endParaRPr lang="en-ID"/>
        </a:p>
      </dgm:t>
    </dgm:pt>
    <dgm:pt modelId="{9A477DB4-DC6E-42E9-A5E0-5AD08C4C0726}" type="sibTrans" cxnId="{BEF0C1EA-5599-4841-9771-AB62B855472D}">
      <dgm:prSet/>
      <dgm:spPr/>
      <dgm:t>
        <a:bodyPr/>
        <a:lstStyle/>
        <a:p>
          <a:endParaRPr lang="en-ID"/>
        </a:p>
      </dgm:t>
    </dgm:pt>
    <dgm:pt modelId="{6A60DB65-CBCD-4CE0-8B5B-D2B09DC712D1}">
      <dgm:prSet/>
      <dgm:spPr/>
      <dgm:t>
        <a:bodyPr/>
        <a:lstStyle/>
        <a:p>
          <a:r>
            <a:rPr lang="en-US" dirty="0"/>
            <a:t>Realizing an effective and efficient modern bureaucracy at SESKOAL</a:t>
          </a:r>
          <a:endParaRPr lang="en-ID" dirty="0"/>
        </a:p>
      </dgm:t>
    </dgm:pt>
    <dgm:pt modelId="{5D2504F4-D6D8-4544-905C-9B0ACB034C7E}" type="parTrans" cxnId="{110681D3-2381-452C-8D06-9D4AA2EE5563}">
      <dgm:prSet/>
      <dgm:spPr/>
      <dgm:t>
        <a:bodyPr/>
        <a:lstStyle/>
        <a:p>
          <a:endParaRPr lang="en-ID"/>
        </a:p>
      </dgm:t>
    </dgm:pt>
    <dgm:pt modelId="{AD784A9F-0CF8-42BB-90DD-8D8D8EB85F3B}" type="sibTrans" cxnId="{110681D3-2381-452C-8D06-9D4AA2EE5563}">
      <dgm:prSet/>
      <dgm:spPr/>
      <dgm:t>
        <a:bodyPr/>
        <a:lstStyle/>
        <a:p>
          <a:endParaRPr lang="en-ID"/>
        </a:p>
      </dgm:t>
    </dgm:pt>
    <dgm:pt modelId="{E04706BE-8012-474A-9A8A-47051ECF45C6}" type="pres">
      <dgm:prSet presAssocID="{F57F5C04-B065-4E52-8DA0-132149B2CE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886DC1-A401-4B4C-BE7C-C43E41F3156F}" type="pres">
      <dgm:prSet presAssocID="{F0101B9F-21BC-46C4-AFE5-538B07BA4864}" presName="centerShape" presStyleLbl="node0" presStyleIdx="0" presStyleCnt="1"/>
      <dgm:spPr/>
    </dgm:pt>
    <dgm:pt modelId="{3F1E8F41-5B11-472A-AA30-B6D28F0A65CB}" type="pres">
      <dgm:prSet presAssocID="{2E9CFEE9-6222-46D9-A2AA-CF623032380E}" presName="Name9" presStyleLbl="parChTrans1D2" presStyleIdx="0" presStyleCnt="4"/>
      <dgm:spPr/>
    </dgm:pt>
    <dgm:pt modelId="{C353B665-D101-479B-97F3-A6D5C998003A}" type="pres">
      <dgm:prSet presAssocID="{2E9CFEE9-6222-46D9-A2AA-CF623032380E}" presName="connTx" presStyleLbl="parChTrans1D2" presStyleIdx="0" presStyleCnt="4"/>
      <dgm:spPr/>
    </dgm:pt>
    <dgm:pt modelId="{8E7A0E19-47DF-4DDA-8D2F-8CF7C3D0BE05}" type="pres">
      <dgm:prSet presAssocID="{88684CFA-27B7-4D95-B210-123E9BCC7A38}" presName="node" presStyleLbl="node1" presStyleIdx="0" presStyleCnt="4">
        <dgm:presLayoutVars>
          <dgm:bulletEnabled val="1"/>
        </dgm:presLayoutVars>
      </dgm:prSet>
      <dgm:spPr/>
    </dgm:pt>
    <dgm:pt modelId="{FF676AA4-62DD-45D2-B43A-8C817CB7232E}" type="pres">
      <dgm:prSet presAssocID="{3B711630-C35A-49EB-A8D5-DD0EB60C18D6}" presName="Name9" presStyleLbl="parChTrans1D2" presStyleIdx="1" presStyleCnt="4"/>
      <dgm:spPr/>
    </dgm:pt>
    <dgm:pt modelId="{2BCCA363-7F85-41F7-A419-7E32FC7DF71E}" type="pres">
      <dgm:prSet presAssocID="{3B711630-C35A-49EB-A8D5-DD0EB60C18D6}" presName="connTx" presStyleLbl="parChTrans1D2" presStyleIdx="1" presStyleCnt="4"/>
      <dgm:spPr/>
    </dgm:pt>
    <dgm:pt modelId="{36DDB22C-2B7E-46F9-BFA6-52DDD167689C}" type="pres">
      <dgm:prSet presAssocID="{172541E1-B138-41E1-972C-0E67BAAFE00C}" presName="node" presStyleLbl="node1" presStyleIdx="1" presStyleCnt="4">
        <dgm:presLayoutVars>
          <dgm:bulletEnabled val="1"/>
        </dgm:presLayoutVars>
      </dgm:prSet>
      <dgm:spPr/>
    </dgm:pt>
    <dgm:pt modelId="{4DC975C1-C1AA-48AD-934D-EDCE1210E2AD}" type="pres">
      <dgm:prSet presAssocID="{DF112689-C504-4734-A2C3-EA6D08226324}" presName="Name9" presStyleLbl="parChTrans1D2" presStyleIdx="2" presStyleCnt="4"/>
      <dgm:spPr/>
    </dgm:pt>
    <dgm:pt modelId="{0AB45D38-66D1-4F46-B635-CAA0604172C0}" type="pres">
      <dgm:prSet presAssocID="{DF112689-C504-4734-A2C3-EA6D08226324}" presName="connTx" presStyleLbl="parChTrans1D2" presStyleIdx="2" presStyleCnt="4"/>
      <dgm:spPr/>
    </dgm:pt>
    <dgm:pt modelId="{6C499600-606F-4C7E-A9F6-C4FAEB7E701A}" type="pres">
      <dgm:prSet presAssocID="{3417842D-959E-4BA8-8A0B-B40BCE1BD8DD}" presName="node" presStyleLbl="node1" presStyleIdx="2" presStyleCnt="4">
        <dgm:presLayoutVars>
          <dgm:bulletEnabled val="1"/>
        </dgm:presLayoutVars>
      </dgm:prSet>
      <dgm:spPr/>
    </dgm:pt>
    <dgm:pt modelId="{0E1CCE9E-9C3E-4ED7-BC84-FAB5351DAC05}" type="pres">
      <dgm:prSet presAssocID="{5D2504F4-D6D8-4544-905C-9B0ACB034C7E}" presName="Name9" presStyleLbl="parChTrans1D2" presStyleIdx="3" presStyleCnt="4"/>
      <dgm:spPr/>
    </dgm:pt>
    <dgm:pt modelId="{BBAFB5E6-AD64-4112-821A-829B5FC9D11D}" type="pres">
      <dgm:prSet presAssocID="{5D2504F4-D6D8-4544-905C-9B0ACB034C7E}" presName="connTx" presStyleLbl="parChTrans1D2" presStyleIdx="3" presStyleCnt="4"/>
      <dgm:spPr/>
    </dgm:pt>
    <dgm:pt modelId="{755449CD-5B0E-48A8-AC46-E776AF0893BC}" type="pres">
      <dgm:prSet presAssocID="{6A60DB65-CBCD-4CE0-8B5B-D2B09DC712D1}" presName="node" presStyleLbl="node1" presStyleIdx="3" presStyleCnt="4">
        <dgm:presLayoutVars>
          <dgm:bulletEnabled val="1"/>
        </dgm:presLayoutVars>
      </dgm:prSet>
      <dgm:spPr/>
    </dgm:pt>
  </dgm:ptLst>
  <dgm:cxnLst>
    <dgm:cxn modelId="{9BA32D29-D427-4C91-9BD1-2356F73289B4}" type="presOf" srcId="{3B711630-C35A-49EB-A8D5-DD0EB60C18D6}" destId="{2BCCA363-7F85-41F7-A419-7E32FC7DF71E}" srcOrd="1" destOrd="0" presId="urn:microsoft.com/office/officeart/2005/8/layout/radial1"/>
    <dgm:cxn modelId="{F93B882F-D7FE-43AC-B077-54208ADE5AE0}" type="presOf" srcId="{F0101B9F-21BC-46C4-AFE5-538B07BA4864}" destId="{56886DC1-A401-4B4C-BE7C-C43E41F3156F}" srcOrd="0" destOrd="0" presId="urn:microsoft.com/office/officeart/2005/8/layout/radial1"/>
    <dgm:cxn modelId="{5BF0586C-D169-4FA8-88D0-D75A700AB65E}" type="presOf" srcId="{3B711630-C35A-49EB-A8D5-DD0EB60C18D6}" destId="{FF676AA4-62DD-45D2-B43A-8C817CB7232E}" srcOrd="0" destOrd="0" presId="urn:microsoft.com/office/officeart/2005/8/layout/radial1"/>
    <dgm:cxn modelId="{7153F06C-A26F-423C-A3D1-51B18F9F5170}" type="presOf" srcId="{3417842D-959E-4BA8-8A0B-B40BCE1BD8DD}" destId="{6C499600-606F-4C7E-A9F6-C4FAEB7E701A}" srcOrd="0" destOrd="0" presId="urn:microsoft.com/office/officeart/2005/8/layout/radial1"/>
    <dgm:cxn modelId="{45F89F6D-FAD8-4B5E-96F0-7114EAC20C59}" type="presOf" srcId="{172541E1-B138-41E1-972C-0E67BAAFE00C}" destId="{36DDB22C-2B7E-46F9-BFA6-52DDD167689C}" srcOrd="0" destOrd="0" presId="urn:microsoft.com/office/officeart/2005/8/layout/radial1"/>
    <dgm:cxn modelId="{22F8996E-05A1-4675-B5A3-88180534CE73}" type="presOf" srcId="{DF112689-C504-4734-A2C3-EA6D08226324}" destId="{4DC975C1-C1AA-48AD-934D-EDCE1210E2AD}" srcOrd="0" destOrd="0" presId="urn:microsoft.com/office/officeart/2005/8/layout/radial1"/>
    <dgm:cxn modelId="{D094B173-782F-4B7C-AF9C-37ABA099941F}" type="presOf" srcId="{DF112689-C504-4734-A2C3-EA6D08226324}" destId="{0AB45D38-66D1-4F46-B635-CAA0604172C0}" srcOrd="1" destOrd="0" presId="urn:microsoft.com/office/officeart/2005/8/layout/radial1"/>
    <dgm:cxn modelId="{88214776-7F3A-4E7A-809F-68E2F238D15B}" type="presOf" srcId="{5D2504F4-D6D8-4544-905C-9B0ACB034C7E}" destId="{0E1CCE9E-9C3E-4ED7-BC84-FAB5351DAC05}" srcOrd="0" destOrd="0" presId="urn:microsoft.com/office/officeart/2005/8/layout/radial1"/>
    <dgm:cxn modelId="{4604B076-DAC5-4B7C-85A7-2CE3149D4E01}" srcId="{F0101B9F-21BC-46C4-AFE5-538B07BA4864}" destId="{88684CFA-27B7-4D95-B210-123E9BCC7A38}" srcOrd="0" destOrd="0" parTransId="{2E9CFEE9-6222-46D9-A2AA-CF623032380E}" sibTransId="{0612C1D0-91CD-4381-B141-D805BEEC2AE6}"/>
    <dgm:cxn modelId="{E3CD0D86-5AC1-42F8-9BA4-E8BAB7A84C14}" type="presOf" srcId="{6A60DB65-CBCD-4CE0-8B5B-D2B09DC712D1}" destId="{755449CD-5B0E-48A8-AC46-E776AF0893BC}" srcOrd="0" destOrd="0" presId="urn:microsoft.com/office/officeart/2005/8/layout/radial1"/>
    <dgm:cxn modelId="{7A87D58C-94ED-41DD-B722-A17D96F20B30}" srcId="{F57F5C04-B065-4E52-8DA0-132149B2CE0F}" destId="{F0101B9F-21BC-46C4-AFE5-538B07BA4864}" srcOrd="0" destOrd="0" parTransId="{FDF1B13D-AA04-4B52-8997-AEF4E93BFB90}" sibTransId="{D8CD1EA3-9452-45F8-885E-23DFEAB23110}"/>
    <dgm:cxn modelId="{C4ADE597-DF28-4D5C-90D4-0948B0C5BF5B}" type="presOf" srcId="{5D2504F4-D6D8-4544-905C-9B0ACB034C7E}" destId="{BBAFB5E6-AD64-4112-821A-829B5FC9D11D}" srcOrd="1" destOrd="0" presId="urn:microsoft.com/office/officeart/2005/8/layout/radial1"/>
    <dgm:cxn modelId="{C9A8ED9B-C39F-4C2D-A6E0-2325F3B36F43}" type="presOf" srcId="{2E9CFEE9-6222-46D9-A2AA-CF623032380E}" destId="{C353B665-D101-479B-97F3-A6D5C998003A}" srcOrd="1" destOrd="0" presId="urn:microsoft.com/office/officeart/2005/8/layout/radial1"/>
    <dgm:cxn modelId="{6D39A29D-D0FA-4525-8CCC-3826B8DFC06C}" type="presOf" srcId="{F57F5C04-B065-4E52-8DA0-132149B2CE0F}" destId="{E04706BE-8012-474A-9A8A-47051ECF45C6}" srcOrd="0" destOrd="0" presId="urn:microsoft.com/office/officeart/2005/8/layout/radial1"/>
    <dgm:cxn modelId="{927C32AF-21F1-469A-9FBA-B8BD607DAC9D}" type="presOf" srcId="{2E9CFEE9-6222-46D9-A2AA-CF623032380E}" destId="{3F1E8F41-5B11-472A-AA30-B6D28F0A65CB}" srcOrd="0" destOrd="0" presId="urn:microsoft.com/office/officeart/2005/8/layout/radial1"/>
    <dgm:cxn modelId="{820344B8-D1EC-4FBC-8D71-047238A8DE89}" type="presOf" srcId="{88684CFA-27B7-4D95-B210-123E9BCC7A38}" destId="{8E7A0E19-47DF-4DDA-8D2F-8CF7C3D0BE05}" srcOrd="0" destOrd="0" presId="urn:microsoft.com/office/officeart/2005/8/layout/radial1"/>
    <dgm:cxn modelId="{8B32F3C7-108B-494F-8C4F-749285AD4EF9}" srcId="{F0101B9F-21BC-46C4-AFE5-538B07BA4864}" destId="{172541E1-B138-41E1-972C-0E67BAAFE00C}" srcOrd="1" destOrd="0" parTransId="{3B711630-C35A-49EB-A8D5-DD0EB60C18D6}" sibTransId="{ED1BA6FB-D251-411C-BE94-CE2D7D76BA9B}"/>
    <dgm:cxn modelId="{110681D3-2381-452C-8D06-9D4AA2EE5563}" srcId="{F0101B9F-21BC-46C4-AFE5-538B07BA4864}" destId="{6A60DB65-CBCD-4CE0-8B5B-D2B09DC712D1}" srcOrd="3" destOrd="0" parTransId="{5D2504F4-D6D8-4544-905C-9B0ACB034C7E}" sibTransId="{AD784A9F-0CF8-42BB-90DD-8D8D8EB85F3B}"/>
    <dgm:cxn modelId="{BEF0C1EA-5599-4841-9771-AB62B855472D}" srcId="{F0101B9F-21BC-46C4-AFE5-538B07BA4864}" destId="{3417842D-959E-4BA8-8A0B-B40BCE1BD8DD}" srcOrd="2" destOrd="0" parTransId="{DF112689-C504-4734-A2C3-EA6D08226324}" sibTransId="{9A477DB4-DC6E-42E9-A5E0-5AD08C4C0726}"/>
    <dgm:cxn modelId="{494CA078-C2F5-4BC9-AC16-90EC53A74769}" type="presParOf" srcId="{E04706BE-8012-474A-9A8A-47051ECF45C6}" destId="{56886DC1-A401-4B4C-BE7C-C43E41F3156F}" srcOrd="0" destOrd="0" presId="urn:microsoft.com/office/officeart/2005/8/layout/radial1"/>
    <dgm:cxn modelId="{0B689854-F71A-4EAB-A326-2B2EBE0E95EB}" type="presParOf" srcId="{E04706BE-8012-474A-9A8A-47051ECF45C6}" destId="{3F1E8F41-5B11-472A-AA30-B6D28F0A65CB}" srcOrd="1" destOrd="0" presId="urn:microsoft.com/office/officeart/2005/8/layout/radial1"/>
    <dgm:cxn modelId="{27163E66-0D4F-40CA-9D55-9A4D91545A97}" type="presParOf" srcId="{3F1E8F41-5B11-472A-AA30-B6D28F0A65CB}" destId="{C353B665-D101-479B-97F3-A6D5C998003A}" srcOrd="0" destOrd="0" presId="urn:microsoft.com/office/officeart/2005/8/layout/radial1"/>
    <dgm:cxn modelId="{6AA6C5FA-A51F-4CA4-809F-CABE4DDA5F70}" type="presParOf" srcId="{E04706BE-8012-474A-9A8A-47051ECF45C6}" destId="{8E7A0E19-47DF-4DDA-8D2F-8CF7C3D0BE05}" srcOrd="2" destOrd="0" presId="urn:microsoft.com/office/officeart/2005/8/layout/radial1"/>
    <dgm:cxn modelId="{E4C3B3DA-552D-4948-8825-D4728FFB8865}" type="presParOf" srcId="{E04706BE-8012-474A-9A8A-47051ECF45C6}" destId="{FF676AA4-62DD-45D2-B43A-8C817CB7232E}" srcOrd="3" destOrd="0" presId="urn:microsoft.com/office/officeart/2005/8/layout/radial1"/>
    <dgm:cxn modelId="{AC3E222C-0F42-4C3E-BB06-1C7821AAA1DE}" type="presParOf" srcId="{FF676AA4-62DD-45D2-B43A-8C817CB7232E}" destId="{2BCCA363-7F85-41F7-A419-7E32FC7DF71E}" srcOrd="0" destOrd="0" presId="urn:microsoft.com/office/officeart/2005/8/layout/radial1"/>
    <dgm:cxn modelId="{11677B3A-9DB9-4E10-9CD1-A89E4E82E689}" type="presParOf" srcId="{E04706BE-8012-474A-9A8A-47051ECF45C6}" destId="{36DDB22C-2B7E-46F9-BFA6-52DDD167689C}" srcOrd="4" destOrd="0" presId="urn:microsoft.com/office/officeart/2005/8/layout/radial1"/>
    <dgm:cxn modelId="{D0D13595-DA7A-4F60-847C-3DDB6603ECC7}" type="presParOf" srcId="{E04706BE-8012-474A-9A8A-47051ECF45C6}" destId="{4DC975C1-C1AA-48AD-934D-EDCE1210E2AD}" srcOrd="5" destOrd="0" presId="urn:microsoft.com/office/officeart/2005/8/layout/radial1"/>
    <dgm:cxn modelId="{DD5FD633-C69F-48A1-8C05-58C84CC28491}" type="presParOf" srcId="{4DC975C1-C1AA-48AD-934D-EDCE1210E2AD}" destId="{0AB45D38-66D1-4F46-B635-CAA0604172C0}" srcOrd="0" destOrd="0" presId="urn:microsoft.com/office/officeart/2005/8/layout/radial1"/>
    <dgm:cxn modelId="{3B0AE6F5-8608-4F28-A588-671B10ECAE41}" type="presParOf" srcId="{E04706BE-8012-474A-9A8A-47051ECF45C6}" destId="{6C499600-606F-4C7E-A9F6-C4FAEB7E701A}" srcOrd="6" destOrd="0" presId="urn:microsoft.com/office/officeart/2005/8/layout/radial1"/>
    <dgm:cxn modelId="{C4ACA170-FEA4-4123-A25F-BC041221908F}" type="presParOf" srcId="{E04706BE-8012-474A-9A8A-47051ECF45C6}" destId="{0E1CCE9E-9C3E-4ED7-BC84-FAB5351DAC05}" srcOrd="7" destOrd="0" presId="urn:microsoft.com/office/officeart/2005/8/layout/radial1"/>
    <dgm:cxn modelId="{4FD289B8-431E-49D3-AEA0-45CEC48C94A4}" type="presParOf" srcId="{0E1CCE9E-9C3E-4ED7-BC84-FAB5351DAC05}" destId="{BBAFB5E6-AD64-4112-821A-829B5FC9D11D}" srcOrd="0" destOrd="0" presId="urn:microsoft.com/office/officeart/2005/8/layout/radial1"/>
    <dgm:cxn modelId="{A0ACFC2B-D0CD-4E41-A3A9-0266E2E95D21}" type="presParOf" srcId="{E04706BE-8012-474A-9A8A-47051ECF45C6}" destId="{755449CD-5B0E-48A8-AC46-E776AF0893B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71FEA-4621-450B-BDDB-EAEB88A7DE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B3F31332-65DA-4267-AD34-D1F9B5ED8C44}">
      <dgm:prSet phldrT="[Text]"/>
      <dgm:spPr/>
      <dgm:t>
        <a:bodyPr/>
        <a:lstStyle/>
        <a:p>
          <a:r>
            <a:rPr lang="en-US" dirty="0"/>
            <a:t>Mail Management</a:t>
          </a:r>
          <a:endParaRPr lang="en-SG" dirty="0"/>
        </a:p>
      </dgm:t>
    </dgm:pt>
    <dgm:pt modelId="{69C18BE8-E9CF-4508-A29B-F221AB8BF682}" type="sibTrans" cxnId="{0665B3BE-E417-4C6E-9DBE-4470C8F066A1}">
      <dgm:prSet/>
      <dgm:spPr/>
      <dgm:t>
        <a:bodyPr/>
        <a:lstStyle/>
        <a:p>
          <a:endParaRPr lang="en-US"/>
        </a:p>
      </dgm:t>
    </dgm:pt>
    <dgm:pt modelId="{C9D0379A-F393-4432-A7C7-C835405894E1}" type="parTrans" cxnId="{0665B3BE-E417-4C6E-9DBE-4470C8F066A1}">
      <dgm:prSet/>
      <dgm:spPr/>
      <dgm:t>
        <a:bodyPr/>
        <a:lstStyle/>
        <a:p>
          <a:endParaRPr lang="en-US"/>
        </a:p>
      </dgm:t>
    </dgm:pt>
    <dgm:pt modelId="{8740D439-CDD7-4B13-A231-D2C7D1B8B780}">
      <dgm:prSet/>
      <dgm:spPr/>
      <dgm:t>
        <a:bodyPr/>
        <a:lstStyle/>
        <a:p>
          <a:r>
            <a:rPr lang="en-US" dirty="0"/>
            <a:t>Correspondence</a:t>
          </a:r>
          <a:endParaRPr lang="id-ID" dirty="0"/>
        </a:p>
      </dgm:t>
    </dgm:pt>
    <dgm:pt modelId="{9E599093-010E-4299-9027-39C7BA6A1359}" type="parTrans" cxnId="{7C98C639-B2DE-46F3-8407-3BA8B43AB630}">
      <dgm:prSet/>
      <dgm:spPr/>
      <dgm:t>
        <a:bodyPr/>
        <a:lstStyle/>
        <a:p>
          <a:endParaRPr lang="en-SG"/>
        </a:p>
      </dgm:t>
    </dgm:pt>
    <dgm:pt modelId="{1F588517-CBF2-48E9-8EC9-5E427BA40EAC}" type="sibTrans" cxnId="{7C98C639-B2DE-46F3-8407-3BA8B43AB630}">
      <dgm:prSet/>
      <dgm:spPr/>
      <dgm:t>
        <a:bodyPr/>
        <a:lstStyle/>
        <a:p>
          <a:endParaRPr lang="en-SG"/>
        </a:p>
      </dgm:t>
    </dgm:pt>
    <dgm:pt modelId="{4A0B1B81-D436-48CD-8BF7-B8E266251293}">
      <dgm:prSet/>
      <dgm:spPr/>
      <dgm:t>
        <a:bodyPr/>
        <a:lstStyle/>
        <a:p>
          <a:r>
            <a:rPr lang="en-US" dirty="0"/>
            <a:t>Disposition</a:t>
          </a:r>
          <a:endParaRPr lang="id-ID" dirty="0"/>
        </a:p>
      </dgm:t>
    </dgm:pt>
    <dgm:pt modelId="{56312EAB-A9EC-405F-8016-6F7D8C99D8B1}" type="parTrans" cxnId="{1E2CDC99-71F3-42CF-9D09-D564042290D4}">
      <dgm:prSet/>
      <dgm:spPr/>
      <dgm:t>
        <a:bodyPr/>
        <a:lstStyle/>
        <a:p>
          <a:endParaRPr lang="en-SG"/>
        </a:p>
      </dgm:t>
    </dgm:pt>
    <dgm:pt modelId="{7D8A6E04-6D3E-4A10-9DBC-555B6B67B024}" type="sibTrans" cxnId="{1E2CDC99-71F3-42CF-9D09-D564042290D4}">
      <dgm:prSet/>
      <dgm:spPr/>
      <dgm:t>
        <a:bodyPr/>
        <a:lstStyle/>
        <a:p>
          <a:endParaRPr lang="en-SG"/>
        </a:p>
      </dgm:t>
    </dgm:pt>
    <dgm:pt modelId="{8ED4EDDA-B3F9-44DA-836F-488E1B0F2767}">
      <dgm:prSet/>
      <dgm:spPr/>
      <dgm:t>
        <a:bodyPr/>
        <a:lstStyle/>
        <a:p>
          <a:r>
            <a:rPr lang="en-US" dirty="0"/>
            <a:t>Mail Expedition</a:t>
          </a:r>
          <a:endParaRPr lang="id-ID" dirty="0"/>
        </a:p>
      </dgm:t>
    </dgm:pt>
    <dgm:pt modelId="{C4BE0B6A-4FEE-479A-A645-E4391A0E08B2}" type="parTrans" cxnId="{454AB875-DA25-4148-AD9F-CA2D16D9CBEE}">
      <dgm:prSet/>
      <dgm:spPr/>
      <dgm:t>
        <a:bodyPr/>
        <a:lstStyle/>
        <a:p>
          <a:endParaRPr lang="en-SG"/>
        </a:p>
      </dgm:t>
    </dgm:pt>
    <dgm:pt modelId="{81CEE5AE-5189-4784-9084-C68934294185}" type="sibTrans" cxnId="{454AB875-DA25-4148-AD9F-CA2D16D9CBEE}">
      <dgm:prSet/>
      <dgm:spPr/>
      <dgm:t>
        <a:bodyPr/>
        <a:lstStyle/>
        <a:p>
          <a:endParaRPr lang="en-SG"/>
        </a:p>
      </dgm:t>
    </dgm:pt>
    <dgm:pt modelId="{3AB8C597-E4C5-4CBD-87B7-9FF82160E62A}">
      <dgm:prSet/>
      <dgm:spPr/>
      <dgm:t>
        <a:bodyPr/>
        <a:lstStyle/>
        <a:p>
          <a:r>
            <a:rPr lang="id-ID" dirty="0"/>
            <a:t>Internal</a:t>
          </a:r>
          <a:r>
            <a:rPr lang="en-US" dirty="0"/>
            <a:t> Mail</a:t>
          </a:r>
          <a:endParaRPr lang="id-ID" dirty="0"/>
        </a:p>
      </dgm:t>
    </dgm:pt>
    <dgm:pt modelId="{0F3E3C74-A466-4AB7-B1C7-B8F571A04ED7}" type="parTrans" cxnId="{ED64EECC-A35C-4252-BF2E-4EF836316393}">
      <dgm:prSet/>
      <dgm:spPr/>
      <dgm:t>
        <a:bodyPr/>
        <a:lstStyle/>
        <a:p>
          <a:endParaRPr lang="en-SG"/>
        </a:p>
      </dgm:t>
    </dgm:pt>
    <dgm:pt modelId="{55D4C27A-6F9D-4E92-AA48-E39E6E8797FF}" type="sibTrans" cxnId="{ED64EECC-A35C-4252-BF2E-4EF836316393}">
      <dgm:prSet/>
      <dgm:spPr/>
      <dgm:t>
        <a:bodyPr/>
        <a:lstStyle/>
        <a:p>
          <a:endParaRPr lang="en-SG"/>
        </a:p>
      </dgm:t>
    </dgm:pt>
    <dgm:pt modelId="{F5B3BF53-002C-4A04-8923-6DDE9F45B654}">
      <dgm:prSet/>
      <dgm:spPr/>
      <dgm:t>
        <a:bodyPr/>
        <a:lstStyle/>
        <a:p>
          <a:r>
            <a:rPr lang="en-US" dirty="0"/>
            <a:t>Circular letter</a:t>
          </a:r>
          <a:endParaRPr lang="id-ID" dirty="0"/>
        </a:p>
      </dgm:t>
    </dgm:pt>
    <dgm:pt modelId="{93609639-70A6-41D0-87B6-5D0699DA748E}" type="parTrans" cxnId="{8EAF3048-4914-4666-89A0-4FBDCBAE8B32}">
      <dgm:prSet/>
      <dgm:spPr/>
      <dgm:t>
        <a:bodyPr/>
        <a:lstStyle/>
        <a:p>
          <a:endParaRPr lang="en-SG"/>
        </a:p>
      </dgm:t>
    </dgm:pt>
    <dgm:pt modelId="{261A1FC0-7739-443A-B38B-9631DB59DC0B}" type="sibTrans" cxnId="{8EAF3048-4914-4666-89A0-4FBDCBAE8B32}">
      <dgm:prSet/>
      <dgm:spPr/>
      <dgm:t>
        <a:bodyPr/>
        <a:lstStyle/>
        <a:p>
          <a:endParaRPr lang="en-SG"/>
        </a:p>
      </dgm:t>
    </dgm:pt>
    <dgm:pt modelId="{96BCE9F1-4192-4129-9504-49E1CCF9255B}">
      <dgm:prSet/>
      <dgm:spPr/>
      <dgm:t>
        <a:bodyPr/>
        <a:lstStyle/>
        <a:p>
          <a:r>
            <a:rPr lang="id-ID"/>
            <a:t>Memo</a:t>
          </a:r>
          <a:endParaRPr lang="id-ID" dirty="0"/>
        </a:p>
      </dgm:t>
    </dgm:pt>
    <dgm:pt modelId="{8718E91A-D1F6-4116-AD64-745119F988B3}" type="parTrans" cxnId="{7C49D052-0D73-4AAC-AA3D-CE2DFFF11DFF}">
      <dgm:prSet/>
      <dgm:spPr/>
      <dgm:t>
        <a:bodyPr/>
        <a:lstStyle/>
        <a:p>
          <a:endParaRPr lang="en-SG"/>
        </a:p>
      </dgm:t>
    </dgm:pt>
    <dgm:pt modelId="{404669D5-14E1-40EF-B008-8593D6F8CF68}" type="sibTrans" cxnId="{7C49D052-0D73-4AAC-AA3D-CE2DFFF11DFF}">
      <dgm:prSet/>
      <dgm:spPr/>
      <dgm:t>
        <a:bodyPr/>
        <a:lstStyle/>
        <a:p>
          <a:endParaRPr lang="en-SG"/>
        </a:p>
      </dgm:t>
    </dgm:pt>
    <dgm:pt modelId="{113AB81D-3394-4B11-8068-BB8C7556CF8C}">
      <dgm:prSet/>
      <dgm:spPr/>
      <dgm:t>
        <a:bodyPr/>
        <a:lstStyle/>
        <a:p>
          <a:r>
            <a:rPr lang="id-ID" dirty="0"/>
            <a:t>Draft &amp; Templating</a:t>
          </a:r>
        </a:p>
      </dgm:t>
    </dgm:pt>
    <dgm:pt modelId="{A994314A-E164-49C2-985B-EAA5F75FE6B5}" type="parTrans" cxnId="{2E278F7E-F839-4ABF-B0F6-84BC2EBFEF98}">
      <dgm:prSet/>
      <dgm:spPr/>
      <dgm:t>
        <a:bodyPr/>
        <a:lstStyle/>
        <a:p>
          <a:endParaRPr lang="en-SG"/>
        </a:p>
      </dgm:t>
    </dgm:pt>
    <dgm:pt modelId="{CC4B4073-72C8-49A5-8819-EEC4CFD148C1}" type="sibTrans" cxnId="{2E278F7E-F839-4ABF-B0F6-84BC2EBFEF98}">
      <dgm:prSet/>
      <dgm:spPr/>
      <dgm:t>
        <a:bodyPr/>
        <a:lstStyle/>
        <a:p>
          <a:endParaRPr lang="en-SG"/>
        </a:p>
      </dgm:t>
    </dgm:pt>
    <dgm:pt modelId="{26B125AA-56E0-4A01-A44C-DB9D404646A8}">
      <dgm:prSet/>
      <dgm:spPr/>
      <dgm:t>
        <a:bodyPr/>
        <a:lstStyle/>
        <a:p>
          <a:r>
            <a:rPr lang="id-ID" dirty="0"/>
            <a:t>Workflow Manager</a:t>
          </a:r>
        </a:p>
      </dgm:t>
    </dgm:pt>
    <dgm:pt modelId="{7860BCCC-DEE8-487B-8F71-D8ABBA9F4C64}" type="parTrans" cxnId="{868091E8-6691-420F-876B-9630A40CDE6E}">
      <dgm:prSet/>
      <dgm:spPr/>
      <dgm:t>
        <a:bodyPr/>
        <a:lstStyle/>
        <a:p>
          <a:endParaRPr lang="en-SG"/>
        </a:p>
      </dgm:t>
    </dgm:pt>
    <dgm:pt modelId="{9B73180F-F9D0-4055-8A8F-79C3800D619B}" type="sibTrans" cxnId="{868091E8-6691-420F-876B-9630A40CDE6E}">
      <dgm:prSet/>
      <dgm:spPr/>
      <dgm:t>
        <a:bodyPr/>
        <a:lstStyle/>
        <a:p>
          <a:endParaRPr lang="en-SG"/>
        </a:p>
      </dgm:t>
    </dgm:pt>
    <dgm:pt modelId="{E604D01A-1E6D-4B68-8529-232ECE0CEDAF}" type="pres">
      <dgm:prSet presAssocID="{E5F71FEA-4621-450B-BDDB-EAEB88A7DEDF}" presName="linear" presStyleCnt="0">
        <dgm:presLayoutVars>
          <dgm:animLvl val="lvl"/>
          <dgm:resizeHandles val="exact"/>
        </dgm:presLayoutVars>
      </dgm:prSet>
      <dgm:spPr/>
    </dgm:pt>
    <dgm:pt modelId="{2C572CF7-553C-4FF0-A5F5-11163B430A6D}" type="pres">
      <dgm:prSet presAssocID="{B3F31332-65DA-4267-AD34-D1F9B5ED8C4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8579027-F5F9-47CC-881E-9259C07EB7E6}" type="pres">
      <dgm:prSet presAssocID="{69C18BE8-E9CF-4508-A29B-F221AB8BF682}" presName="spacer" presStyleCnt="0"/>
      <dgm:spPr/>
    </dgm:pt>
    <dgm:pt modelId="{31B98C7E-86BB-4ABB-AE6B-785A8C0FADE8}" type="pres">
      <dgm:prSet presAssocID="{8740D439-CDD7-4B13-A231-D2C7D1B8B78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6292B28-C0AD-4269-A3D7-1893F8431645}" type="pres">
      <dgm:prSet presAssocID="{1F588517-CBF2-48E9-8EC9-5E427BA40EAC}" presName="spacer" presStyleCnt="0"/>
      <dgm:spPr/>
    </dgm:pt>
    <dgm:pt modelId="{2E96664F-9ED8-42CC-BA29-10DBB59BBEAA}" type="pres">
      <dgm:prSet presAssocID="{4A0B1B81-D436-48CD-8BF7-B8E26625129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2A5F058-B773-48B7-A2CC-70C6F87B2693}" type="pres">
      <dgm:prSet presAssocID="{7D8A6E04-6D3E-4A10-9DBC-555B6B67B024}" presName="spacer" presStyleCnt="0"/>
      <dgm:spPr/>
    </dgm:pt>
    <dgm:pt modelId="{227BA72A-F9D7-4516-BBD0-0CA509462EB3}" type="pres">
      <dgm:prSet presAssocID="{8ED4EDDA-B3F9-44DA-836F-488E1B0F276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F9D41C2-191E-48A3-A937-90B05C60A017}" type="pres">
      <dgm:prSet presAssocID="{81CEE5AE-5189-4784-9084-C68934294185}" presName="spacer" presStyleCnt="0"/>
      <dgm:spPr/>
    </dgm:pt>
    <dgm:pt modelId="{F85E7B08-5460-4A93-90A2-746B0A1CA277}" type="pres">
      <dgm:prSet presAssocID="{3AB8C597-E4C5-4CBD-87B7-9FF82160E62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BA11A03-8030-433C-AFB9-AFD113A837A4}" type="pres">
      <dgm:prSet presAssocID="{55D4C27A-6F9D-4E92-AA48-E39E6E8797FF}" presName="spacer" presStyleCnt="0"/>
      <dgm:spPr/>
    </dgm:pt>
    <dgm:pt modelId="{BD788729-7DEF-46B3-8528-947290C68CEC}" type="pres">
      <dgm:prSet presAssocID="{F5B3BF53-002C-4A04-8923-6DDE9F45B65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BE73F26-4BF6-429C-A4AA-D07DF35C9F81}" type="pres">
      <dgm:prSet presAssocID="{261A1FC0-7739-443A-B38B-9631DB59DC0B}" presName="spacer" presStyleCnt="0"/>
      <dgm:spPr/>
    </dgm:pt>
    <dgm:pt modelId="{44F69D61-76C2-4FB9-94F3-8F8A20BD2A83}" type="pres">
      <dgm:prSet presAssocID="{96BCE9F1-4192-4129-9504-49E1CCF9255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21151A1-CBB0-4467-A494-E6B1BE4C3D83}" type="pres">
      <dgm:prSet presAssocID="{404669D5-14E1-40EF-B008-8593D6F8CF68}" presName="spacer" presStyleCnt="0"/>
      <dgm:spPr/>
    </dgm:pt>
    <dgm:pt modelId="{62DE2987-FA55-448D-90E2-7C55455C666A}" type="pres">
      <dgm:prSet presAssocID="{113AB81D-3394-4B11-8068-BB8C7556CF8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A0A6E0E-6314-4E93-A0E3-B1B2D9221A7D}" type="pres">
      <dgm:prSet presAssocID="{CC4B4073-72C8-49A5-8819-EEC4CFD148C1}" presName="spacer" presStyleCnt="0"/>
      <dgm:spPr/>
    </dgm:pt>
    <dgm:pt modelId="{DD6AB3BD-0E3F-4B4E-A8F6-CAE7EA73377E}" type="pres">
      <dgm:prSet presAssocID="{26B125AA-56E0-4A01-A44C-DB9D404646A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C461300-6F4C-411E-B9E1-FA8CCEC8159A}" type="presOf" srcId="{F5B3BF53-002C-4A04-8923-6DDE9F45B654}" destId="{BD788729-7DEF-46B3-8528-947290C68CEC}" srcOrd="0" destOrd="0" presId="urn:microsoft.com/office/officeart/2005/8/layout/vList2"/>
    <dgm:cxn modelId="{9F343613-7404-47A9-A866-E1035F665764}" type="presOf" srcId="{4A0B1B81-D436-48CD-8BF7-B8E266251293}" destId="{2E96664F-9ED8-42CC-BA29-10DBB59BBEAA}" srcOrd="0" destOrd="0" presId="urn:microsoft.com/office/officeart/2005/8/layout/vList2"/>
    <dgm:cxn modelId="{92420D14-FEAC-4536-95C8-9B2F685057A0}" type="presOf" srcId="{B3F31332-65DA-4267-AD34-D1F9B5ED8C44}" destId="{2C572CF7-553C-4FF0-A5F5-11163B430A6D}" srcOrd="0" destOrd="0" presId="urn:microsoft.com/office/officeart/2005/8/layout/vList2"/>
    <dgm:cxn modelId="{7C98C639-B2DE-46F3-8407-3BA8B43AB630}" srcId="{E5F71FEA-4621-450B-BDDB-EAEB88A7DEDF}" destId="{8740D439-CDD7-4B13-A231-D2C7D1B8B780}" srcOrd="1" destOrd="0" parTransId="{9E599093-010E-4299-9027-39C7BA6A1359}" sibTransId="{1F588517-CBF2-48E9-8EC9-5E427BA40EAC}"/>
    <dgm:cxn modelId="{8EAF3048-4914-4666-89A0-4FBDCBAE8B32}" srcId="{E5F71FEA-4621-450B-BDDB-EAEB88A7DEDF}" destId="{F5B3BF53-002C-4A04-8923-6DDE9F45B654}" srcOrd="5" destOrd="0" parTransId="{93609639-70A6-41D0-87B6-5D0699DA748E}" sibTransId="{261A1FC0-7739-443A-B38B-9631DB59DC0B}"/>
    <dgm:cxn modelId="{7C49D052-0D73-4AAC-AA3D-CE2DFFF11DFF}" srcId="{E5F71FEA-4621-450B-BDDB-EAEB88A7DEDF}" destId="{96BCE9F1-4192-4129-9504-49E1CCF9255B}" srcOrd="6" destOrd="0" parTransId="{8718E91A-D1F6-4116-AD64-745119F988B3}" sibTransId="{404669D5-14E1-40EF-B008-8593D6F8CF68}"/>
    <dgm:cxn modelId="{454AB875-DA25-4148-AD9F-CA2D16D9CBEE}" srcId="{E5F71FEA-4621-450B-BDDB-EAEB88A7DEDF}" destId="{8ED4EDDA-B3F9-44DA-836F-488E1B0F2767}" srcOrd="3" destOrd="0" parTransId="{C4BE0B6A-4FEE-479A-A645-E4391A0E08B2}" sibTransId="{81CEE5AE-5189-4784-9084-C68934294185}"/>
    <dgm:cxn modelId="{9D550577-7F28-43B7-98DE-10DFFCD3503E}" type="presOf" srcId="{E5F71FEA-4621-450B-BDDB-EAEB88A7DEDF}" destId="{E604D01A-1E6D-4B68-8529-232ECE0CEDAF}" srcOrd="0" destOrd="0" presId="urn:microsoft.com/office/officeart/2005/8/layout/vList2"/>
    <dgm:cxn modelId="{2E278F7E-F839-4ABF-B0F6-84BC2EBFEF98}" srcId="{E5F71FEA-4621-450B-BDDB-EAEB88A7DEDF}" destId="{113AB81D-3394-4B11-8068-BB8C7556CF8C}" srcOrd="7" destOrd="0" parTransId="{A994314A-E164-49C2-985B-EAA5F75FE6B5}" sibTransId="{CC4B4073-72C8-49A5-8819-EEC4CFD148C1}"/>
    <dgm:cxn modelId="{47019386-C9C6-4E1A-8379-7AFBC46ECE58}" type="presOf" srcId="{113AB81D-3394-4B11-8068-BB8C7556CF8C}" destId="{62DE2987-FA55-448D-90E2-7C55455C666A}" srcOrd="0" destOrd="0" presId="urn:microsoft.com/office/officeart/2005/8/layout/vList2"/>
    <dgm:cxn modelId="{D5B49996-C07A-4EE6-85F2-FB5A06516A4F}" type="presOf" srcId="{26B125AA-56E0-4A01-A44C-DB9D404646A8}" destId="{DD6AB3BD-0E3F-4B4E-A8F6-CAE7EA73377E}" srcOrd="0" destOrd="0" presId="urn:microsoft.com/office/officeart/2005/8/layout/vList2"/>
    <dgm:cxn modelId="{1E2CDC99-71F3-42CF-9D09-D564042290D4}" srcId="{E5F71FEA-4621-450B-BDDB-EAEB88A7DEDF}" destId="{4A0B1B81-D436-48CD-8BF7-B8E266251293}" srcOrd="2" destOrd="0" parTransId="{56312EAB-A9EC-405F-8016-6F7D8C99D8B1}" sibTransId="{7D8A6E04-6D3E-4A10-9DBC-555B6B67B024}"/>
    <dgm:cxn modelId="{3521FAA2-771B-43B5-87E8-3033B6F4A665}" type="presOf" srcId="{3AB8C597-E4C5-4CBD-87B7-9FF82160E62A}" destId="{F85E7B08-5460-4A93-90A2-746B0A1CA277}" srcOrd="0" destOrd="0" presId="urn:microsoft.com/office/officeart/2005/8/layout/vList2"/>
    <dgm:cxn modelId="{0665B3BE-E417-4C6E-9DBE-4470C8F066A1}" srcId="{E5F71FEA-4621-450B-BDDB-EAEB88A7DEDF}" destId="{B3F31332-65DA-4267-AD34-D1F9B5ED8C44}" srcOrd="0" destOrd="0" parTransId="{C9D0379A-F393-4432-A7C7-C835405894E1}" sibTransId="{69C18BE8-E9CF-4508-A29B-F221AB8BF682}"/>
    <dgm:cxn modelId="{946D6BC8-D14F-4DBF-A084-A9D9FB8FE482}" type="presOf" srcId="{96BCE9F1-4192-4129-9504-49E1CCF9255B}" destId="{44F69D61-76C2-4FB9-94F3-8F8A20BD2A83}" srcOrd="0" destOrd="0" presId="urn:microsoft.com/office/officeart/2005/8/layout/vList2"/>
    <dgm:cxn modelId="{2D460ACC-CAD6-4C1B-830C-EB6C7FB397D3}" type="presOf" srcId="{8740D439-CDD7-4B13-A231-D2C7D1B8B780}" destId="{31B98C7E-86BB-4ABB-AE6B-785A8C0FADE8}" srcOrd="0" destOrd="0" presId="urn:microsoft.com/office/officeart/2005/8/layout/vList2"/>
    <dgm:cxn modelId="{ED64EECC-A35C-4252-BF2E-4EF836316393}" srcId="{E5F71FEA-4621-450B-BDDB-EAEB88A7DEDF}" destId="{3AB8C597-E4C5-4CBD-87B7-9FF82160E62A}" srcOrd="4" destOrd="0" parTransId="{0F3E3C74-A466-4AB7-B1C7-B8F571A04ED7}" sibTransId="{55D4C27A-6F9D-4E92-AA48-E39E6E8797FF}"/>
    <dgm:cxn modelId="{868091E8-6691-420F-876B-9630A40CDE6E}" srcId="{E5F71FEA-4621-450B-BDDB-EAEB88A7DEDF}" destId="{26B125AA-56E0-4A01-A44C-DB9D404646A8}" srcOrd="8" destOrd="0" parTransId="{7860BCCC-DEE8-487B-8F71-D8ABBA9F4C64}" sibTransId="{9B73180F-F9D0-4055-8A8F-79C3800D619B}"/>
    <dgm:cxn modelId="{2EE8FCFC-4E05-4777-A61F-4D09EB73C928}" type="presOf" srcId="{8ED4EDDA-B3F9-44DA-836F-488E1B0F2767}" destId="{227BA72A-F9D7-4516-BBD0-0CA509462EB3}" srcOrd="0" destOrd="0" presId="urn:microsoft.com/office/officeart/2005/8/layout/vList2"/>
    <dgm:cxn modelId="{67BE5844-975A-440A-BBC7-2FA57598E203}" type="presParOf" srcId="{E604D01A-1E6D-4B68-8529-232ECE0CEDAF}" destId="{2C572CF7-553C-4FF0-A5F5-11163B430A6D}" srcOrd="0" destOrd="0" presId="urn:microsoft.com/office/officeart/2005/8/layout/vList2"/>
    <dgm:cxn modelId="{EA24AFC5-45EC-4C7D-B170-D30C1C908D40}" type="presParOf" srcId="{E604D01A-1E6D-4B68-8529-232ECE0CEDAF}" destId="{98579027-F5F9-47CC-881E-9259C07EB7E6}" srcOrd="1" destOrd="0" presId="urn:microsoft.com/office/officeart/2005/8/layout/vList2"/>
    <dgm:cxn modelId="{CD698BCA-3E97-471D-A1D4-D66C49A8BC55}" type="presParOf" srcId="{E604D01A-1E6D-4B68-8529-232ECE0CEDAF}" destId="{31B98C7E-86BB-4ABB-AE6B-785A8C0FADE8}" srcOrd="2" destOrd="0" presId="urn:microsoft.com/office/officeart/2005/8/layout/vList2"/>
    <dgm:cxn modelId="{305C3722-026E-4C13-8B35-887F0846C5CD}" type="presParOf" srcId="{E604D01A-1E6D-4B68-8529-232ECE0CEDAF}" destId="{F6292B28-C0AD-4269-A3D7-1893F8431645}" srcOrd="3" destOrd="0" presId="urn:microsoft.com/office/officeart/2005/8/layout/vList2"/>
    <dgm:cxn modelId="{AC70025D-854C-4A9E-AA32-1BA6C2F62225}" type="presParOf" srcId="{E604D01A-1E6D-4B68-8529-232ECE0CEDAF}" destId="{2E96664F-9ED8-42CC-BA29-10DBB59BBEAA}" srcOrd="4" destOrd="0" presId="urn:microsoft.com/office/officeart/2005/8/layout/vList2"/>
    <dgm:cxn modelId="{F62CB002-661C-4D37-9048-E710F5CEA981}" type="presParOf" srcId="{E604D01A-1E6D-4B68-8529-232ECE0CEDAF}" destId="{92A5F058-B773-48B7-A2CC-70C6F87B2693}" srcOrd="5" destOrd="0" presId="urn:microsoft.com/office/officeart/2005/8/layout/vList2"/>
    <dgm:cxn modelId="{B80E61BA-74CD-4B8A-9617-0AF95579E85B}" type="presParOf" srcId="{E604D01A-1E6D-4B68-8529-232ECE0CEDAF}" destId="{227BA72A-F9D7-4516-BBD0-0CA509462EB3}" srcOrd="6" destOrd="0" presId="urn:microsoft.com/office/officeart/2005/8/layout/vList2"/>
    <dgm:cxn modelId="{7F6E820C-CB1F-4006-8DF4-67E7D7A19229}" type="presParOf" srcId="{E604D01A-1E6D-4B68-8529-232ECE0CEDAF}" destId="{BF9D41C2-191E-48A3-A937-90B05C60A017}" srcOrd="7" destOrd="0" presId="urn:microsoft.com/office/officeart/2005/8/layout/vList2"/>
    <dgm:cxn modelId="{370F449A-5CB5-4B59-8D39-044BAB9EFB40}" type="presParOf" srcId="{E604D01A-1E6D-4B68-8529-232ECE0CEDAF}" destId="{F85E7B08-5460-4A93-90A2-746B0A1CA277}" srcOrd="8" destOrd="0" presId="urn:microsoft.com/office/officeart/2005/8/layout/vList2"/>
    <dgm:cxn modelId="{CAFF5924-299C-4AF8-BAB8-39FD34C45D26}" type="presParOf" srcId="{E604D01A-1E6D-4B68-8529-232ECE0CEDAF}" destId="{1BA11A03-8030-433C-AFB9-AFD113A837A4}" srcOrd="9" destOrd="0" presId="urn:microsoft.com/office/officeart/2005/8/layout/vList2"/>
    <dgm:cxn modelId="{CD709420-0DD9-4107-9E5B-A2102DD66FA4}" type="presParOf" srcId="{E604D01A-1E6D-4B68-8529-232ECE0CEDAF}" destId="{BD788729-7DEF-46B3-8528-947290C68CEC}" srcOrd="10" destOrd="0" presId="urn:microsoft.com/office/officeart/2005/8/layout/vList2"/>
    <dgm:cxn modelId="{003FB882-A5CE-4C62-8982-41113663A152}" type="presParOf" srcId="{E604D01A-1E6D-4B68-8529-232ECE0CEDAF}" destId="{3BE73F26-4BF6-429C-A4AA-D07DF35C9F81}" srcOrd="11" destOrd="0" presId="urn:microsoft.com/office/officeart/2005/8/layout/vList2"/>
    <dgm:cxn modelId="{50CF5D3F-9F04-4C7A-8D66-BB05FF6CBD2C}" type="presParOf" srcId="{E604D01A-1E6D-4B68-8529-232ECE0CEDAF}" destId="{44F69D61-76C2-4FB9-94F3-8F8A20BD2A83}" srcOrd="12" destOrd="0" presId="urn:microsoft.com/office/officeart/2005/8/layout/vList2"/>
    <dgm:cxn modelId="{4B6957EF-F240-4A0D-938A-9D11A34D123F}" type="presParOf" srcId="{E604D01A-1E6D-4B68-8529-232ECE0CEDAF}" destId="{421151A1-CBB0-4467-A494-E6B1BE4C3D83}" srcOrd="13" destOrd="0" presId="urn:microsoft.com/office/officeart/2005/8/layout/vList2"/>
    <dgm:cxn modelId="{0535F3DE-57BD-49E0-9CA2-76FDBB6B30F5}" type="presParOf" srcId="{E604D01A-1E6D-4B68-8529-232ECE0CEDAF}" destId="{62DE2987-FA55-448D-90E2-7C55455C666A}" srcOrd="14" destOrd="0" presId="urn:microsoft.com/office/officeart/2005/8/layout/vList2"/>
    <dgm:cxn modelId="{375DC151-66FE-4FB6-9336-C8A7197ADED4}" type="presParOf" srcId="{E604D01A-1E6D-4B68-8529-232ECE0CEDAF}" destId="{BA0A6E0E-6314-4E93-A0E3-B1B2D9221A7D}" srcOrd="15" destOrd="0" presId="urn:microsoft.com/office/officeart/2005/8/layout/vList2"/>
    <dgm:cxn modelId="{CD2A6207-53B5-439A-BC86-D52E33245FF3}" type="presParOf" srcId="{E604D01A-1E6D-4B68-8529-232ECE0CEDAF}" destId="{DD6AB3BD-0E3F-4B4E-A8F6-CAE7EA73377E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86DC1-A401-4B4C-BE7C-C43E41F3156F}">
      <dsp:nvSpPr>
        <dsp:cNvPr id="0" name=""/>
        <dsp:cNvSpPr/>
      </dsp:nvSpPr>
      <dsp:spPr>
        <a:xfrm>
          <a:off x="3025243" y="1498186"/>
          <a:ext cx="1149627" cy="114962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Benefits</a:t>
          </a:r>
          <a:endParaRPr lang="en-ID" sz="1800" kern="1200" dirty="0"/>
        </a:p>
      </dsp:txBody>
      <dsp:txXfrm>
        <a:off x="3193602" y="1666545"/>
        <a:ext cx="812909" cy="812909"/>
      </dsp:txXfrm>
    </dsp:sp>
    <dsp:sp modelId="{3F1E8F41-5B11-472A-AA30-B6D28F0A65CB}">
      <dsp:nvSpPr>
        <dsp:cNvPr id="0" name=""/>
        <dsp:cNvSpPr/>
      </dsp:nvSpPr>
      <dsp:spPr>
        <a:xfrm rot="16200000">
          <a:off x="3426921" y="1310680"/>
          <a:ext cx="346271" cy="28740"/>
        </a:xfrm>
        <a:custGeom>
          <a:avLst/>
          <a:gdLst/>
          <a:ahLst/>
          <a:cxnLst/>
          <a:rect l="0" t="0" r="0" b="0"/>
          <a:pathLst>
            <a:path>
              <a:moveTo>
                <a:pt x="0" y="14370"/>
              </a:moveTo>
              <a:lnTo>
                <a:pt x="346271" y="14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591400" y="1316394"/>
        <a:ext cx="17313" cy="17313"/>
      </dsp:txXfrm>
    </dsp:sp>
    <dsp:sp modelId="{8E7A0E19-47DF-4DDA-8D2F-8CF7C3D0BE05}">
      <dsp:nvSpPr>
        <dsp:cNvPr id="0" name=""/>
        <dsp:cNvSpPr/>
      </dsp:nvSpPr>
      <dsp:spPr>
        <a:xfrm>
          <a:off x="3025243" y="2287"/>
          <a:ext cx="1149627" cy="114962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Facilitate the management of incoming and outgoing mail electronically</a:t>
          </a:r>
          <a:endParaRPr lang="en-ID" sz="800" kern="1200" dirty="0"/>
        </a:p>
      </dsp:txBody>
      <dsp:txXfrm>
        <a:off x="3193602" y="170646"/>
        <a:ext cx="812909" cy="812909"/>
      </dsp:txXfrm>
    </dsp:sp>
    <dsp:sp modelId="{FF676AA4-62DD-45D2-B43A-8C817CB7232E}">
      <dsp:nvSpPr>
        <dsp:cNvPr id="0" name=""/>
        <dsp:cNvSpPr/>
      </dsp:nvSpPr>
      <dsp:spPr>
        <a:xfrm>
          <a:off x="4174870" y="2058630"/>
          <a:ext cx="346271" cy="28740"/>
        </a:xfrm>
        <a:custGeom>
          <a:avLst/>
          <a:gdLst/>
          <a:ahLst/>
          <a:cxnLst/>
          <a:rect l="0" t="0" r="0" b="0"/>
          <a:pathLst>
            <a:path>
              <a:moveTo>
                <a:pt x="0" y="14370"/>
              </a:moveTo>
              <a:lnTo>
                <a:pt x="346271" y="14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339349" y="2064343"/>
        <a:ext cx="17313" cy="17313"/>
      </dsp:txXfrm>
    </dsp:sp>
    <dsp:sp modelId="{36DDB22C-2B7E-46F9-BFA6-52DDD167689C}">
      <dsp:nvSpPr>
        <dsp:cNvPr id="0" name=""/>
        <dsp:cNvSpPr/>
      </dsp:nvSpPr>
      <dsp:spPr>
        <a:xfrm>
          <a:off x="4521142" y="1498186"/>
          <a:ext cx="1149627" cy="1149627"/>
        </a:xfrm>
        <a:prstGeom prst="ellipse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Improving the efficiency and effectiveness of the management of correspondence and public services</a:t>
          </a:r>
          <a:endParaRPr lang="en-ID" sz="800" kern="1200" dirty="0"/>
        </a:p>
      </dsp:txBody>
      <dsp:txXfrm>
        <a:off x="4689501" y="1666545"/>
        <a:ext cx="812909" cy="812909"/>
      </dsp:txXfrm>
    </dsp:sp>
    <dsp:sp modelId="{4DC975C1-C1AA-48AD-934D-EDCE1210E2AD}">
      <dsp:nvSpPr>
        <dsp:cNvPr id="0" name=""/>
        <dsp:cNvSpPr/>
      </dsp:nvSpPr>
      <dsp:spPr>
        <a:xfrm rot="5400000">
          <a:off x="3426921" y="2806579"/>
          <a:ext cx="346271" cy="28740"/>
        </a:xfrm>
        <a:custGeom>
          <a:avLst/>
          <a:gdLst/>
          <a:ahLst/>
          <a:cxnLst/>
          <a:rect l="0" t="0" r="0" b="0"/>
          <a:pathLst>
            <a:path>
              <a:moveTo>
                <a:pt x="0" y="14370"/>
              </a:moveTo>
              <a:lnTo>
                <a:pt x="346271" y="14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591400" y="2812293"/>
        <a:ext cx="17313" cy="17313"/>
      </dsp:txXfrm>
    </dsp:sp>
    <dsp:sp modelId="{6C499600-606F-4C7E-A9F6-C4FAEB7E701A}">
      <dsp:nvSpPr>
        <dsp:cNvPr id="0" name=""/>
        <dsp:cNvSpPr/>
      </dsp:nvSpPr>
      <dsp:spPr>
        <a:xfrm>
          <a:off x="3025243" y="2994085"/>
          <a:ext cx="1149627" cy="1149627"/>
        </a:xfrm>
        <a:prstGeom prst="ellipse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Accelerate the management of Office Manuscripts Electronically</a:t>
          </a:r>
          <a:endParaRPr lang="en-ID" sz="800" kern="1200" dirty="0"/>
        </a:p>
      </dsp:txBody>
      <dsp:txXfrm>
        <a:off x="3193602" y="3162444"/>
        <a:ext cx="812909" cy="812909"/>
      </dsp:txXfrm>
    </dsp:sp>
    <dsp:sp modelId="{0E1CCE9E-9C3E-4ED7-BC84-FAB5351DAC05}">
      <dsp:nvSpPr>
        <dsp:cNvPr id="0" name=""/>
        <dsp:cNvSpPr/>
      </dsp:nvSpPr>
      <dsp:spPr>
        <a:xfrm rot="10800000">
          <a:off x="2678971" y="2058630"/>
          <a:ext cx="346271" cy="28740"/>
        </a:xfrm>
        <a:custGeom>
          <a:avLst/>
          <a:gdLst/>
          <a:ahLst/>
          <a:cxnLst/>
          <a:rect l="0" t="0" r="0" b="0"/>
          <a:pathLst>
            <a:path>
              <a:moveTo>
                <a:pt x="0" y="14370"/>
              </a:moveTo>
              <a:lnTo>
                <a:pt x="346271" y="14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 rot="10800000">
        <a:off x="2843450" y="2064343"/>
        <a:ext cx="17313" cy="17313"/>
      </dsp:txXfrm>
    </dsp:sp>
    <dsp:sp modelId="{755449CD-5B0E-48A8-AC46-E776AF0893BC}">
      <dsp:nvSpPr>
        <dsp:cNvPr id="0" name=""/>
        <dsp:cNvSpPr/>
      </dsp:nvSpPr>
      <dsp:spPr>
        <a:xfrm>
          <a:off x="1529344" y="1498186"/>
          <a:ext cx="1149627" cy="1149627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Realizing an effective and efficient modern bureaucracy at SESKOAL</a:t>
          </a:r>
          <a:endParaRPr lang="en-ID" sz="800" kern="1200" dirty="0"/>
        </a:p>
      </dsp:txBody>
      <dsp:txXfrm>
        <a:off x="1697703" y="1666545"/>
        <a:ext cx="812909" cy="812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72CF7-553C-4FF0-A5F5-11163B430A6D}">
      <dsp:nvSpPr>
        <dsp:cNvPr id="0" name=""/>
        <dsp:cNvSpPr/>
      </dsp:nvSpPr>
      <dsp:spPr>
        <a:xfrm>
          <a:off x="0" y="39566"/>
          <a:ext cx="3086099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Mail Management</a:t>
          </a:r>
          <a:endParaRPr lang="en-SG" sz="1800" kern="1200" dirty="0"/>
        </a:p>
      </dsp:txBody>
      <dsp:txXfrm>
        <a:off x="21075" y="60641"/>
        <a:ext cx="3043949" cy="389580"/>
      </dsp:txXfrm>
    </dsp:sp>
    <dsp:sp modelId="{31B98C7E-86BB-4ABB-AE6B-785A8C0FADE8}">
      <dsp:nvSpPr>
        <dsp:cNvPr id="0" name=""/>
        <dsp:cNvSpPr/>
      </dsp:nvSpPr>
      <dsp:spPr>
        <a:xfrm>
          <a:off x="0" y="523136"/>
          <a:ext cx="3086099" cy="431730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Correspondence</a:t>
          </a:r>
          <a:endParaRPr lang="id-ID" sz="1800" kern="1200" dirty="0"/>
        </a:p>
      </dsp:txBody>
      <dsp:txXfrm>
        <a:off x="21075" y="544211"/>
        <a:ext cx="3043949" cy="389580"/>
      </dsp:txXfrm>
    </dsp:sp>
    <dsp:sp modelId="{2E96664F-9ED8-42CC-BA29-10DBB59BBEAA}">
      <dsp:nvSpPr>
        <dsp:cNvPr id="0" name=""/>
        <dsp:cNvSpPr/>
      </dsp:nvSpPr>
      <dsp:spPr>
        <a:xfrm>
          <a:off x="0" y="1006706"/>
          <a:ext cx="3086099" cy="43173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Disposition</a:t>
          </a:r>
          <a:endParaRPr lang="id-ID" sz="1800" kern="1200" dirty="0"/>
        </a:p>
      </dsp:txBody>
      <dsp:txXfrm>
        <a:off x="21075" y="1027781"/>
        <a:ext cx="3043949" cy="389580"/>
      </dsp:txXfrm>
    </dsp:sp>
    <dsp:sp modelId="{227BA72A-F9D7-4516-BBD0-0CA509462EB3}">
      <dsp:nvSpPr>
        <dsp:cNvPr id="0" name=""/>
        <dsp:cNvSpPr/>
      </dsp:nvSpPr>
      <dsp:spPr>
        <a:xfrm>
          <a:off x="0" y="1490276"/>
          <a:ext cx="3086099" cy="431730"/>
        </a:xfrm>
        <a:prstGeom prst="round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Mail Expedition</a:t>
          </a:r>
          <a:endParaRPr lang="id-ID" sz="1800" kern="1200" dirty="0"/>
        </a:p>
      </dsp:txBody>
      <dsp:txXfrm>
        <a:off x="21075" y="1511351"/>
        <a:ext cx="3043949" cy="389580"/>
      </dsp:txXfrm>
    </dsp:sp>
    <dsp:sp modelId="{F85E7B08-5460-4A93-90A2-746B0A1CA277}">
      <dsp:nvSpPr>
        <dsp:cNvPr id="0" name=""/>
        <dsp:cNvSpPr/>
      </dsp:nvSpPr>
      <dsp:spPr>
        <a:xfrm>
          <a:off x="0" y="1973846"/>
          <a:ext cx="3086099" cy="43173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Internal</a:t>
          </a:r>
          <a:r>
            <a:rPr lang="en-US" sz="1800" kern="1200" dirty="0"/>
            <a:t> Mail</a:t>
          </a:r>
          <a:endParaRPr lang="id-ID" sz="1800" kern="1200" dirty="0"/>
        </a:p>
      </dsp:txBody>
      <dsp:txXfrm>
        <a:off x="21075" y="1994921"/>
        <a:ext cx="3043949" cy="389580"/>
      </dsp:txXfrm>
    </dsp:sp>
    <dsp:sp modelId="{BD788729-7DEF-46B3-8528-947290C68CEC}">
      <dsp:nvSpPr>
        <dsp:cNvPr id="0" name=""/>
        <dsp:cNvSpPr/>
      </dsp:nvSpPr>
      <dsp:spPr>
        <a:xfrm>
          <a:off x="0" y="2457416"/>
          <a:ext cx="3086099" cy="431730"/>
        </a:xfrm>
        <a:prstGeom prst="round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Circular letter</a:t>
          </a:r>
          <a:endParaRPr lang="id-ID" sz="1800" kern="1200" dirty="0"/>
        </a:p>
      </dsp:txBody>
      <dsp:txXfrm>
        <a:off x="21075" y="2478491"/>
        <a:ext cx="3043949" cy="389580"/>
      </dsp:txXfrm>
    </dsp:sp>
    <dsp:sp modelId="{44F69D61-76C2-4FB9-94F3-8F8A20BD2A83}">
      <dsp:nvSpPr>
        <dsp:cNvPr id="0" name=""/>
        <dsp:cNvSpPr/>
      </dsp:nvSpPr>
      <dsp:spPr>
        <a:xfrm>
          <a:off x="0" y="2940986"/>
          <a:ext cx="3086099" cy="43173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/>
            <a:t>Memo</a:t>
          </a:r>
          <a:endParaRPr lang="id-ID" sz="1800" kern="1200" dirty="0"/>
        </a:p>
      </dsp:txBody>
      <dsp:txXfrm>
        <a:off x="21075" y="2962061"/>
        <a:ext cx="3043949" cy="389580"/>
      </dsp:txXfrm>
    </dsp:sp>
    <dsp:sp modelId="{62DE2987-FA55-448D-90E2-7C55455C666A}">
      <dsp:nvSpPr>
        <dsp:cNvPr id="0" name=""/>
        <dsp:cNvSpPr/>
      </dsp:nvSpPr>
      <dsp:spPr>
        <a:xfrm>
          <a:off x="0" y="3424557"/>
          <a:ext cx="3086099" cy="431730"/>
        </a:xfrm>
        <a:prstGeom prst="round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Draft &amp; Templating</a:t>
          </a:r>
        </a:p>
      </dsp:txBody>
      <dsp:txXfrm>
        <a:off x="21075" y="3445632"/>
        <a:ext cx="3043949" cy="389580"/>
      </dsp:txXfrm>
    </dsp:sp>
    <dsp:sp modelId="{DD6AB3BD-0E3F-4B4E-A8F6-CAE7EA73377E}">
      <dsp:nvSpPr>
        <dsp:cNvPr id="0" name=""/>
        <dsp:cNvSpPr/>
      </dsp:nvSpPr>
      <dsp:spPr>
        <a:xfrm>
          <a:off x="0" y="3908127"/>
          <a:ext cx="3086099" cy="431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Workflow Manager</a:t>
          </a:r>
        </a:p>
      </dsp:txBody>
      <dsp:txXfrm>
        <a:off x="21075" y="3929202"/>
        <a:ext cx="3043949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01D66-3E4A-4B31-80D8-EE063718BDA0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4940-4A4A-4B14-9C81-811FE2D2F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27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79B4-92B2-473A-9825-BD00329DAD2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60FF-E137-41D3-A3F4-5E685C7D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58F9A25-E879-4F17-915F-F07222291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" y="0"/>
            <a:ext cx="9143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3007-BF6D-4C0A-9B64-324ACDD0EB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" y="0"/>
            <a:ext cx="914154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AF8E-1448-4B8C-949E-9C88ED52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5" y="2369150"/>
            <a:ext cx="3431221" cy="3008193"/>
          </a:xfrm>
        </p:spPr>
        <p:txBody>
          <a:bodyPr>
            <a:normAutofit/>
          </a:bodyPr>
          <a:lstStyle/>
          <a:p>
            <a:r>
              <a:rPr lang="en-US" sz="2400" dirty="0"/>
              <a:t>Intended to facilitate the management of correspondence documents and online office activities.</a:t>
            </a:r>
            <a:endParaRPr lang="en-SG" sz="24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890760C-65CF-43D3-8AF9-F425F6F83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801931"/>
              </p:ext>
            </p:extLst>
          </p:nvPr>
        </p:nvGraphicFramePr>
        <p:xfrm>
          <a:off x="2422058" y="1016900"/>
          <a:ext cx="7200114" cy="414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8F808CA-4AF9-4ABF-B4B5-F25463D2CBFE}"/>
              </a:ext>
            </a:extLst>
          </p:cNvPr>
          <p:cNvSpPr txBox="1">
            <a:spLocks/>
          </p:cNvSpPr>
          <p:nvPr/>
        </p:nvSpPr>
        <p:spPr>
          <a:xfrm>
            <a:off x="176045" y="139676"/>
            <a:ext cx="7886700" cy="6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SG" sz="4000" dirty="0">
                <a:solidFill>
                  <a:schemeClr val="bg1"/>
                </a:solidFill>
              </a:rPr>
              <a:t>E-Office</a:t>
            </a:r>
          </a:p>
        </p:txBody>
      </p:sp>
    </p:spTree>
    <p:extLst>
      <p:ext uri="{BB962C8B-B14F-4D97-AF65-F5344CB8AC3E}">
        <p14:creationId xmlns:p14="http://schemas.microsoft.com/office/powerpoint/2010/main" val="327959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BB82A-77EE-4C27-94A8-B396A052B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" y="0"/>
            <a:ext cx="914154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397A-B574-4593-9EDE-DFEDB97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340528"/>
            <a:ext cx="4353362" cy="353957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The flow process of managerial script in the work environment,</a:t>
            </a:r>
          </a:p>
          <a:p>
            <a:pPr>
              <a:defRPr/>
            </a:pPr>
            <a:r>
              <a:rPr lang="en-US" sz="2400" dirty="0"/>
              <a:t>So it can create a less-paper work environment.</a:t>
            </a:r>
          </a:p>
          <a:p>
            <a:pPr>
              <a:defRPr/>
            </a:pPr>
            <a:r>
              <a:rPr lang="en-US" sz="2400" dirty="0"/>
              <a:t>Accessible both from </a:t>
            </a:r>
          </a:p>
          <a:p>
            <a:pPr marL="0" indent="0">
              <a:buNone/>
              <a:defRPr/>
            </a:pPr>
            <a:r>
              <a:rPr lang="en-US" sz="2400" dirty="0"/>
              <a:t>workstations and from </a:t>
            </a:r>
          </a:p>
          <a:p>
            <a:pPr marL="0" indent="0">
              <a:buNone/>
              <a:defRPr/>
            </a:pPr>
            <a:r>
              <a:rPr lang="en-US" sz="2400" dirty="0"/>
              <a:t>smartphones and tablets.</a:t>
            </a:r>
          </a:p>
        </p:txBody>
      </p:sp>
      <p:pic>
        <p:nvPicPr>
          <p:cNvPr id="56324" name="Picture 2" descr="http://image.slidesharecdn.com/tatanaskahdinaselektronik-121121011605-phpapp01/95/tata-naskah-dinas-elektronik-23-638.jpg?cb=1353461941">
            <a:extLst>
              <a:ext uri="{FF2B5EF4-FFF2-40B4-BE49-F238E27FC236}">
                <a16:creationId xmlns:a16="http://schemas.microsoft.com/office/drawing/2014/main" id="{80A4BAB8-6D02-4FCC-83FF-D40F59C6B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92"/>
          <a:stretch/>
        </p:blipFill>
        <p:spPr bwMode="auto">
          <a:xfrm>
            <a:off x="4800872" y="611513"/>
            <a:ext cx="4057378" cy="316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40E2BD-FF79-4E16-AE06-6229DA4CED9A}"/>
              </a:ext>
            </a:extLst>
          </p:cNvPr>
          <p:cNvSpPr txBox="1">
            <a:spLocks/>
          </p:cNvSpPr>
          <p:nvPr/>
        </p:nvSpPr>
        <p:spPr>
          <a:xfrm>
            <a:off x="176045" y="139676"/>
            <a:ext cx="7886700" cy="6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SG" sz="4000" dirty="0">
                <a:solidFill>
                  <a:schemeClr val="bg1"/>
                </a:solidFill>
              </a:rPr>
              <a:t>E-Office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6BCBF-72A0-432D-A279-8C8B99C85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" y="0"/>
            <a:ext cx="9141545" cy="6858000"/>
          </a:xfrm>
          <a:prstGeom prst="rect">
            <a:avLst/>
          </a:prstGeom>
        </p:spPr>
      </p:pic>
      <p:pic>
        <p:nvPicPr>
          <p:cNvPr id="4" name="Picture 4" descr="Hasil gambar untuk e-office">
            <a:extLst>
              <a:ext uri="{FF2B5EF4-FFF2-40B4-BE49-F238E27FC236}">
                <a16:creationId xmlns:a16="http://schemas.microsoft.com/office/drawing/2014/main" id="{907C46D1-3549-47F0-8391-56C870B3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24" y="2086407"/>
            <a:ext cx="8816829" cy="35711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0C7B6-F0B7-4EFF-94A7-F68E32236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" y="0"/>
            <a:ext cx="9141545" cy="6858000"/>
          </a:xfrm>
          <a:prstGeom prst="rect">
            <a:avLst/>
          </a:prstGeom>
        </p:spPr>
      </p:pic>
      <p:pic>
        <p:nvPicPr>
          <p:cNvPr id="4" name="Picture 2" descr="Hasil gambar untuk e-office">
            <a:extLst>
              <a:ext uri="{FF2B5EF4-FFF2-40B4-BE49-F238E27FC236}">
                <a16:creationId xmlns:a16="http://schemas.microsoft.com/office/drawing/2014/main" id="{5B8C44BF-E91E-44D9-8DE7-06DA879B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76" y="2187482"/>
            <a:ext cx="4051793" cy="28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E4E287-70C3-48AC-8F33-A30FD3A52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05365"/>
              </p:ext>
            </p:extLst>
          </p:nvPr>
        </p:nvGraphicFramePr>
        <p:xfrm>
          <a:off x="5733778" y="299773"/>
          <a:ext cx="3086100" cy="437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CF8F64D-CC9F-426E-8415-AB156C77BE1F}"/>
              </a:ext>
            </a:extLst>
          </p:cNvPr>
          <p:cNvSpPr txBox="1">
            <a:spLocks/>
          </p:cNvSpPr>
          <p:nvPr/>
        </p:nvSpPr>
        <p:spPr>
          <a:xfrm>
            <a:off x="176045" y="139676"/>
            <a:ext cx="7886700" cy="1194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SG" sz="4000" dirty="0">
                <a:solidFill>
                  <a:schemeClr val="bg1"/>
                </a:solidFill>
              </a:rPr>
              <a:t>E-Office Application</a:t>
            </a:r>
          </a:p>
          <a:p>
            <a:r>
              <a:rPr lang="en-SG" sz="4000" dirty="0">
                <a:solidFill>
                  <a:schemeClr val="bg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1011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" y="666205"/>
            <a:ext cx="5564777" cy="147610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C0A8E-5167-4FF6-ADF9-8A73D2472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" y="0"/>
            <a:ext cx="914338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DF8ED-3EC9-4105-9CE5-13DB00A34F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22" y="4545871"/>
            <a:ext cx="3291847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104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Agung Prabowo</dc:creator>
  <cp:lastModifiedBy>SAMSUL</cp:lastModifiedBy>
  <cp:revision>40</cp:revision>
  <dcterms:created xsi:type="dcterms:W3CDTF">2019-05-03T09:14:25Z</dcterms:created>
  <dcterms:modified xsi:type="dcterms:W3CDTF">2021-10-14T09:43:17Z</dcterms:modified>
</cp:coreProperties>
</file>