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3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0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AC89-59F6-44FD-92A4-F70FD6EEFD1A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56BB-74E2-44D5-93D0-525AC5F8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462899-A355-4ED9-8680-B414F5666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"/>
            <a:ext cx="9144000" cy="683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8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asil gambar untuk background information technology 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t="16995" r="774" b="12089"/>
          <a:stretch/>
        </p:blipFill>
        <p:spPr bwMode="auto">
          <a:xfrm>
            <a:off x="158105" y="609600"/>
            <a:ext cx="7982025" cy="56605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469867" y="2288954"/>
            <a:ext cx="8083327" cy="3733573"/>
            <a:chOff x="260317" y="2498504"/>
            <a:chExt cx="8083327" cy="373357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808" y="4645488"/>
              <a:ext cx="2043727" cy="14698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28" name="Picture 4" descr="Hasil gambar untuk book icon 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4617" y="2627636"/>
              <a:ext cx="1271587" cy="1271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Hasil gambar untuk RFID TAG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256" y="3116023"/>
              <a:ext cx="294814" cy="29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8" descr="Hasil gambar untuk server icon 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26" y="5208479"/>
              <a:ext cx="925621" cy="9256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0" descr="Hasil gambar untuk database icon 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7914" y="5568851"/>
              <a:ext cx="465738" cy="4657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8" descr="Hasil gambar untuk Dashboard Report 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964" y="2726292"/>
              <a:ext cx="979722" cy="9797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4587535" y="5568851"/>
              <a:ext cx="2230379" cy="0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353300" y="3886200"/>
              <a:ext cx="9525" cy="1194266"/>
            </a:xfrm>
            <a:prstGeom prst="straightConnector1">
              <a:avLst/>
            </a:prstGeom>
            <a:ln w="19050">
              <a:prstDash val="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382005" y="6032528"/>
              <a:ext cx="1961639" cy="19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Database &amp; Apps Library Management System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93242" y="2498504"/>
              <a:ext cx="1081188" cy="199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800" dirty="0"/>
                <a:t>Dashbaord &amp; Reporting</a:t>
              </a:r>
            </a:p>
          </p:txBody>
        </p:sp>
        <p:pic>
          <p:nvPicPr>
            <p:cNvPr id="23" name="Picture 14" descr="Hasil gambar untuk Wifi 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1773" y="3809909"/>
              <a:ext cx="747795" cy="747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ular Callout 19"/>
            <p:cNvSpPr/>
            <p:nvPr/>
          </p:nvSpPr>
          <p:spPr>
            <a:xfrm>
              <a:off x="260317" y="4422046"/>
              <a:ext cx="1717384" cy="1810031"/>
            </a:xfrm>
            <a:prstGeom prst="wedgeRectCallout">
              <a:avLst>
                <a:gd name="adj1" fmla="val 140832"/>
                <a:gd name="adj2" fmla="val 302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Login by RFID Card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Login By Username &amp; Pass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Detail User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Loan History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Report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Print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d-ID" sz="1050" dirty="0"/>
                <a:t>Integration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d-ID" sz="105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id-ID" sz="1050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753358" y="441955"/>
            <a:ext cx="2931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Overview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43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971034"/>
            <a:ext cx="6778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Acces</a:t>
            </a:r>
            <a:r>
              <a:rPr lang="en-US" b="1" dirty="0"/>
              <a:t> Login By RFID Card</a:t>
            </a:r>
            <a:endParaRPr lang="id-ID" b="1" dirty="0"/>
          </a:p>
          <a:p>
            <a:r>
              <a:rPr lang="id-ID" dirty="0"/>
              <a:t>Login menggunakan RFID Card sistem dapat dikonfigurasikan untuk membaca kartu anggota perpustkaan yang menggunakan RFID Card</a:t>
            </a:r>
          </a:p>
          <a:p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828800" y="2448362"/>
            <a:ext cx="67781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Acces</a:t>
            </a:r>
            <a:r>
              <a:rPr lang="en-US" b="1" dirty="0"/>
              <a:t> Login By Username Password</a:t>
            </a:r>
            <a:endParaRPr lang="id-ID" b="1" dirty="0"/>
          </a:p>
          <a:p>
            <a:r>
              <a:rPr lang="id-ID" dirty="0"/>
              <a:t>Jika user tidak membawa kartu user masih dimungkinkan untuk melakukan peminjaman atau Pengembalian buku dengan login menggunakan username &amp; password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152705"/>
            <a:ext cx="6894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User Information</a:t>
            </a:r>
          </a:p>
          <a:p>
            <a:r>
              <a:rPr lang="id-ID" dirty="0"/>
              <a:t>Setelah user berhasil login dan masuk kedalam sistem , user dapat melihat detail informasi user pada aplikasi</a:t>
            </a:r>
          </a:p>
        </p:txBody>
      </p:sp>
      <p:pic>
        <p:nvPicPr>
          <p:cNvPr id="2054" name="Picture 6" descr="Hasil gambar untuk RFID Car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6" y="748520"/>
            <a:ext cx="1418343" cy="141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Login Form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3" y="2570082"/>
            <a:ext cx="1078608" cy="1078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user inform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43" y="4051910"/>
            <a:ext cx="1348539" cy="1348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67543" y="974636"/>
            <a:ext cx="6763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Loan History</a:t>
            </a:r>
          </a:p>
          <a:p>
            <a:r>
              <a:rPr lang="id-ID" dirty="0"/>
              <a:t>Lihat riwayat peminjaman koleksi anda di menu ini, aplikasi dapat menampilkan data-data terkait peminjaman koleksi perpustakaan baik yang sedang dipinjam ataupun yang sudah terlambat untuk dikembalikan.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1714" y="2635877"/>
            <a:ext cx="68217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Print Out </a:t>
            </a:r>
          </a:p>
          <a:p>
            <a:r>
              <a:rPr lang="id-ID" dirty="0"/>
              <a:t>Cetak bukti peminjaman koleksi anda dan lihat tanggal berapa anda harus mengembalikan koleksi perpustakaan, printout menampilkan daftar koleksi yang dipinjam serta tanggal pengembaliannya.</a:t>
            </a:r>
          </a:p>
          <a:p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1741714" y="4297119"/>
            <a:ext cx="6821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Integrasi </a:t>
            </a:r>
          </a:p>
          <a:p>
            <a:r>
              <a:rPr lang="id-ID" dirty="0"/>
              <a:t>Integrasikan aplikasi dengan Library Management System mengngunakan metode webservices (JSON, XML).</a:t>
            </a:r>
          </a:p>
        </p:txBody>
      </p:sp>
      <p:pic>
        <p:nvPicPr>
          <p:cNvPr id="7" name="Picture 2" descr="Hasil gambar untuk history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7" y="1183603"/>
            <a:ext cx="1059394" cy="1059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Hasil gambar untuk Print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78" name="Picture 6" descr="Hasil gambar untuk Pri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2740795"/>
            <a:ext cx="1259569" cy="13143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asil gambar untuk Integrated system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3" y="4128558"/>
            <a:ext cx="1452856" cy="1301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8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96571" y="1047234"/>
            <a:ext cx="7482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Loan Collection</a:t>
            </a:r>
          </a:p>
          <a:p>
            <a:r>
              <a:rPr lang="id-ID" dirty="0"/>
              <a:t>Menampilkan daftar buku yang akan dipinjam dan user dapat membatalkan peminjaman.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6571" y="2328121"/>
            <a:ext cx="7329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New Book Collections</a:t>
            </a:r>
          </a:p>
          <a:p>
            <a:r>
              <a:rPr lang="id-ID" dirty="0"/>
              <a:t>Menampilkan informasi tentang daftar-daftar koleksi terbaru yang ada diperpustakaan dan jika anda menginginkan informasi detail anda hanya cukup dengan klik pada informasi tersebut</a:t>
            </a:r>
          </a:p>
        </p:txBody>
      </p:sp>
      <p:pic>
        <p:nvPicPr>
          <p:cNvPr id="9" name="Picture 2" descr="Gambar terka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9" y="996528"/>
            <a:ext cx="1136124" cy="1136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asil gambar untuk Promotion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54" y="2426748"/>
            <a:ext cx="1003074" cy="1003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7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7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204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Maxx-IOS_2</dc:creator>
  <cp:lastModifiedBy>Flareon</cp:lastModifiedBy>
  <cp:revision>29</cp:revision>
  <dcterms:created xsi:type="dcterms:W3CDTF">2019-12-16T10:16:13Z</dcterms:created>
  <dcterms:modified xsi:type="dcterms:W3CDTF">2021-10-14T07:03:45Z</dcterms:modified>
</cp:coreProperties>
</file>