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13F"/>
    <a:srgbClr val="035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EEA8-386C-47F9-A5A8-62C2CC08C0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5947-77A0-439E-8910-78500058D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etSpn67jowkLw0V_sFpta0fNmQ915SUavjSRw54_XE74MCxHbYgIsA8A_cKGOWXbUkRrUREhwLnHYex2L3GkLlHOdJhExJf-I2ZL8rg2fVG5i9yvcC0uAREHNToOH1eunGgnQKA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9" y="1025552"/>
            <a:ext cx="6506818" cy="49610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0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02" y="3029186"/>
            <a:ext cx="7886700" cy="615535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3577B"/>
                </a:solidFill>
                <a:latin typeface="Heading Pro Trial" panose="02000506000000020004" pitchFamily="2" charset="0"/>
              </a:rPr>
              <a:t>Thank you</a:t>
            </a:r>
            <a:endParaRPr lang="en-US" dirty="0">
              <a:solidFill>
                <a:srgbClr val="03577B"/>
              </a:solidFill>
              <a:latin typeface="Heading Pro Trial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9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Heading Pro Trial</vt:lpstr>
      <vt:lpstr>Office Theme</vt:lpstr>
      <vt:lpstr>PowerPoint Presentation</vt:lpstr>
      <vt:lpstr>PowerPoint Presentation</vt:lpstr>
      <vt:lpstr>Thank you</vt:lpstr>
    </vt:vector>
  </TitlesOfParts>
  <Company>personal_pc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maxxima</dc:creator>
  <cp:lastModifiedBy>maxxima</cp:lastModifiedBy>
  <cp:revision>3</cp:revision>
  <dcterms:created xsi:type="dcterms:W3CDTF">2021-10-14T09:06:11Z</dcterms:created>
  <dcterms:modified xsi:type="dcterms:W3CDTF">2021-10-15T01:25:18Z</dcterms:modified>
</cp:coreProperties>
</file>