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2" r:id="rId2"/>
    <p:sldId id="257" r:id="rId3"/>
    <p:sldId id="261" r:id="rId4"/>
    <p:sldId id="263" r:id="rId5"/>
    <p:sldId id="279" r:id="rId6"/>
    <p:sldId id="280" r:id="rId7"/>
    <p:sldId id="278" r:id="rId8"/>
  </p:sldIdLst>
  <p:sldSz cx="6858000" cy="5143500"/>
  <p:notesSz cx="6858000" cy="9144000"/>
  <p:embeddedFontLst>
    <p:embeddedFont>
      <p:font typeface="Lexend Deca" panose="020B0604020202020204" charset="-7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979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00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64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53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85750">
              <a:spcBef>
                <a:spcPts val="450"/>
              </a:spcBef>
              <a:spcAft>
                <a:spcPts val="0"/>
              </a:spcAft>
              <a:buSzPts val="2400"/>
              <a:buChar char="⬡"/>
              <a:defRPr/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371600" lvl="3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213075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⬡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2815457" y="1352550"/>
            <a:ext cx="213075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⬡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813" y="2301234"/>
            <a:ext cx="1513121" cy="90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11420" y="1810060"/>
            <a:ext cx="2775176" cy="1485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4500" dirty="0"/>
              <a:t>Signa </a:t>
            </a:r>
            <a:br>
              <a:rPr lang="en" sz="4500" dirty="0"/>
            </a:br>
            <a:r>
              <a:rPr lang="en" sz="4500" dirty="0"/>
              <a:t>Automata</a:t>
            </a:r>
            <a:endParaRPr sz="45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216" y="1718791"/>
            <a:ext cx="361425" cy="41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595" y="2347679"/>
            <a:ext cx="1215132" cy="7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7263" y="1810060"/>
            <a:ext cx="361425" cy="41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0519" y="2270541"/>
            <a:ext cx="833604" cy="72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0519" y="1976117"/>
            <a:ext cx="833604" cy="72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0258" y="1210117"/>
            <a:ext cx="934125" cy="59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5227" y="1893010"/>
            <a:ext cx="636356" cy="416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5219119" y="3085904"/>
            <a:ext cx="498150" cy="28755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3682931" y="2169366"/>
            <a:ext cx="419850" cy="242325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7279" y="1670975"/>
            <a:ext cx="143037" cy="416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3478181" y="3028754"/>
            <a:ext cx="702450" cy="405675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5182669" y="2226516"/>
            <a:ext cx="419850" cy="242325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17148" y="2692685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45537" y="3108933"/>
            <a:ext cx="322519" cy="4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25600" y="3229204"/>
            <a:ext cx="322519" cy="4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4585763" y="1876875"/>
            <a:ext cx="143100" cy="357525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37" y="683069"/>
            <a:ext cx="1149805" cy="114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35413" y="79741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Overview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049" name="Picture 25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" y="1508374"/>
            <a:ext cx="891310" cy="8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h4.googleusercontent.com/JLi6CLpknma3n3HQAT8su6Qh1t3XofHb0yYAKKPqqBuXj7Cdy4dOEKYjRo-cVOTakJ5usj80Vd7HqxjUP7ET5TCb-lG11Un6hKmVUukmbfCwxa6Mfm6Hyt8UTyM59bZDvm5h0E4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5" y="1700063"/>
            <a:ext cx="636967" cy="4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asil gambar untuk server icon 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2" y="3100388"/>
            <a:ext cx="1104938" cy="11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asil gambar untuk database icon 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91" y="3610485"/>
            <a:ext cx="515638" cy="51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51" idx="0"/>
            <a:endCxn id="1049" idx="2"/>
          </p:cNvCxnSpPr>
          <p:nvPr/>
        </p:nvCxnSpPr>
        <p:spPr>
          <a:xfrm flipV="1">
            <a:off x="1256031" y="2399685"/>
            <a:ext cx="0" cy="700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23454" y="2344168"/>
            <a:ext cx="1043455" cy="1043456"/>
            <a:chOff x="3562759" y="1153915"/>
            <a:chExt cx="2579687" cy="2579688"/>
          </a:xfrm>
        </p:grpSpPr>
        <p:pic>
          <p:nvPicPr>
            <p:cNvPr id="1055" name="Picture 31" descr="https://lh4.googleusercontent.com/p95Kd0nbl_qedtg9oYKyDyX2yKSpLXmG0ysNSIEA8_1z1SkbJk8xATLEOLuLcHZc1uV8kULaVHYNsfpQda4ur-7NUzlm3S0pMtYbZIrBi8HT4cIi8cAR7yiFT0NWZaV9wmBd3PM=s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402" y="1779780"/>
              <a:ext cx="2010399" cy="1152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Gambar terkai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759" y="1153915"/>
              <a:ext cx="2579687" cy="257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3832277" y="1162700"/>
            <a:ext cx="1236984" cy="1236984"/>
            <a:chOff x="8382421" y="0"/>
            <a:chExt cx="4876800" cy="4876801"/>
          </a:xfrm>
        </p:grpSpPr>
        <p:pic>
          <p:nvPicPr>
            <p:cNvPr id="1058" name="Picture 34" descr="https://lh3.googleusercontent.com/Hhp83zb__YKD3i_gW3UfA3b4FwC54WO67mWvJ00v2RukZ9y3H9ncVPVNLYgzqhaKZWkVJ5q1N6_VdE4FHChQgTIZ1ueWPbMspL8Bv9ciX3PSxlLuIi3iULDhIIAGQk3l2Iq_uCc=s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2198" y="1153915"/>
              <a:ext cx="3877245" cy="2173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33" descr="Gambar terkai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421" y="0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991660" y="3320825"/>
            <a:ext cx="910111" cy="910111"/>
            <a:chOff x="1223762" y="-3642822"/>
            <a:chExt cx="4876800" cy="4876801"/>
          </a:xfrm>
        </p:grpSpPr>
        <p:pic>
          <p:nvPicPr>
            <p:cNvPr id="1065" name="Picture 41" descr="https://lh5.googleusercontent.com/5-CoBz3Sy-64oDWv5bB43bR2nh1wO5bCRbyRhgbQdzMrgWMDWs2UdId1hLwgEAy7GW7sPhouwORdy3-wV5cqDcbqDP9laf3jJNhGs01CC5ncSLPsvgFd6AD7YAtiRUsfRqIGPvw=s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186" y="-2477188"/>
              <a:ext cx="3893513" cy="2159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Gambar terkai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762" y="-3642822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/>
          <p:cNvCxnSpPr>
            <a:stCxn id="1051" idx="3"/>
            <a:endCxn id="1057" idx="1"/>
          </p:cNvCxnSpPr>
          <p:nvPr/>
        </p:nvCxnSpPr>
        <p:spPr>
          <a:xfrm flipV="1">
            <a:off x="1808500" y="1781193"/>
            <a:ext cx="2023778" cy="18716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51" idx="3"/>
            <a:endCxn id="1054" idx="1"/>
          </p:cNvCxnSpPr>
          <p:nvPr/>
        </p:nvCxnSpPr>
        <p:spPr>
          <a:xfrm flipV="1">
            <a:off x="1808500" y="2865895"/>
            <a:ext cx="2114954" cy="7869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51" idx="3"/>
            <a:endCxn id="1060" idx="1"/>
          </p:cNvCxnSpPr>
          <p:nvPr/>
        </p:nvCxnSpPr>
        <p:spPr>
          <a:xfrm>
            <a:off x="1808500" y="3652858"/>
            <a:ext cx="2183160" cy="123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98946" y="1044053"/>
            <a:ext cx="4510800" cy="11953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" indent="0">
              <a:buNone/>
            </a:pPr>
            <a:r>
              <a:rPr lang="en-US" sz="900" b="1" dirty="0"/>
              <a:t>SQL Reporting Services</a:t>
            </a:r>
            <a:endParaRPr lang="en-US" sz="900" dirty="0"/>
          </a:p>
          <a:p>
            <a:pPr marL="57150" indent="0">
              <a:buNone/>
            </a:pPr>
            <a:r>
              <a:rPr lang="en-US" sz="900" dirty="0"/>
              <a:t>Show sales, financial or other types of KPI’s to display up-to-date information. Unlimited number of SQL Server Reporting Service servers may be connected</a:t>
            </a:r>
            <a:r>
              <a:rPr lang="en-US" sz="900" dirty="0"/>
              <a:t>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051" name="Picture 3" descr="https://lh4.googleusercontent.com/MUy-nXUljxjgso4WbnUYcf7oIM5b5Sw7GDRRloxMBlMFzR9BOm2kOCY9MwSzGf0xPbLBVeeK7bABpaJG_V_IhIeoVgMXjp8vdLlrtLbyNNpnkCzdFMwm5KZfEqPyGPLXnSmNLc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4" y="1813335"/>
            <a:ext cx="742950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nCI7KhiScNsebGuGOXxxoJMCGMpAWnbntBGLe5EGRM90C_MIEhhszUxj7LhnslLTwTGGlFXL5M_Ptyaol5X79T_B-hMtKLYw7NSYiyI_haeeAF7fF3UExkPu6aiS5zEphQ1B1ik=s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 bwMode="auto">
          <a:xfrm>
            <a:off x="344090" y="2623994"/>
            <a:ext cx="616742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lh3.googleusercontent.com/gTW7bKyuXU24STO5w8-gmbxQx_ssOOVIvBpWSH0StpCQjwGkBpApZ1BT9H3beweUlFAviuz-Cmkj-wlWMkIEHhrN4zasbvR0TjOO0ZTKSzT6h0GC0J7dt8X5geYCUYJaAjXBhVM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8" y="3588986"/>
            <a:ext cx="692944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f39ZU_Xn7l3wlIGCdnSdrFtrBRf6r8ep43OQPv1XZKzKaW5LHb61sfLQv3vZ7jWY67qRTXmDKl8RdzEjj7CR8JcIQ2qYGWl_GNbUKrjWSRhkz9UwkLdWSHF4APTqHTIHM4qwAz4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7" y="984522"/>
            <a:ext cx="892969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98946" y="1749969"/>
            <a:ext cx="3429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Images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Show sales, financial or other types of KPI’s to display up-to-date information. Unlimited number of SQL Server Reporting Service servers may be connected.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8946" y="2535456"/>
            <a:ext cx="3429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 err="1">
                <a:solidFill>
                  <a:schemeClr val="bg1"/>
                </a:solidFill>
                <a:latin typeface="Calibri" panose="020F0502020204030204" pitchFamily="34" charset="0"/>
              </a:rPr>
              <a:t>Youtube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Link your YouTube videos with full control of settings like sound, aspect ratio and video quality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8946" y="3588985"/>
            <a:ext cx="3429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Video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Upload and share videos. Most common video formats are supported. Play video in full screen or in a user defined panel with or without sound.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055" name="Picture 7" descr="https://lh5.googleusercontent.com/2vDzKhQhIo0FIf-Dt5tisUTIsGYjGUkI0xgasUDQsJJkpQz84M0yMWe5A5CSjj7RmtOxCD98z_rXy0PD2J1_0pRkrova2tiY-rpnhtOoe9eX1AefLJsF1p_lw2MfBas21-Bq52w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46" y="2025490"/>
            <a:ext cx="1304985" cy="11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3.googleusercontent.com/l6-buiMJaI310wUMRKQn8crk8CGMdeydO33sk9_EK85a0r5vFb7ET-2M4iDlRvOkgGHrSVYXRMeoWuCeg2xCVEtMUB3Tx1ovzF2k4iVpi3mR22zkD7Scb_0VeoH1EARQLdIAQLg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71" y="2861277"/>
            <a:ext cx="1768730" cy="12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3075" name="Picture 3" descr="https://lh5.googleusercontent.com/6lqa84i3e0qxdN2OAw6N-rQ8rBntuRGe1MY0ibt3uNUkdC6U2La_snew-LatM5waQ6KYnfIjRPQ5zLj_CkYTDYQkkseiwkf5_2aTCLl56SHJQ5rBMpbGUfRiMHfNI-UYvd7jG-g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3561694"/>
            <a:ext cx="621506" cy="73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s4vov4_Od8rIm9DBfOgNanQpL0V1aFhByA24f_ZSdiaTAHiyBBgdqdBrlJJ-OknzQrTCklr5mtMHaIxU_yNBygldQuQGSW2F9HZHOxj-vnF2qlwHdaJB9USD0lD7L-KciYA_uK8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" y="2703869"/>
            <a:ext cx="700088" cy="5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lh3.googleusercontent.com/4_ZJRkMl8hmRqqWNsJFMl_hya3-NBoS1gXiTBoVg1uFYDA-_BGWAFGSP_-20lZGH1hklPAWJ8nUEiUU7ne_TKmrLSVkzLYytZ448bC0cORhJH-FinFc6_xYBhOooA0WSbWE0Pcc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7" y="1753175"/>
            <a:ext cx="5715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wMOfMMTTsCctE7ZReAKCW3WqFb5Cqt0yz3ZL5HuvaQo_lgnzKYm51OCZI4xFuiN2v3cp4cRqb6t7iRJJ8mI36j0lg1oAKR4qjxhFdx9_FllmAzdl8HreNYCTrGE-U0BYJJTeVSc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9" y="852488"/>
            <a:ext cx="564356" cy="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4521" y="784445"/>
            <a:ext cx="3429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HTML 5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Show sales, financial or other types of KPI’s to display up-to-date information. Unlimited number of SQL Server Reporting Service servers may be connected.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4521" y="1731141"/>
            <a:ext cx="3429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Memo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Enter simple memos which will be displayed in a pre-formatted way. Memo’s includes subject line and body section.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4521" y="2635400"/>
            <a:ext cx="3429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Hierarchies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You can organize your displays into groups and hierarchies to enable specific content to be shown only in certain location or locations.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521" y="3561693"/>
            <a:ext cx="3429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HTML Messages 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</a:rPr>
              <a:t>Use the WYSIWYG HTML editor to create fully customizable messages like a cafeteria menu or a visitors welcome screen.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s://lh4.googleusercontent.com/En80iT1qSA5evCWBC0KwPZhy9wOTYWQoM6iJtjzg17vMDufhDQfcH13Wds6oRRYMy4xH7q2yHlKMWK1BkUXa6Dpc8N75DejF7VLKmbVVH6btF68rwD9PnuqXmQfMTzqVdUkn6K8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96" y="2246420"/>
            <a:ext cx="1941030" cy="91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lh4.googleusercontent.com/vb0YNomwelM0ZKICejGC4j56h-cixo1TMKlZ5QHBX7uQA-rBgUjw_zvq8M5YQVN9U1v3E9wwfOAqeTZFopdwLnn5jy5g5OdN_9309L1Eoq_nuSKa06dF7ImvKiEKrYLMWhPg-qI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46" y="1187686"/>
            <a:ext cx="1459943" cy="10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4099" name="Picture 3" descr="https://lh3.googleusercontent.com/zjIDepIGEP9ohYLXn-AsP-86a1EztQnO1Qg9gZ53GV-eeEpv51wLpDr4bCeyhjkQjobn6uWwpaBNVfDrgvFdiLl9pDLGVjLXXQ09wJftrrGFSudpsyBRfMr-2PXyI1jsbDb6jb0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7" y="3911651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yowb_LErJWHbcYpSMEk5kDOQQfbt8YaODivXGpG81r344oW460ZAkijIei1qckeR5gFbEhgfB-FyOzIideNhd_DfLG1sYqhU-NB-6P8A1P-MRfUn5BF7yT33b4J9N0EuYefRrQ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8" y="2616466"/>
            <a:ext cx="981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5.googleusercontent.com/Tga8_WHoWyfKjOOv9iqaEIk3AtG4c05X327FTwXcLVTD39iZoF-E2256-ux37AG2jg7lZomZ0IwMgnuip2P2kcXoe35QRu9dcEoKovgeF4hyBzgkf4SvjSjmz6dCK2tNND8-XGc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2" y="1505822"/>
            <a:ext cx="7334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kjgAxfbgHcDDKHJONr1KIuRkOfqW71lq9iYtRvyjb4m6HJFVnS1whPhGU_yKjlFT08-adk_JbYxMPEHlZyeTp098FYeMzWbIAh1X7Lfrvhqdxp_OjfFfdctHc6-eNVl9DkdOaL8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4" y="299927"/>
            <a:ext cx="8382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76277" y="299927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Valid From/To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Any content can be displayed from and to any specific date and time making it easily managed.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277" y="1326225"/>
            <a:ext cx="426099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Exchange/Outlook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Connect your exchange server and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show calendars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information like availability outside conference/meeting rooms and offices. Book a meeting room with the Quick Book feature.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6277" y="2567966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Flexible Layout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Full screen, two or more panels, sizes and placements. You are in total control how information is displayed on screens.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6277" y="3829842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Location Support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Date and time formatting, weather, current time and more. All based on the displays geolocation for easy management.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4" name="Picture 8" descr="https://lh5.googleusercontent.com/ctDZkNiIZhCyX8HPqZFYLnv3FEK9v9A38gejSvOAM9jmP3KoS7e0NCV3S3SrjnonpCAnoyxWbIakBr1gLwfKSdlCIPeDBAYySMUtvR5moSQR1GYcz-SraMr0qZlk3jW9OnPlYRk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01" y="3324915"/>
            <a:ext cx="1401143" cy="125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6.googleusercontent.com/1AAIXQjpa-8NuLOBmM6Znl_0kKNBvnG9HC8D8KFDOZ6XRGZ6H_G4mhSz0ctb_xdQbIGF8ziflb0Sbnjg4rNm1SDm1eWb_pyGpPnXdSFpLHllysb2D6_ovwAMSwAtJH2tW43cW0g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94" y="364881"/>
            <a:ext cx="1552321" cy="7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5123" name="Picture 3" descr="https://lh3.googleusercontent.com/pubjCPZew9pFmJj97BmYLmMUmW2B8dCMeOLXTRfTXJti35HnsSspn0WSmoKmsa_etsInpM-9p7QFdeIUxWfpEU7doo31sOMNtOvjxMVKF87gX9nnDxuRLFE6YwpPBHkwGTBMxtY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5" y="3731982"/>
            <a:ext cx="8477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6.googleusercontent.com/oMXdo7MpGAho6Jz3uPp3VzJS7SDTT5JNz_x2Cr8GvlJFXAii3kCwtTKg3824vLBUr83pvSy6fYRtt0DowKHzX7U7HRimUKJe2dBqfuMPPKB-NS1cGl7ct_1wToUpbn9LIq97uf0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70" y="2592259"/>
            <a:ext cx="8382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s://lh6.googleusercontent.com/8dqN5F9FUypGpKAqxiXSF92O4Aihyzmd7kPhuVIGlgEMK97AhfcfUQOo1W6WakTiCohVIH72DMyu76WFamdeeDqSHNfFndOS4LXg5Vfcgg-YLwb_UnmhZnBWhER6FD85m4c2FHw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5" y="1452678"/>
            <a:ext cx="8286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wIloITTDTBG0-EdZqxU1RG9JwjF31XH7IpLW2hVm6RhC8f3nzp_vmoELYAPVslK6E_LXmlU3q274xggGU_1Y9Gtd-waZ3H1ZT3OziB_ZxHySnEDGpRSOWbQq-5YSsO-Gv9bPxDo=s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2" y="313097"/>
            <a:ext cx="4381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9700" y="264668"/>
            <a:ext cx="3429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Cache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Display Monkey comes with built in caching functionality to speed up delivery of content and reduce strain on network resources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9700" y="1429225"/>
            <a:ext cx="469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Designed and built on the latest web and database technologies.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Dot.Net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4.x web server and content stored in MS SQL database makes a robust and cutting edge platform.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9700" y="2592259"/>
            <a:ext cx="396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CSS Templates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Built in support CSS templates that will change look &amp; feel of presentations. Create one or more templates for every type of content.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8750" y="3731982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Power BI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Connect to Azure/Power BI portal and show your existing Power BI reports and Tiles in hallways and conference rooms.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7" name="Picture 7" descr="https://lh4.googleusercontent.com/mS7qHVO8uH4M9Tckh9ZLaemG335tl_kT-IO77tPX2L_02zz8j6xpLZj0eI0zeIIpI4_bM_8JA89tpWIf8sHhEb4E4_y-GtVDcI3o_vHiLPRESxhZwOtKHYR80_WUccQixiq9KA4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3284756"/>
            <a:ext cx="1571625" cy="93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3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514350" y="1649250"/>
            <a:ext cx="2713050" cy="6963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5400" dirty="0"/>
              <a:t>Thanks!</a:t>
            </a:r>
            <a:endParaRPr sz="54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514350" y="2369473"/>
            <a:ext cx="2713050" cy="1124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1350" b="1"/>
              <a:t>Any questions?</a:t>
            </a:r>
            <a:endParaRPr sz="1350" b="1"/>
          </a:p>
          <a:p>
            <a:pPr marL="0" indent="0">
              <a:spcBef>
                <a:spcPts val="450"/>
              </a:spcBef>
              <a:buNone/>
            </a:pPr>
            <a:r>
              <a:rPr lang="en" sz="1350"/>
              <a:t>You can find me at:</a:t>
            </a:r>
            <a:endParaRPr sz="1350"/>
          </a:p>
          <a:p>
            <a:pPr marL="0" indent="0">
              <a:spcBef>
                <a:spcPts val="450"/>
              </a:spcBef>
              <a:buNone/>
            </a:pPr>
            <a:r>
              <a:rPr lang="en" sz="1350"/>
              <a:t>@username</a:t>
            </a:r>
            <a:endParaRPr sz="1350"/>
          </a:p>
          <a:p>
            <a:pPr marL="0" indent="0">
              <a:spcBef>
                <a:spcPts val="450"/>
              </a:spcBef>
              <a:buNone/>
            </a:pPr>
            <a:r>
              <a:rPr lang="en" sz="1350"/>
              <a:t>user@mail.me</a:t>
            </a:r>
            <a:endParaRPr sz="135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675" y="2653707"/>
            <a:ext cx="2378493" cy="141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011" y="2079173"/>
            <a:ext cx="411525" cy="11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182" y="1079138"/>
            <a:ext cx="959775" cy="112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420</Words>
  <Application>Microsoft Office PowerPoint</Application>
  <PresentationFormat>Custom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Muli</vt:lpstr>
      <vt:lpstr>Lexend Deca</vt:lpstr>
      <vt:lpstr>Calibri</vt:lpstr>
      <vt:lpstr>Aliena template</vt:lpstr>
      <vt:lpstr>Signa  Automata</vt:lpstr>
      <vt:lpstr>Overview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Tri</cp:lastModifiedBy>
  <cp:revision>10</cp:revision>
  <dcterms:modified xsi:type="dcterms:W3CDTF">2021-10-18T08:41:27Z</dcterms:modified>
</cp:coreProperties>
</file>