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6B2D-8CE5-4AFF-8A77-9EEF1A8FC12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4B6-8205-4EF3-A9D8-36D5C3F8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913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APPLICATION FEATURES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41" y="1107410"/>
            <a:ext cx="4618016" cy="51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LOGIN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1026" name="Picture 2" descr="Hasil gambar untuk Login Form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15" y="1564260"/>
            <a:ext cx="6629414" cy="421162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USER MANAGEMENT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2050" name="Picture 2" descr="Hasil gambar untuk us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7" y="1795217"/>
            <a:ext cx="6836229" cy="354344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GUEST MASTER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3074" name="Picture 2" descr="https://lh6.googleusercontent.com/WlRg2diG9QXzQVZ92PNRtTbOUKoDB0i9VHv1BpI6j2kDHQL8MKdL_uG85mH1HlNxTBDl0FT2kTePc15lhr49ERgquE77N4hBwIXLcr1k6hBcPgl74GVqIZZclBbxO2fUq0yTJgE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4" y="2046514"/>
            <a:ext cx="6923950" cy="285976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VISIT STATISTICS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4098" name="Picture 2" descr="https://lh4.googleusercontent.com/nDzI7t2hf1bSK7B4ds2RBKljCTe_NGf-4Da-_CN6c069f402zYjP8nrqq2rVDT_LyIQoozBqLsFLbCDjAT9nkqKJK4kCAYyMKbIfmRwy_LeaK71vKy2BZQtKbTLiymPe2gE0GtE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04" y="1847624"/>
            <a:ext cx="6695167" cy="362958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46876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REPORTING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  <p:pic>
        <p:nvPicPr>
          <p:cNvPr id="5122" name="Picture 2" descr="https://lh4.googleusercontent.com/6G9YaTXjz3BdFOvbDvnNeJmmC4xA3fMeegdu2StzaibP4B6uQFMA6RCeW4HdizTNrxRYjCUeLHZaT6-JaytD1_eRq1EtcTExhehhS8k0OKa6VJBlCN7xZSvuTqbZNp6nGkxTQBE=s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2065407"/>
            <a:ext cx="6294664" cy="290485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141" y="3146532"/>
            <a:ext cx="273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RNS Sanz Bold" panose="00000800000000000000" pitchFamily="50" charset="0"/>
              </a:rPr>
              <a:t>Thank you</a:t>
            </a:r>
            <a:endParaRPr lang="en-US" sz="2800" dirty="0">
              <a:solidFill>
                <a:srgbClr val="FFFFFF"/>
              </a:solidFill>
              <a:latin typeface="RNS Sanz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12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RNS Sanz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personal_pc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maxxima</dc:creator>
  <cp:lastModifiedBy>maxxima</cp:lastModifiedBy>
  <cp:revision>2</cp:revision>
  <dcterms:created xsi:type="dcterms:W3CDTF">2021-10-15T02:29:10Z</dcterms:created>
  <dcterms:modified xsi:type="dcterms:W3CDTF">2021-10-15T02:43:14Z</dcterms:modified>
</cp:coreProperties>
</file>