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673" r:id="rId2"/>
    <p:sldMasterId id="2147483697" r:id="rId3"/>
    <p:sldMasterId id="2147483711" r:id="rId4"/>
  </p:sldMasterIdLst>
  <p:notesMasterIdLst>
    <p:notesMasterId r:id="rId9"/>
  </p:notesMasterIdLst>
  <p:sldIdLst>
    <p:sldId id="348" r:id="rId5"/>
    <p:sldId id="315" r:id="rId6"/>
    <p:sldId id="343" r:id="rId7"/>
    <p:sldId id="34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3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8" y="339512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2850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735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835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308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9455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9032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6720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540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084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4898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8634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389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456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951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0004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37521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8626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76852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24974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19480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288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100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4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08600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16783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70022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8" y="339512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481147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25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67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82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27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95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57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745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91" r:id="rId3"/>
    <p:sldLayoutId id="2147483692" r:id="rId4"/>
    <p:sldLayoutId id="2147483693" r:id="rId5"/>
    <p:sldLayoutId id="2147483695" r:id="rId6"/>
    <p:sldLayoutId id="2147483694" r:id="rId7"/>
    <p:sldLayoutId id="2147483696" r:id="rId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0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4572002" y="2530453"/>
            <a:ext cx="4126031" cy="1962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050" dirty="0">
                <a:solidFill>
                  <a:schemeClr val="bg1"/>
                </a:solidFill>
                <a:latin typeface="Arial Rounded MT Bold" panose="020F0704030504030204" pitchFamily="34" charset="0"/>
                <a:ea typeface="Segoe UI Emoji" panose="020B0502040204020203" pitchFamily="34" charset="0"/>
              </a:rPr>
              <a:t>Streaming</a:t>
            </a:r>
          </a:p>
          <a:p>
            <a:pPr algn="r"/>
            <a:r>
              <a:rPr lang="en-US" sz="4050" dirty="0">
                <a:solidFill>
                  <a:schemeClr val="bg1"/>
                </a:solidFill>
                <a:latin typeface="Arial Rounded MT Bold" panose="020F0704030504030204" pitchFamily="34" charset="0"/>
                <a:ea typeface="Segoe UI Emoji" panose="020B0502040204020203" pitchFamily="34" charset="0"/>
              </a:rPr>
              <a:t>Server </a:t>
            </a:r>
          </a:p>
          <a:p>
            <a:pPr algn="r"/>
            <a:r>
              <a:rPr lang="en-US" altLang="ko-KR" sz="4050" dirty="0">
                <a:solidFill>
                  <a:schemeClr val="bg1"/>
                </a:solidFill>
                <a:latin typeface="Arial Rounded MT Bold" panose="020F0704030504030204" pitchFamily="34" charset="0"/>
                <a:ea typeface="Segoe UI Emoji" panose="020B0502040204020203" pitchFamily="34" charset="0"/>
              </a:rPr>
              <a:t>System</a:t>
            </a:r>
            <a:endParaRPr lang="ko-KR" altLang="en-US" sz="4050" dirty="0">
              <a:solidFill>
                <a:schemeClr val="bg1"/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91" y="391290"/>
            <a:ext cx="1512942" cy="151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9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roup 295">
            <a:extLst>
              <a:ext uri="{FF2B5EF4-FFF2-40B4-BE49-F238E27FC236}">
                <a16:creationId xmlns:a16="http://schemas.microsoft.com/office/drawing/2014/main" xmlns="" id="{7C243F53-B3EA-454F-A55F-BF258A03DCB2}"/>
              </a:ext>
            </a:extLst>
          </p:cNvPr>
          <p:cNvGrpSpPr/>
          <p:nvPr/>
        </p:nvGrpSpPr>
        <p:grpSpPr>
          <a:xfrm>
            <a:off x="1799833" y="1862348"/>
            <a:ext cx="5339018" cy="3133304"/>
            <a:chOff x="2687161" y="3731096"/>
            <a:chExt cx="5158677" cy="3027467"/>
          </a:xfrm>
        </p:grpSpPr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xmlns="" id="{C04AD0BF-B5F1-48EE-A450-A91338F811E4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xmlns="" id="{81FD08EA-E8E3-417E-8E9E-E7092E181ACE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xmlns="" id="{DBA8BBD9-AF06-4A61-8B02-11D398A0DE7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xmlns="" id="{B91AD060-9654-44FA-BC72-1B772BA146C0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xmlns="" id="{1D959578-1021-4A5F-B04B-E47E3080C320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xmlns="" id="{83230649-D851-46F7-A0C6-C4C8D566BA62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xmlns="" id="{09E3AA8C-6985-4E15-8A49-7B29079D6BC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xmlns="" id="{D23CD8BD-9078-4FAB-ADE8-40779F4399C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xmlns="" id="{FFB4B88A-44C6-4E90-87A8-0EC2C564A622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xmlns="" id="{3526534B-EE3A-4461-A285-C5B47C3B00F2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xmlns="" id="{E560FE66-A223-422B-B757-4DDABE9C6DA7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xmlns="" id="{E759B62C-E464-42C8-8F0D-935200FEE84D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xmlns="" id="{12894F15-DCEC-4CE1-B06C-20527C5E3C5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xmlns="" id="{6A388670-B185-4E8D-849C-B9C97AD524F0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xmlns="" id="{5453496A-5997-40ED-ADC7-509F4B7B76C3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xmlns="" id="{045C54B0-82BF-4A51-85B7-561E8C54554A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xmlns="" id="{8206003D-9D58-47CE-BCE3-00FC799A93E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xmlns="" id="{180FDBC6-8FD3-4471-9DF1-1F6E4E886EAD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xmlns="" id="{45A44D6D-E05E-42C7-ACC4-B81873E21DCC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xmlns="" id="{5B0E4DB9-BA89-4167-B39D-805CC7BAAF9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xmlns="" id="{8F7545A1-BD81-4A08-B1BD-17985E18D399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xmlns="" id="{4CA679EE-4CDA-4B5F-B161-71A446CA8CF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xmlns="" id="{6B0E18A5-2911-4F1F-AC9A-05C281670AE0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xmlns="" id="{9A7294F2-8452-4268-9D13-47BB764D75B5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xmlns="" id="{D05C21C8-8850-417D-8363-8834551E747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xmlns="" id="{F7F7A3FC-370C-40B7-879E-8D6DA1126EDD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xmlns="" id="{2C0D1536-8DCC-4CD3-BE7E-0968D5A21567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xmlns="" id="{E8C4638B-6A5B-4EC3-A8A8-40DC3EEDE3BD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xmlns="" id="{C31FB6D4-82C5-4FCB-A193-60D46021A10B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xmlns="" id="{CDCE19E8-020C-4EF7-B9F0-F0B8D658783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xmlns="" id="{1E24BE84-F290-4401-9EAD-DDD3F7AD7C39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xmlns="" id="{2D3F1037-E50D-49CB-85EB-489B7310FF9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xmlns="" id="{35A2D168-0BFD-4F40-9A47-64AFE4FF0300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xmlns="" id="{C5C1626A-08F8-44A0-B2D0-40D717751464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xmlns="" id="{8C2388CB-3B09-4F60-9E03-7043225106C2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xmlns="" id="{14112ABE-5523-4458-8FFD-60122E839812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xmlns="" id="{D317C135-3550-4EE9-90D7-0B4879822445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xmlns="" id="{9E17FA7E-00DA-47E6-8C92-9EB824951F92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xmlns="" id="{7438F6E8-3831-49DD-932D-55A17E900980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xmlns="" id="{C254C07B-C539-4FB3-ADA5-05F305CA8375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xmlns="" id="{DC7A58B6-FE86-4EEC-B5E2-66EC22E71209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xmlns="" id="{FCEC6061-8E80-46F7-92AD-96C5ABF97CCD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xmlns="" id="{DF0268CD-569E-42A5-A309-2D527761F40A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xmlns="" id="{A262CAEB-0150-443F-AE0E-3A759CF29E7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xmlns="" id="{FAF91C73-E4EA-40BF-B494-F56C530516E1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xmlns="" id="{88855C45-2A4D-4FF3-A03E-B8325A29F50D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xmlns="" id="{CDCB4454-2FA6-4EDC-B3AC-2B8FC9454D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xmlns="" id="{89C35367-28B7-41E4-BF0F-5FE3D4F84836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xmlns="" id="{A2806DBA-9740-4C9A-B53A-76C8E00422EA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xmlns="" id="{5AEC974F-80F7-41B3-A285-F8C982C220BB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xmlns="" id="{470BC558-DAFC-4692-B5EA-C673F3143AB2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xmlns="" id="{42F21BA3-A390-4804-AF11-8EF39E98EAE5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xmlns="" id="{4B90DA61-E93F-471F-80CB-AC5A758E5725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xmlns="" id="{D88B2436-0060-4C1B-9396-0B454031A8C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xmlns="" id="{3988F475-FE2A-4F7A-9F32-D9FD7EE37D75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xmlns="" id="{7E4D8A89-7D16-4834-9187-CA674B2FC62E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xmlns="" id="{1D5EA053-CF46-4224-B3CD-769E5C27A26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xmlns="" id="{516E8C10-59A0-4877-850E-ACA244C52EB9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xmlns="" id="{B21C641D-E3B4-4A65-868B-E8899933201B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xmlns="" id="{060526D9-FC2A-47D2-B38F-D8EC0E89C7DC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xmlns="" id="{F279E234-7267-4D76-9532-7C3F947B1CFC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xmlns="" id="{99DD2838-E140-485B-91ED-EF5D715EB3BD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xmlns="" id="{CEF39A73-773F-42B2-B30F-107A0FC7D2D1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xmlns="" id="{8D9B35D0-983C-4A3C-A8B3-8BCB3680DA0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xmlns="" id="{51FBF82B-680D-4564-AAAA-AD88C110535B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xmlns="" id="{91A814B3-E41E-494D-871F-C34A7495363D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xmlns="" id="{DA290FE2-3610-43BE-80CB-CEC9AA21F804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xmlns="" id="{A3B2D5A3-5D60-4388-B9C7-046C05B6EE15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xmlns="" id="{B501A388-D7F8-4D7A-BEED-46E75624972E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xmlns="" id="{CC30050C-5E03-4715-99E4-61A766D7997F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xmlns="" id="{46F48CE3-AAFC-4DCA-9D7C-C9DECDECB4FB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xmlns="" id="{4BF860DE-3B91-4009-BEFE-53757696ED69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xmlns="" id="{5325ABDB-4BA4-4893-A888-F688B1747F2A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xmlns="" id="{2BD7120D-5F38-4DA5-9DCD-1B25AAE1856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xmlns="" id="{97C4952F-7D61-4B87-AD7A-3EFD188AEA54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xmlns="" id="{CE719F96-2C42-4A47-B17B-A4FB45D517F8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xmlns="" id="{2D639670-10D5-4579-8033-ACF54833968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xmlns="" id="{E258E4D3-FFC6-4C43-B967-07A5E17CC850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xmlns="" id="{94F52CD2-A80B-4430-A8B5-5A9B0073669E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xmlns="" id="{17121038-BCA3-479C-9236-C9E7B833A841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xmlns="" id="{6C2AEB65-C062-4047-B04A-4EFFE1B518FC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xmlns="" id="{2B53CFBF-E228-4342-8AFA-625DFA89BAFA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xmlns="" id="{940C5376-DE07-4875-B60D-CCA2AE93C489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xmlns="" id="{A10A4E4E-8C5C-4170-957A-A627C91CD7D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xmlns="" id="{D0B6F0E7-15FC-4F5E-98C3-FF57B813D75D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xmlns="" id="{57E1990C-8C8E-4852-B7B6-BC56E9D4756B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xmlns="" id="{23F907DA-C0B5-49FA-BC98-405EC464DA58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xmlns="" id="{E24F0AA1-AEB7-412F-948E-E2BC70CF32D2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xmlns="" id="{A6A0AEAE-13E2-474D-A3F7-DAF734E5E3D4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xmlns="" id="{802648F5-474A-4C1A-91CF-D85BAF836C24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xmlns="" id="{C22F21FB-F3D5-43D4-B723-A089EA9AF0DE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xmlns="" id="{FAD1FAD0-26AC-41B2-A66B-18A358B022AE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xmlns="" id="{D3A17A88-A00F-4255-ADB0-0CC499A7D94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xmlns="" id="{62B22402-CB70-4F64-902B-AE45C121D15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xmlns="" id="{E286CA75-73E0-4805-95DA-187E471B7E1B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xmlns="" id="{ED0B27E9-6571-4B90-AA75-4F56A29872A6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xmlns="" id="{BCBDC8DB-A9DA-4EA6-B7E7-72FAB5624A10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xmlns="" id="{FB901233-4597-46D6-B2E0-DE3FED89A7A7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xmlns="" id="{7AA2B6AB-5040-451F-ACF8-DCFCA161A66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xmlns="" id="{0F88EBBF-5C5A-420B-B83B-EAC42E182D90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xmlns="" id="{C23E18BF-CE56-4533-802D-A6D620C8A920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xmlns="" id="{A0AF006A-82FE-4BF0-BCF8-C4B2D28454E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xmlns="" id="{D0BDE202-7618-44F4-ACA6-27978088EAAF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xmlns="" id="{7821B1A4-4114-475D-B178-0AB2C0B94B21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xmlns="" id="{FD20B619-8EEB-4222-ADF5-1FA493576AB4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xmlns="" id="{2BEEC9DD-7B81-4333-BC5B-248FD81ECE39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xmlns="" id="{81E7F8DA-37BF-438D-AD8C-274AC969CE9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xmlns="" id="{795F3E8B-65F6-4768-91BE-C0C12958AC6C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xmlns="" id="{6D97AE12-1686-4ECF-8556-BA2BDA1DF2F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xmlns="" id="{B18FA6A7-F5EF-4BDA-9EB4-215399AE7622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xmlns="" id="{46B2CF7B-D533-485C-99DB-68D11493CEDC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xmlns="" id="{0A825201-1682-48ED-BE4F-DCCA093501F5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80" name="타원 4">
            <a:extLst>
              <a:ext uri="{FF2B5EF4-FFF2-40B4-BE49-F238E27FC236}">
                <a16:creationId xmlns:a16="http://schemas.microsoft.com/office/drawing/2014/main" xmlns="" id="{F03786DE-EB5C-49FB-9377-D110DA0EDD5B}"/>
              </a:ext>
            </a:extLst>
          </p:cNvPr>
          <p:cNvSpPr/>
          <p:nvPr/>
        </p:nvSpPr>
        <p:spPr>
          <a:xfrm>
            <a:off x="2352117" y="2690753"/>
            <a:ext cx="779158" cy="779158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900" dirty="0"/>
          </a:p>
        </p:txBody>
      </p:sp>
      <p:sp>
        <p:nvSpPr>
          <p:cNvPr id="281" name="타원 5">
            <a:extLst>
              <a:ext uri="{FF2B5EF4-FFF2-40B4-BE49-F238E27FC236}">
                <a16:creationId xmlns:a16="http://schemas.microsoft.com/office/drawing/2014/main" xmlns="" id="{BBA8C889-A1AF-45BE-9B75-A8A566882BFC}"/>
              </a:ext>
            </a:extLst>
          </p:cNvPr>
          <p:cNvSpPr/>
          <p:nvPr/>
        </p:nvSpPr>
        <p:spPr>
          <a:xfrm>
            <a:off x="3450000" y="2221911"/>
            <a:ext cx="864096" cy="864096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/>
          </a:p>
        </p:txBody>
      </p:sp>
      <p:sp>
        <p:nvSpPr>
          <p:cNvPr id="282" name="타원 6">
            <a:extLst>
              <a:ext uri="{FF2B5EF4-FFF2-40B4-BE49-F238E27FC236}">
                <a16:creationId xmlns:a16="http://schemas.microsoft.com/office/drawing/2014/main" xmlns="" id="{68AE57C9-453F-46C7-A7BF-74F76854D20F}"/>
              </a:ext>
            </a:extLst>
          </p:cNvPr>
          <p:cNvSpPr/>
          <p:nvPr/>
        </p:nvSpPr>
        <p:spPr>
          <a:xfrm>
            <a:off x="5338842" y="2595191"/>
            <a:ext cx="1026114" cy="1026114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/>
          </a:p>
        </p:txBody>
      </p:sp>
      <p:sp>
        <p:nvSpPr>
          <p:cNvPr id="283" name="타원 7">
            <a:extLst>
              <a:ext uri="{FF2B5EF4-FFF2-40B4-BE49-F238E27FC236}">
                <a16:creationId xmlns:a16="http://schemas.microsoft.com/office/drawing/2014/main" xmlns="" id="{00CCC935-141D-4CD3-A966-E0365F5DCCB5}"/>
              </a:ext>
            </a:extLst>
          </p:cNvPr>
          <p:cNvSpPr/>
          <p:nvPr/>
        </p:nvSpPr>
        <p:spPr>
          <a:xfrm>
            <a:off x="3227565" y="3878963"/>
            <a:ext cx="657961" cy="657961"/>
          </a:xfrm>
          <a:prstGeom prst="ellipse">
            <a:avLst/>
          </a:prstGeom>
          <a:solidFill>
            <a:schemeClr val="accent6">
              <a:alpha val="7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/>
          </a:p>
        </p:txBody>
      </p:sp>
      <p:sp>
        <p:nvSpPr>
          <p:cNvPr id="284" name="타원 8">
            <a:extLst>
              <a:ext uri="{FF2B5EF4-FFF2-40B4-BE49-F238E27FC236}">
                <a16:creationId xmlns:a16="http://schemas.microsoft.com/office/drawing/2014/main" xmlns="" id="{594BF89E-B72F-4897-94F7-AB1931987B6E}"/>
              </a:ext>
            </a:extLst>
          </p:cNvPr>
          <p:cNvSpPr/>
          <p:nvPr/>
        </p:nvSpPr>
        <p:spPr>
          <a:xfrm>
            <a:off x="6105785" y="4106258"/>
            <a:ext cx="594066" cy="594066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xmlns="" id="{9D9B4EB8-03AC-4943-A5D5-6785D3082F93}"/>
              </a:ext>
            </a:extLst>
          </p:cNvPr>
          <p:cNvSpPr txBox="1"/>
          <p:nvPr/>
        </p:nvSpPr>
        <p:spPr>
          <a:xfrm>
            <a:off x="2352117" y="2884122"/>
            <a:ext cx="7791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Text Here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15%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xmlns="" id="{DB932CE5-021B-40F2-AEBC-CF371FB5BFDE}"/>
              </a:ext>
            </a:extLst>
          </p:cNvPr>
          <p:cNvSpPr txBox="1"/>
          <p:nvPr/>
        </p:nvSpPr>
        <p:spPr>
          <a:xfrm>
            <a:off x="3493961" y="2457751"/>
            <a:ext cx="7761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Text Here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25%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xmlns="" id="{5259F056-D138-4111-A5B5-7C22CFAD3A55}"/>
              </a:ext>
            </a:extLst>
          </p:cNvPr>
          <p:cNvSpPr txBox="1"/>
          <p:nvPr/>
        </p:nvSpPr>
        <p:spPr>
          <a:xfrm>
            <a:off x="5427510" y="2936291"/>
            <a:ext cx="8635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Text Here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35%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xmlns="" id="{B867C235-B785-4CD6-9300-4083FE9F7A4A}"/>
              </a:ext>
            </a:extLst>
          </p:cNvPr>
          <p:cNvSpPr txBox="1"/>
          <p:nvPr/>
        </p:nvSpPr>
        <p:spPr>
          <a:xfrm>
            <a:off x="6014731" y="4207084"/>
            <a:ext cx="7761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Text Here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15%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xmlns="" id="{DE847A4F-296E-4D4E-8488-9EDE17FD1C2B}"/>
              </a:ext>
            </a:extLst>
          </p:cNvPr>
          <p:cNvSpPr txBox="1"/>
          <p:nvPr/>
        </p:nvSpPr>
        <p:spPr>
          <a:xfrm>
            <a:off x="3168457" y="4011733"/>
            <a:ext cx="7761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Text Here</a:t>
            </a: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10%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90" name="타원 1">
            <a:extLst>
              <a:ext uri="{FF2B5EF4-FFF2-40B4-BE49-F238E27FC236}">
                <a16:creationId xmlns:a16="http://schemas.microsoft.com/office/drawing/2014/main" xmlns="" id="{E3DC6B3D-D464-4C0E-A77E-3FEF44836D33}"/>
              </a:ext>
            </a:extLst>
          </p:cNvPr>
          <p:cNvSpPr/>
          <p:nvPr/>
        </p:nvSpPr>
        <p:spPr>
          <a:xfrm>
            <a:off x="552658" y="5015027"/>
            <a:ext cx="382976" cy="38297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/>
          </a:p>
        </p:txBody>
      </p:sp>
      <p:sp>
        <p:nvSpPr>
          <p:cNvPr id="291" name="자유형 16">
            <a:extLst>
              <a:ext uri="{FF2B5EF4-FFF2-40B4-BE49-F238E27FC236}">
                <a16:creationId xmlns:a16="http://schemas.microsoft.com/office/drawing/2014/main" xmlns="" id="{D9578EBC-0334-4C3F-A421-BF268F1511A0}"/>
              </a:ext>
            </a:extLst>
          </p:cNvPr>
          <p:cNvSpPr/>
          <p:nvPr/>
        </p:nvSpPr>
        <p:spPr>
          <a:xfrm flipV="1">
            <a:off x="990502" y="5074310"/>
            <a:ext cx="7614000" cy="34985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92" name="자유형 19">
            <a:extLst>
              <a:ext uri="{FF2B5EF4-FFF2-40B4-BE49-F238E27FC236}">
                <a16:creationId xmlns:a16="http://schemas.microsoft.com/office/drawing/2014/main" xmlns="" id="{1666BD24-03A7-4273-9B08-AE8534DFF7E3}"/>
              </a:ext>
            </a:extLst>
          </p:cNvPr>
          <p:cNvSpPr/>
          <p:nvPr/>
        </p:nvSpPr>
        <p:spPr>
          <a:xfrm flipV="1">
            <a:off x="991727" y="5298499"/>
            <a:ext cx="7614000" cy="34985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xmlns="" id="{C0A65042-78BD-412E-A236-485BC2CCA238}"/>
              </a:ext>
            </a:extLst>
          </p:cNvPr>
          <p:cNvSpPr txBox="1"/>
          <p:nvPr/>
        </p:nvSpPr>
        <p:spPr>
          <a:xfrm>
            <a:off x="1032510" y="5103706"/>
            <a:ext cx="184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accent1"/>
                </a:solidFill>
              </a:rPr>
              <a:t>Streaming Server System</a:t>
            </a:r>
            <a:endParaRPr lang="ko-KR" altLang="en-US" sz="1050" b="1" dirty="0">
              <a:solidFill>
                <a:schemeClr val="accent1"/>
              </a:solidFill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xmlns="" id="{171CD93E-0879-40A5-8D21-1625239B5867}"/>
              </a:ext>
            </a:extLst>
          </p:cNvPr>
          <p:cNvSpPr txBox="1"/>
          <p:nvPr/>
        </p:nvSpPr>
        <p:spPr>
          <a:xfrm>
            <a:off x="1032509" y="5365442"/>
            <a:ext cx="77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With this many slides you are able to make a complete PowerPoint Presentation that best suit your needs. This PowerPoint Template has clean and neutral design that can be adapted to any content and meets various market segments.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5" name="Rectangle 9">
            <a:extLst>
              <a:ext uri="{FF2B5EF4-FFF2-40B4-BE49-F238E27FC236}">
                <a16:creationId xmlns:a16="http://schemas.microsoft.com/office/drawing/2014/main" xmlns="" id="{70C26EED-4EF9-4D26-BB29-A1214D0A0E7B}"/>
              </a:ext>
            </a:extLst>
          </p:cNvPr>
          <p:cNvSpPr/>
          <p:nvPr/>
        </p:nvSpPr>
        <p:spPr>
          <a:xfrm>
            <a:off x="658251" y="5109294"/>
            <a:ext cx="202121" cy="189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170006" y="-158515"/>
            <a:ext cx="2170454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50" dirty="0">
                <a:solidFill>
                  <a:schemeClr val="bg1"/>
                </a:solidFill>
                <a:cs typeface="Arial" pitchFamily="34" charset="0"/>
              </a:rPr>
              <a:t>Features</a:t>
            </a:r>
            <a:endParaRPr lang="ko-KR" altLang="en-US" sz="405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D0E51CCA-4FDE-43A6-AB2C-5AECD26FF2DD}"/>
              </a:ext>
            </a:extLst>
          </p:cNvPr>
          <p:cNvGrpSpPr/>
          <p:nvPr/>
        </p:nvGrpSpPr>
        <p:grpSpPr>
          <a:xfrm>
            <a:off x="5559714" y="1334860"/>
            <a:ext cx="3068317" cy="1091870"/>
            <a:chOff x="7691620" y="794519"/>
            <a:chExt cx="4091089" cy="14558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4DC96D2C-F7D7-4E7D-B89F-23F4C017F7CC}"/>
                </a:ext>
              </a:extLst>
            </p:cNvPr>
            <p:cNvSpPr txBox="1"/>
            <p:nvPr/>
          </p:nvSpPr>
          <p:spPr>
            <a:xfrm>
              <a:off x="7709199" y="1573238"/>
              <a:ext cx="373386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9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900" dirty="0"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F747192-221C-428D-A887-46B73ADD638D}"/>
                </a:ext>
              </a:extLst>
            </p:cNvPr>
            <p:cNvSpPr txBox="1"/>
            <p:nvPr/>
          </p:nvSpPr>
          <p:spPr>
            <a:xfrm>
              <a:off x="7691620" y="1085014"/>
              <a:ext cx="3751442" cy="538609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sz="2025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086E3690-88CE-40ED-A48E-C0F118702FF5}"/>
                </a:ext>
              </a:extLst>
            </p:cNvPr>
            <p:cNvSpPr txBox="1"/>
            <p:nvPr/>
          </p:nvSpPr>
          <p:spPr>
            <a:xfrm>
              <a:off x="10521738" y="794519"/>
              <a:ext cx="1260971" cy="104644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algn="ctr"/>
              <a:r>
                <a:rPr lang="en-US" altLang="ko-KR" sz="4500" b="1" dirty="0">
                  <a:solidFill>
                    <a:schemeClr val="tx1">
                      <a:alpha val="2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500" b="1" dirty="0">
                <a:solidFill>
                  <a:schemeClr val="tx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216BAEE9-A2FB-4A66-8517-DEF4A8B9FDE7}"/>
              </a:ext>
            </a:extLst>
          </p:cNvPr>
          <p:cNvGrpSpPr/>
          <p:nvPr/>
        </p:nvGrpSpPr>
        <p:grpSpPr>
          <a:xfrm>
            <a:off x="5559714" y="2374691"/>
            <a:ext cx="3068317" cy="1091870"/>
            <a:chOff x="7691620" y="2011683"/>
            <a:chExt cx="4091089" cy="14558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3137F12-6861-433A-8376-E300A6A5B116}"/>
                </a:ext>
              </a:extLst>
            </p:cNvPr>
            <p:cNvSpPr txBox="1"/>
            <p:nvPr/>
          </p:nvSpPr>
          <p:spPr>
            <a:xfrm>
              <a:off x="7709199" y="2790402"/>
              <a:ext cx="373386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9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900" dirty="0"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6C6E048-054B-4C1A-874F-E0C8D99A82E3}"/>
                </a:ext>
              </a:extLst>
            </p:cNvPr>
            <p:cNvSpPr txBox="1"/>
            <p:nvPr/>
          </p:nvSpPr>
          <p:spPr>
            <a:xfrm>
              <a:off x="7691620" y="2302178"/>
              <a:ext cx="3751442" cy="538609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solidFill>
                    <a:schemeClr val="accent2"/>
                  </a:solidFill>
                  <a:cs typeface="Arial" pitchFamily="34" charset="0"/>
                </a:rPr>
                <a:t>Contents Here</a:t>
              </a:r>
              <a:endParaRPr lang="ko-KR" altLang="en-US" sz="2025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3C4D93A-2525-4BD2-979B-33469CDA4ED1}"/>
                </a:ext>
              </a:extLst>
            </p:cNvPr>
            <p:cNvSpPr txBox="1"/>
            <p:nvPr/>
          </p:nvSpPr>
          <p:spPr>
            <a:xfrm>
              <a:off x="10521738" y="2011683"/>
              <a:ext cx="1260971" cy="104644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algn="ctr"/>
              <a:r>
                <a:rPr lang="en-US" altLang="ko-KR" sz="4500" b="1" dirty="0">
                  <a:solidFill>
                    <a:schemeClr val="tx1">
                      <a:alpha val="2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500" b="1" dirty="0">
                <a:solidFill>
                  <a:schemeClr val="tx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03373101-8740-486F-9914-C99066E51CD3}"/>
              </a:ext>
            </a:extLst>
          </p:cNvPr>
          <p:cNvGrpSpPr/>
          <p:nvPr/>
        </p:nvGrpSpPr>
        <p:grpSpPr>
          <a:xfrm>
            <a:off x="5559714" y="3414522"/>
            <a:ext cx="3068317" cy="1091870"/>
            <a:chOff x="7691620" y="3228847"/>
            <a:chExt cx="4091089" cy="145582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1688FBBD-D26F-4434-8DFD-F3564124EFCD}"/>
                </a:ext>
              </a:extLst>
            </p:cNvPr>
            <p:cNvGrpSpPr/>
            <p:nvPr/>
          </p:nvGrpSpPr>
          <p:grpSpPr>
            <a:xfrm>
              <a:off x="7691620" y="3519342"/>
              <a:ext cx="3751443" cy="1165332"/>
              <a:chOff x="7691620" y="3519342"/>
              <a:chExt cx="3751443" cy="116533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35A7C7A4-ED78-4AD2-A210-EE56B792AB9E}"/>
                  </a:ext>
                </a:extLst>
              </p:cNvPr>
              <p:cNvSpPr txBox="1"/>
              <p:nvPr/>
            </p:nvSpPr>
            <p:spPr>
              <a:xfrm>
                <a:off x="7709197" y="4007566"/>
                <a:ext cx="3733866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900" dirty="0"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900" dirty="0"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8994A1C0-D05D-4BAF-B441-695EB1930C78}"/>
                  </a:ext>
                </a:extLst>
              </p:cNvPr>
              <p:cNvSpPr txBox="1"/>
              <p:nvPr/>
            </p:nvSpPr>
            <p:spPr>
              <a:xfrm>
                <a:off x="7691620" y="3519342"/>
                <a:ext cx="3751443" cy="538609"/>
              </a:xfrm>
              <a:prstGeom prst="rect">
                <a:avLst/>
              </a:prstGeom>
              <a:noFill/>
            </p:spPr>
            <p:txBody>
              <a:bodyPr wrap="square" lIns="81000" rIns="81000" rtlCol="0">
                <a:spAutoFit/>
              </a:bodyPr>
              <a:lstStyle/>
              <a:p>
                <a:r>
                  <a:rPr lang="en-US" altLang="ko-KR" sz="2025" b="1" dirty="0">
                    <a:solidFill>
                      <a:schemeClr val="accent3"/>
                    </a:solidFill>
                    <a:cs typeface="Arial" pitchFamily="34" charset="0"/>
                  </a:rPr>
                  <a:t>Contents Here</a:t>
                </a:r>
                <a:endParaRPr lang="ko-KR" altLang="en-US" sz="2025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9A6ABBE2-06B4-4738-ADDE-C87E486C457D}"/>
                </a:ext>
              </a:extLst>
            </p:cNvPr>
            <p:cNvSpPr txBox="1"/>
            <p:nvPr/>
          </p:nvSpPr>
          <p:spPr>
            <a:xfrm>
              <a:off x="10521738" y="3228847"/>
              <a:ext cx="1260971" cy="104644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algn="ctr"/>
              <a:r>
                <a:rPr lang="en-US" altLang="ko-KR" sz="4500" b="1" dirty="0">
                  <a:solidFill>
                    <a:schemeClr val="tx1">
                      <a:alpha val="2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500" b="1" dirty="0">
                <a:solidFill>
                  <a:schemeClr val="tx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05806A6-BAEC-4172-A20C-10C559D86D88}"/>
              </a:ext>
            </a:extLst>
          </p:cNvPr>
          <p:cNvGrpSpPr/>
          <p:nvPr/>
        </p:nvGrpSpPr>
        <p:grpSpPr>
          <a:xfrm>
            <a:off x="5572897" y="4454353"/>
            <a:ext cx="3068317" cy="1091870"/>
            <a:chOff x="7691620" y="4446010"/>
            <a:chExt cx="4091089" cy="145582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9E7DACF-C7C4-4FB6-89C0-9AFFE1E4595D}"/>
                </a:ext>
              </a:extLst>
            </p:cNvPr>
            <p:cNvGrpSpPr/>
            <p:nvPr/>
          </p:nvGrpSpPr>
          <p:grpSpPr>
            <a:xfrm>
              <a:off x="7691620" y="4736505"/>
              <a:ext cx="3751443" cy="1165332"/>
              <a:chOff x="7691620" y="4736505"/>
              <a:chExt cx="3751443" cy="11653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4674D87-01D7-4753-A31A-2C7F45A0A1EF}"/>
                  </a:ext>
                </a:extLst>
              </p:cNvPr>
              <p:cNvSpPr txBox="1"/>
              <p:nvPr/>
            </p:nvSpPr>
            <p:spPr>
              <a:xfrm>
                <a:off x="7709197" y="5224729"/>
                <a:ext cx="3733866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900" dirty="0"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900" dirty="0"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DF802F6E-1C52-43D8-BD57-D67219AF7B2E}"/>
                  </a:ext>
                </a:extLst>
              </p:cNvPr>
              <p:cNvSpPr txBox="1"/>
              <p:nvPr/>
            </p:nvSpPr>
            <p:spPr>
              <a:xfrm>
                <a:off x="7691620" y="4736505"/>
                <a:ext cx="3751443" cy="538609"/>
              </a:xfrm>
              <a:prstGeom prst="rect">
                <a:avLst/>
              </a:prstGeom>
              <a:noFill/>
            </p:spPr>
            <p:txBody>
              <a:bodyPr wrap="square" lIns="81000" rIns="81000" rtlCol="0">
                <a:spAutoFit/>
              </a:bodyPr>
              <a:lstStyle/>
              <a:p>
                <a:r>
                  <a:rPr lang="en-US" altLang="ko-KR" sz="2025" b="1" dirty="0">
                    <a:solidFill>
                      <a:schemeClr val="accent4"/>
                    </a:solidFill>
                    <a:cs typeface="Arial" pitchFamily="34" charset="0"/>
                  </a:rPr>
                  <a:t>Contents Here</a:t>
                </a:r>
                <a:endParaRPr lang="ko-KR" altLang="en-US" sz="2025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6A237E7-011B-4D16-A6DD-E263323D52B6}"/>
                </a:ext>
              </a:extLst>
            </p:cNvPr>
            <p:cNvSpPr txBox="1"/>
            <p:nvPr/>
          </p:nvSpPr>
          <p:spPr>
            <a:xfrm>
              <a:off x="10521738" y="4446010"/>
              <a:ext cx="1260971" cy="104644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algn="ctr"/>
              <a:r>
                <a:rPr lang="en-US" altLang="ko-KR" sz="4500" b="1" dirty="0">
                  <a:solidFill>
                    <a:schemeClr val="tx1">
                      <a:alpha val="2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500" b="1" dirty="0">
                <a:solidFill>
                  <a:schemeClr val="tx1">
                    <a:alpha val="2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F8EF26-7AD5-4E7F-95B3-9A57CF80C483}"/>
              </a:ext>
            </a:extLst>
          </p:cNvPr>
          <p:cNvSpPr txBox="1"/>
          <p:nvPr/>
        </p:nvSpPr>
        <p:spPr>
          <a:xfrm>
            <a:off x="2" y="1417575"/>
            <a:ext cx="9143999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45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1_Contents Slide Master">
  <a:themeElements>
    <a:clrScheme name="ALLPPT-4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ver and End Slide Mast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ontents Slide Mast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170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 Unicode MS</vt:lpstr>
      <vt:lpstr>맑은 고딕</vt:lpstr>
      <vt:lpstr>Arial</vt:lpstr>
      <vt:lpstr>Arial Rounded MT Bold</vt:lpstr>
      <vt:lpstr>Calibri</vt:lpstr>
      <vt:lpstr>Calibri Light</vt:lpstr>
      <vt:lpstr>FZShuTi</vt:lpstr>
      <vt:lpstr>Segoe UI Emoji</vt:lpstr>
      <vt:lpstr>1_Contents Slide Master</vt:lpstr>
      <vt:lpstr>Section Break Slide Master</vt:lpstr>
      <vt:lpstr>Cover and End Slide Master</vt:lpstr>
      <vt:lpstr>2_Contents Slide Master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Tri</cp:lastModifiedBy>
  <cp:revision>38</cp:revision>
  <dcterms:created xsi:type="dcterms:W3CDTF">2020-01-20T05:08:25Z</dcterms:created>
  <dcterms:modified xsi:type="dcterms:W3CDTF">2021-10-15T01:26:54Z</dcterms:modified>
</cp:coreProperties>
</file>