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3689" r:id="rId3"/>
    <p:sldMasterId id="2147483703" r:id="rId4"/>
  </p:sldMasterIdLst>
  <p:sldIdLst>
    <p:sldId id="256" r:id="rId5"/>
    <p:sldId id="299" r:id="rId6"/>
    <p:sldId id="341" r:id="rId7"/>
    <p:sldId id="30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D2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4" autoAdjust="0"/>
    <p:restoredTop sz="94660"/>
  </p:normalViewPr>
  <p:slideViewPr>
    <p:cSldViewPr snapToGrid="0" showGuides="1">
      <p:cViewPr varScale="1">
        <p:scale>
          <a:sx n="89" d="100"/>
          <a:sy n="89" d="100"/>
        </p:scale>
        <p:origin x="127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4FCA94-9D4B-4D6C-AEDA-E106A18D1007}"/>
              </a:ext>
            </a:extLst>
          </p:cNvPr>
          <p:cNvSpPr/>
          <p:nvPr userDrawn="1"/>
        </p:nvSpPr>
        <p:spPr>
          <a:xfrm>
            <a:off x="0" y="3937992"/>
            <a:ext cx="9144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050" b="1" dirty="0"/>
          </a:p>
        </p:txBody>
      </p:sp>
      <p:grpSp>
        <p:nvGrpSpPr>
          <p:cNvPr id="2" name="Group 1">
            <a:extLst>
              <a:ext uri="{FF2B5EF4-FFF2-40B4-BE49-F238E27FC236}">
                <a16:creationId xmlns:a16="http://schemas.microsoft.com/office/drawing/2014/main" id="{68FBAC0C-90AE-4BF6-BD45-2223214B1DE3}"/>
              </a:ext>
            </a:extLst>
          </p:cNvPr>
          <p:cNvGrpSpPr/>
          <p:nvPr userDrawn="1"/>
        </p:nvGrpSpPr>
        <p:grpSpPr>
          <a:xfrm flipH="1">
            <a:off x="541609" y="1529130"/>
            <a:ext cx="3305402" cy="4681248"/>
            <a:chOff x="6446339" y="1280897"/>
            <a:chExt cx="4320717" cy="5285178"/>
          </a:xfrm>
        </p:grpSpPr>
        <p:sp>
          <p:nvSpPr>
            <p:cNvPr id="3" name="Freeform: Shape 2">
              <a:extLst>
                <a:ext uri="{FF2B5EF4-FFF2-40B4-BE49-F238E27FC236}">
                  <a16:creationId xmlns:a16="http://schemas.microsoft.com/office/drawing/2014/main" id="{05A3C585-6A40-421A-A680-72A17DBD858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sz="1350"/>
            </a:p>
          </p:txBody>
        </p:sp>
        <p:sp>
          <p:nvSpPr>
            <p:cNvPr id="4" name="Freeform: Shape 3">
              <a:extLst>
                <a:ext uri="{FF2B5EF4-FFF2-40B4-BE49-F238E27FC236}">
                  <a16:creationId xmlns:a16="http://schemas.microsoft.com/office/drawing/2014/main" id="{B91228CF-D9D2-4A77-A0A6-42B0F6E8601E}"/>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sz="1350"/>
            </a:p>
          </p:txBody>
        </p:sp>
        <p:sp>
          <p:nvSpPr>
            <p:cNvPr id="5" name="Freeform: Shape 4">
              <a:extLst>
                <a:ext uri="{FF2B5EF4-FFF2-40B4-BE49-F238E27FC236}">
                  <a16:creationId xmlns:a16="http://schemas.microsoft.com/office/drawing/2014/main" id="{4557DB8C-C6A3-4BA7-8B7B-0B6FC3E2C603}"/>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sz="1350"/>
            </a:p>
          </p:txBody>
        </p:sp>
        <p:sp>
          <p:nvSpPr>
            <p:cNvPr id="6" name="Freeform: Shape 5">
              <a:extLst>
                <a:ext uri="{FF2B5EF4-FFF2-40B4-BE49-F238E27FC236}">
                  <a16:creationId xmlns:a16="http://schemas.microsoft.com/office/drawing/2014/main" id="{798D523C-46A5-416E-B591-48E33B848D89}"/>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E22D7AD7-4668-4FFE-80F1-76809786FDF2}"/>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BFBCB2EB-235B-4673-A50A-BFA682F8C1D7}"/>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F44F00AD-8287-4317-831D-EDF1AB1B8705}"/>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350">
                <a:solidFill>
                  <a:schemeClr val="tx1"/>
                </a:solidFill>
              </a:endParaRPr>
            </a:p>
          </p:txBody>
        </p:sp>
      </p:grpSp>
      <p:sp>
        <p:nvSpPr>
          <p:cNvPr id="10" name="Text Placeholder 9">
            <a:extLst>
              <a:ext uri="{FF2B5EF4-FFF2-40B4-BE49-F238E27FC236}">
                <a16:creationId xmlns:a16="http://schemas.microsoft.com/office/drawing/2014/main" id="{5697076B-D9FB-482E-A52D-539AB42CF95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1" name="그림 개체 틀 2">
            <a:extLst>
              <a:ext uri="{FF2B5EF4-FFF2-40B4-BE49-F238E27FC236}">
                <a16:creationId xmlns:a16="http://schemas.microsoft.com/office/drawing/2014/main" id="{C05109EE-F6D7-44D9-8EB0-F43BF05022CC}"/>
              </a:ext>
            </a:extLst>
          </p:cNvPr>
          <p:cNvSpPr>
            <a:spLocks noGrp="1"/>
          </p:cNvSpPr>
          <p:nvPr>
            <p:ph type="pic" sz="quarter" idx="44" hasCustomPrompt="1"/>
          </p:nvPr>
        </p:nvSpPr>
        <p:spPr>
          <a:xfrm flipH="1">
            <a:off x="730014" y="1721797"/>
            <a:ext cx="3020795" cy="3180943"/>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9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4BDBA62A-FFB9-4EAA-A845-F9E7FBE1656D}"/>
              </a:ext>
            </a:extLst>
          </p:cNvPr>
          <p:cNvGrpSpPr/>
          <p:nvPr userDrawn="1"/>
        </p:nvGrpSpPr>
        <p:grpSpPr>
          <a:xfrm>
            <a:off x="638097" y="1991644"/>
            <a:ext cx="1595147" cy="3673670"/>
            <a:chOff x="1438761" y="2033015"/>
            <a:chExt cx="1980000" cy="3420000"/>
          </a:xfrm>
        </p:grpSpPr>
        <p:sp>
          <p:nvSpPr>
            <p:cNvPr id="3" name="Rounded Rectangle 58">
              <a:extLst>
                <a:ext uri="{FF2B5EF4-FFF2-40B4-BE49-F238E27FC236}">
                  <a16:creationId xmlns:a16="http://schemas.microsoft.com/office/drawing/2014/main" id="{501CB877-1AC6-424C-B3BA-D6ABFC26E3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4" name="Rectangle 59">
              <a:extLst>
                <a:ext uri="{FF2B5EF4-FFF2-40B4-BE49-F238E27FC236}">
                  <a16:creationId xmlns:a16="http://schemas.microsoft.com/office/drawing/2014/main" id="{0C2BE5BA-7167-4D0A-A2D3-B5A7EBB251A0}"/>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nvGrpSpPr>
            <p:cNvPr id="5" name="Group 60">
              <a:extLst>
                <a:ext uri="{FF2B5EF4-FFF2-40B4-BE49-F238E27FC236}">
                  <a16:creationId xmlns:a16="http://schemas.microsoft.com/office/drawing/2014/main" id="{DEE94761-F08C-411E-92F5-94A4A9F63953}"/>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4AFCDA50-2E11-42B5-B780-32DE53F4079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 name="Rounded Rectangle 62">
                <a:extLst>
                  <a:ext uri="{FF2B5EF4-FFF2-40B4-BE49-F238E27FC236}">
                    <a16:creationId xmlns:a16="http://schemas.microsoft.com/office/drawing/2014/main" id="{BBF714BD-7EA8-4CDD-96C3-883EA2DD0D6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grpSp>
      <p:grpSp>
        <p:nvGrpSpPr>
          <p:cNvPr id="8" name="Group 51">
            <a:extLst>
              <a:ext uri="{FF2B5EF4-FFF2-40B4-BE49-F238E27FC236}">
                <a16:creationId xmlns:a16="http://schemas.microsoft.com/office/drawing/2014/main" id="{32032593-70A5-4ED1-86D3-FEE66C4BEB96}"/>
              </a:ext>
            </a:extLst>
          </p:cNvPr>
          <p:cNvGrpSpPr/>
          <p:nvPr userDrawn="1"/>
        </p:nvGrpSpPr>
        <p:grpSpPr>
          <a:xfrm>
            <a:off x="2571207" y="1957776"/>
            <a:ext cx="1595147" cy="3673670"/>
            <a:chOff x="1438761" y="2033015"/>
            <a:chExt cx="1980000" cy="3420000"/>
          </a:xfrm>
        </p:grpSpPr>
        <p:sp>
          <p:nvSpPr>
            <p:cNvPr id="9" name="Rounded Rectangle 52">
              <a:extLst>
                <a:ext uri="{FF2B5EF4-FFF2-40B4-BE49-F238E27FC236}">
                  <a16:creationId xmlns:a16="http://schemas.microsoft.com/office/drawing/2014/main" id="{E3B77530-799D-492E-8338-01D56FC3BD56}"/>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0" name="Rectangle 53">
              <a:extLst>
                <a:ext uri="{FF2B5EF4-FFF2-40B4-BE49-F238E27FC236}">
                  <a16:creationId xmlns:a16="http://schemas.microsoft.com/office/drawing/2014/main" id="{68998195-F1B1-45FE-ABA1-91E09AA9722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nvGrpSpPr>
            <p:cNvPr id="11" name="Group 54">
              <a:extLst>
                <a:ext uri="{FF2B5EF4-FFF2-40B4-BE49-F238E27FC236}">
                  <a16:creationId xmlns:a16="http://schemas.microsoft.com/office/drawing/2014/main" id="{F93E3408-54D7-4DC3-8B96-960AECE6A448}"/>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F9BAFA1E-AE64-4351-B7F7-0D40065FD22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3" name="Rounded Rectangle 56">
                <a:extLst>
                  <a:ext uri="{FF2B5EF4-FFF2-40B4-BE49-F238E27FC236}">
                    <a16:creationId xmlns:a16="http://schemas.microsoft.com/office/drawing/2014/main" id="{4ECD5656-3255-49C7-9627-AEFD2E735DC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grpSp>
      <p:sp>
        <p:nvSpPr>
          <p:cNvPr id="14" name="Picture Placeholder 9">
            <a:extLst>
              <a:ext uri="{FF2B5EF4-FFF2-40B4-BE49-F238E27FC236}">
                <a16:creationId xmlns:a16="http://schemas.microsoft.com/office/drawing/2014/main" id="{E38E2520-FC64-4AE0-A8E6-D22504244896}"/>
              </a:ext>
            </a:extLst>
          </p:cNvPr>
          <p:cNvSpPr>
            <a:spLocks noGrp="1"/>
          </p:cNvSpPr>
          <p:nvPr>
            <p:ph type="pic" sz="quarter" idx="11" hasCustomPrompt="1"/>
          </p:nvPr>
        </p:nvSpPr>
        <p:spPr>
          <a:xfrm>
            <a:off x="3267021" y="2241136"/>
            <a:ext cx="795685" cy="2905556"/>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id="{53F7F2A9-FB3A-469D-A025-F0EF53225AC0}"/>
              </a:ext>
            </a:extLst>
          </p:cNvPr>
          <p:cNvSpPr>
            <a:spLocks noGrp="1"/>
          </p:cNvSpPr>
          <p:nvPr>
            <p:ph type="pic" sz="quarter" idx="12" hasCustomPrompt="1"/>
          </p:nvPr>
        </p:nvSpPr>
        <p:spPr>
          <a:xfrm>
            <a:off x="752133" y="2290033"/>
            <a:ext cx="815282" cy="2905557"/>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id="{CE0A9AE1-D462-4ABF-9729-E8E271CD12A0}"/>
              </a:ext>
            </a:extLst>
          </p:cNvPr>
          <p:cNvGrpSpPr/>
          <p:nvPr userDrawn="1"/>
        </p:nvGrpSpPr>
        <p:grpSpPr>
          <a:xfrm>
            <a:off x="1558338" y="1819950"/>
            <a:ext cx="1728217" cy="3980137"/>
            <a:chOff x="1438761" y="2033015"/>
            <a:chExt cx="1980000" cy="3420000"/>
          </a:xfrm>
        </p:grpSpPr>
        <p:sp>
          <p:nvSpPr>
            <p:cNvPr id="17" name="Rounded Rectangle 41">
              <a:extLst>
                <a:ext uri="{FF2B5EF4-FFF2-40B4-BE49-F238E27FC236}">
                  <a16:creationId xmlns:a16="http://schemas.microsoft.com/office/drawing/2014/main" id="{FECFE306-FB02-4369-B9F4-F163D0F1DA39}"/>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8" name="Rectangle 42">
              <a:extLst>
                <a:ext uri="{FF2B5EF4-FFF2-40B4-BE49-F238E27FC236}">
                  <a16:creationId xmlns:a16="http://schemas.microsoft.com/office/drawing/2014/main" id="{60177CAD-2350-4B3F-A424-4E8BEF4DEFB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nvGrpSpPr>
            <p:cNvPr id="19" name="Group 6">
              <a:extLst>
                <a:ext uri="{FF2B5EF4-FFF2-40B4-BE49-F238E27FC236}">
                  <a16:creationId xmlns:a16="http://schemas.microsoft.com/office/drawing/2014/main" id="{DE285963-536D-4D67-BDAD-A913A1868D4D}"/>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B63BD6C0-18F6-4761-9CE9-FCC79EFA9A05}"/>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21" name="Rounded Rectangle 45">
                <a:extLst>
                  <a:ext uri="{FF2B5EF4-FFF2-40B4-BE49-F238E27FC236}">
                    <a16:creationId xmlns:a16="http://schemas.microsoft.com/office/drawing/2014/main" id="{EFAA093E-94D8-4FBC-8C9E-FB5F9E39F6B9}"/>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grpSp>
      <p:sp>
        <p:nvSpPr>
          <p:cNvPr id="22" name="Picture Placeholder 9">
            <a:extLst>
              <a:ext uri="{FF2B5EF4-FFF2-40B4-BE49-F238E27FC236}">
                <a16:creationId xmlns:a16="http://schemas.microsoft.com/office/drawing/2014/main" id="{1D6A7D47-511A-445A-9ED2-C0B31C62F7F1}"/>
              </a:ext>
            </a:extLst>
          </p:cNvPr>
          <p:cNvSpPr>
            <a:spLocks noGrp="1"/>
          </p:cNvSpPr>
          <p:nvPr>
            <p:ph type="pic" sz="quarter" idx="10" hasCustomPrompt="1"/>
          </p:nvPr>
        </p:nvSpPr>
        <p:spPr>
          <a:xfrm>
            <a:off x="1663086" y="2151585"/>
            <a:ext cx="1517540" cy="3142249"/>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id="{B6267096-FAB5-45A6-A9F7-99EC8A46D0CB}"/>
              </a:ext>
            </a:extLst>
          </p:cNvPr>
          <p:cNvSpPr>
            <a:spLocks noGrp="1"/>
          </p:cNvSpPr>
          <p:nvPr>
            <p:ph type="body" sz="quarter" idx="13"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77E02B4-A751-4DC8-B44F-BB87A3DE0B1C}"/>
              </a:ext>
            </a:extLst>
          </p:cNvPr>
          <p:cNvSpPr>
            <a:spLocks noGrp="1"/>
          </p:cNvSpPr>
          <p:nvPr>
            <p:ph type="pic" sz="quarter" idx="14" hasCustomPrompt="1"/>
          </p:nvPr>
        </p:nvSpPr>
        <p:spPr>
          <a:xfrm>
            <a:off x="0" y="0"/>
            <a:ext cx="457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lang="ko-KR" altLang="en-US" sz="1350">
                <a:solidFill>
                  <a:schemeClr val="tx1">
                    <a:lumMod val="75000"/>
                    <a:lumOff val="25000"/>
                  </a:schemeClr>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55354B6-B79C-4894-8DA7-39CD6A2C1092}"/>
              </a:ext>
            </a:extLst>
          </p:cNvPr>
          <p:cNvGrpSpPr/>
          <p:nvPr userDrawn="1"/>
        </p:nvGrpSpPr>
        <p:grpSpPr>
          <a:xfrm>
            <a:off x="130837" y="261016"/>
            <a:ext cx="7807988" cy="5719948"/>
            <a:chOff x="-548507" y="477868"/>
            <a:chExt cx="11570449" cy="6357177"/>
          </a:xfrm>
        </p:grpSpPr>
        <p:sp>
          <p:nvSpPr>
            <p:cNvPr id="18" name="Freeform: Shape 17">
              <a:extLst>
                <a:ext uri="{FF2B5EF4-FFF2-40B4-BE49-F238E27FC236}">
                  <a16:creationId xmlns:a16="http://schemas.microsoft.com/office/drawing/2014/main" id="{5111F323-B45D-41E2-9C53-E16E5EB8F8B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6893892A-F0E4-4D14-A167-BCF1CBF7BDB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3FCC6224-0FDF-46C8-96CF-4F72EDAA825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1AD97E8D-9336-40CC-9B22-C9493499CBE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sz="1350" dirty="0"/>
            </a:p>
          </p:txBody>
        </p:sp>
        <p:sp>
          <p:nvSpPr>
            <p:cNvPr id="22" name="Freeform: Shape 21">
              <a:extLst>
                <a:ext uri="{FF2B5EF4-FFF2-40B4-BE49-F238E27FC236}">
                  <a16:creationId xmlns:a16="http://schemas.microsoft.com/office/drawing/2014/main" id="{81E55D7F-EB32-4A92-A342-22641E0908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sz="1350"/>
            </a:p>
          </p:txBody>
        </p:sp>
        <p:grpSp>
          <p:nvGrpSpPr>
            <p:cNvPr id="23" name="Group 22">
              <a:extLst>
                <a:ext uri="{FF2B5EF4-FFF2-40B4-BE49-F238E27FC236}">
                  <a16:creationId xmlns:a16="http://schemas.microsoft.com/office/drawing/2014/main" id="{E3476D76-F8CF-474A-8196-AA1593DB9510}"/>
                </a:ext>
              </a:extLst>
            </p:cNvPr>
            <p:cNvGrpSpPr/>
            <p:nvPr/>
          </p:nvGrpSpPr>
          <p:grpSpPr>
            <a:xfrm>
              <a:off x="1606" y="6382978"/>
              <a:ext cx="413937" cy="115242"/>
              <a:chOff x="5955" y="6353672"/>
              <a:chExt cx="413937" cy="115242"/>
            </a:xfrm>
          </p:grpSpPr>
          <p:sp>
            <p:nvSpPr>
              <p:cNvPr id="28" name="Rectangle: Rounded Corners 27">
                <a:extLst>
                  <a:ext uri="{FF2B5EF4-FFF2-40B4-BE49-F238E27FC236}">
                    <a16:creationId xmlns:a16="http://schemas.microsoft.com/office/drawing/2014/main" id="{D64DEBF7-D7E9-4EA9-95B1-CB5C57498C1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7C714E9-B08A-4559-967D-694DDF7DC28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 name="Group 23">
              <a:extLst>
                <a:ext uri="{FF2B5EF4-FFF2-40B4-BE49-F238E27FC236}">
                  <a16:creationId xmlns:a16="http://schemas.microsoft.com/office/drawing/2014/main" id="{F6F1BA47-4775-4B74-AC46-BA60D1F27A54}"/>
                </a:ext>
              </a:extLst>
            </p:cNvPr>
            <p:cNvGrpSpPr/>
            <p:nvPr/>
          </p:nvGrpSpPr>
          <p:grpSpPr>
            <a:xfrm>
              <a:off x="9855291" y="6381600"/>
              <a:ext cx="885989" cy="115242"/>
              <a:chOff x="5955" y="6353672"/>
              <a:chExt cx="413937" cy="115242"/>
            </a:xfrm>
          </p:grpSpPr>
          <p:sp>
            <p:nvSpPr>
              <p:cNvPr id="26" name="Rectangle: Rounded Corners 25">
                <a:extLst>
                  <a:ext uri="{FF2B5EF4-FFF2-40B4-BE49-F238E27FC236}">
                    <a16:creationId xmlns:a16="http://schemas.microsoft.com/office/drawing/2014/main" id="{CB9F8B05-FC7A-416E-8EC1-EAEC4BF14C9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Rounded Corners 26">
                <a:extLst>
                  <a:ext uri="{FF2B5EF4-FFF2-40B4-BE49-F238E27FC236}">
                    <a16:creationId xmlns:a16="http://schemas.microsoft.com/office/drawing/2014/main" id="{2A2811C3-1763-452B-92E6-FA3B089CBCF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5" name="Freeform: Shape 24">
              <a:extLst>
                <a:ext uri="{FF2B5EF4-FFF2-40B4-BE49-F238E27FC236}">
                  <a16:creationId xmlns:a16="http://schemas.microsoft.com/office/drawing/2014/main" id="{5D8CBDB5-CC23-4B26-91B5-BAF08E69497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350" dirty="0"/>
            </a:p>
          </p:txBody>
        </p:sp>
      </p:grpSp>
      <p:grpSp>
        <p:nvGrpSpPr>
          <p:cNvPr id="30" name="Group 29">
            <a:extLst>
              <a:ext uri="{FF2B5EF4-FFF2-40B4-BE49-F238E27FC236}">
                <a16:creationId xmlns:a16="http://schemas.microsoft.com/office/drawing/2014/main" id="{2115A9E9-2E59-4B6C-9C89-677AEDCCBEB1}"/>
              </a:ext>
            </a:extLst>
          </p:cNvPr>
          <p:cNvGrpSpPr/>
          <p:nvPr userDrawn="1"/>
        </p:nvGrpSpPr>
        <p:grpSpPr>
          <a:xfrm>
            <a:off x="226393" y="4848223"/>
            <a:ext cx="8708773" cy="1997448"/>
            <a:chOff x="3271130" y="4981887"/>
            <a:chExt cx="8577971" cy="1475586"/>
          </a:xfrm>
        </p:grpSpPr>
        <p:grpSp>
          <p:nvGrpSpPr>
            <p:cNvPr id="3" name="Group 2">
              <a:extLst>
                <a:ext uri="{FF2B5EF4-FFF2-40B4-BE49-F238E27FC236}">
                  <a16:creationId xmlns:a16="http://schemas.microsoft.com/office/drawing/2014/main" id="{1A89FA44-0A14-4CB4-A951-AC26B5A2EA51}"/>
                </a:ext>
              </a:extLst>
            </p:cNvPr>
            <p:cNvGrpSpPr/>
            <p:nvPr userDrawn="1"/>
          </p:nvGrpSpPr>
          <p:grpSpPr>
            <a:xfrm>
              <a:off x="10175667" y="4981887"/>
              <a:ext cx="1673434" cy="1352946"/>
              <a:chOff x="8851691" y="3742138"/>
              <a:chExt cx="2515051" cy="2033381"/>
            </a:xfrm>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9AC13CF9-1A01-472C-B184-B8D1FDFE8382}"/>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sz="1350"/>
              </a:p>
            </p:txBody>
          </p:sp>
          <p:sp>
            <p:nvSpPr>
              <p:cNvPr id="5" name="Freeform: Shape 4">
                <a:extLst>
                  <a:ext uri="{FF2B5EF4-FFF2-40B4-BE49-F238E27FC236}">
                    <a16:creationId xmlns:a16="http://schemas.microsoft.com/office/drawing/2014/main" id="{9D74CBBF-AD6A-40B7-ACD4-D206157081B0}"/>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3">
                  <a:lumMod val="60000"/>
                  <a:lumOff val="40000"/>
                </a:schemeClr>
              </a:solidFill>
              <a:ln w="7072" cap="flat">
                <a:noFill/>
                <a:prstDash val="solid"/>
                <a:miter/>
              </a:ln>
            </p:spPr>
            <p:txBody>
              <a:bodyPr rtlCol="0" anchor="ctr"/>
              <a:lstStyle/>
              <a:p>
                <a:endParaRPr lang="en-US" sz="1350"/>
              </a:p>
            </p:txBody>
          </p:sp>
          <p:sp>
            <p:nvSpPr>
              <p:cNvPr id="6" name="Freeform: Shape 5">
                <a:extLst>
                  <a:ext uri="{FF2B5EF4-FFF2-40B4-BE49-F238E27FC236}">
                    <a16:creationId xmlns:a16="http://schemas.microsoft.com/office/drawing/2014/main" id="{86B9B8EF-AF25-4F44-A25C-1149326B2BD6}"/>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3">
                  <a:lumMod val="60000"/>
                  <a:lumOff val="40000"/>
                </a:schemeClr>
              </a:solidFill>
              <a:ln w="7072"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41BF2991-B5E8-4B3E-B29F-CBB90B845EE5}"/>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3">
                  <a:lumMod val="75000"/>
                </a:schemeClr>
              </a:solidFill>
              <a:ln w="7072"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7050C9E6-EBE9-4CA4-AAE4-EB0F65D5BB9B}"/>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3">
                  <a:lumMod val="75000"/>
                </a:schemeClr>
              </a:solidFill>
              <a:ln w="7072"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1B909C7B-7870-4D06-9D90-8C2B224F4B8D}"/>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3">
                  <a:lumMod val="60000"/>
                  <a:lumOff val="40000"/>
                </a:schemeClr>
              </a:solidFill>
              <a:ln w="7072"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5FBEC56A-6BE5-448F-9565-A0BBE2CA940F}"/>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442F6CED-B6AA-4B95-8ABB-7ABDA4DC0951}"/>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sz="1350"/>
              </a:p>
            </p:txBody>
          </p:sp>
        </p:grpSp>
        <p:sp>
          <p:nvSpPr>
            <p:cNvPr id="15" name="Freeform: Shape 14">
              <a:extLst>
                <a:ext uri="{FF2B5EF4-FFF2-40B4-BE49-F238E27FC236}">
                  <a16:creationId xmlns:a16="http://schemas.microsoft.com/office/drawing/2014/main" id="{A6680C42-0B5C-418D-B5F0-87D2D6363A56}"/>
                </a:ext>
              </a:extLst>
            </p:cNvPr>
            <p:cNvSpPr/>
            <p:nvPr userDrawn="1"/>
          </p:nvSpPr>
          <p:spPr>
            <a:xfrm>
              <a:off x="3271130" y="5777272"/>
              <a:ext cx="7170701" cy="680201"/>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211471 w 8250226"/>
                <a:gd name="connsiteY8" fmla="*/ 959045 h 1520066"/>
                <a:gd name="connsiteX9" fmla="*/ 7023079 w 8250226"/>
                <a:gd name="connsiteY9" fmla="*/ 599807 h 1520066"/>
                <a:gd name="connsiteX10" fmla="*/ 6625054 w 8250226"/>
                <a:gd name="connsiteY10" fmla="*/ 60489 h 1520066"/>
                <a:gd name="connsiteX11" fmla="*/ 6613972 w 8250226"/>
                <a:gd name="connsiteY11" fmla="*/ 60489 h 1520066"/>
                <a:gd name="connsiteX12" fmla="*/ 5725111 w 8250226"/>
                <a:gd name="connsiteY12" fmla="*/ 640903 h 1520066"/>
                <a:gd name="connsiteX13" fmla="*/ 5596746 w 8250226"/>
                <a:gd name="connsiteY13" fmla="*/ 772500 h 1520066"/>
                <a:gd name="connsiteX14" fmla="*/ 5426824 w 8250226"/>
                <a:gd name="connsiteY14" fmla="*/ 951657 h 1520066"/>
                <a:gd name="connsiteX15" fmla="*/ 5037572 w 8250226"/>
                <a:gd name="connsiteY15" fmla="*/ 1342294 h 1520066"/>
                <a:gd name="connsiteX16" fmla="*/ 4680181 w 8250226"/>
                <a:gd name="connsiteY16" fmla="*/ 1520066 h 1520066"/>
                <a:gd name="connsiteX17" fmla="*/ 4637239 w 8250226"/>
                <a:gd name="connsiteY17" fmla="*/ 1515910 h 1520066"/>
                <a:gd name="connsiteX18" fmla="*/ 4405443 w 8250226"/>
                <a:gd name="connsiteY18" fmla="*/ 1172372 h 1520066"/>
                <a:gd name="connsiteX19" fmla="*/ 4179650 w 8250226"/>
                <a:gd name="connsiteY19" fmla="*/ 762803 h 1520066"/>
                <a:gd name="connsiteX20" fmla="*/ 3311567 w 8250226"/>
                <a:gd name="connsiteY20" fmla="*/ 767883 h 1520066"/>
                <a:gd name="connsiteX21" fmla="*/ 2360834 w 8250226"/>
                <a:gd name="connsiteY21" fmla="*/ 995061 h 1520066"/>
                <a:gd name="connsiteX22" fmla="*/ 2342497 w 8250226"/>
                <a:gd name="connsiteY22" fmla="*/ 992833 h 1520066"/>
                <a:gd name="connsiteX23" fmla="*/ 2126238 w 8250226"/>
                <a:gd name="connsiteY23" fmla="*/ 1040931 h 1520066"/>
                <a:gd name="connsiteX24" fmla="*/ 1317343 w 8250226"/>
                <a:gd name="connsiteY24" fmla="*/ 1114064 h 1520066"/>
                <a:gd name="connsiteX25" fmla="*/ 1009685 w 8250226"/>
                <a:gd name="connsiteY25" fmla="*/ 1102634 h 1520066"/>
                <a:gd name="connsiteX26" fmla="*/ 90523 w 8250226"/>
                <a:gd name="connsiteY26" fmla="*/ 742589 h 1520066"/>
                <a:gd name="connsiteX27" fmla="*/ 22895 w 8250226"/>
                <a:gd name="connsiteY27" fmla="*/ 281579 h 1520066"/>
                <a:gd name="connsiteX28" fmla="*/ 33026 w 8250226"/>
                <a:gd name="connsiteY28" fmla="*/ 257679 h 1520066"/>
                <a:gd name="connsiteX29" fmla="*/ 94142 w 8250226"/>
                <a:gd name="connsiteY29" fmla="*/ 257679 h 1520066"/>
                <a:gd name="connsiteX30" fmla="*/ 76235 w 8250226"/>
                <a:gd name="connsiteY30" fmla="*/ 299677 h 1520066"/>
                <a:gd name="connsiteX31" fmla="*/ 140053 w 8250226"/>
                <a:gd name="connsiteY31" fmla="*/ 715919 h 1520066"/>
                <a:gd name="connsiteX32" fmla="*/ 2361283 w 8250226"/>
                <a:gd name="connsiteY32" fmla="*/ 930232 h 1520066"/>
                <a:gd name="connsiteX33" fmla="*/ 2361890 w 8250226"/>
                <a:gd name="connsiteY33" fmla="*/ 932577 h 1520066"/>
                <a:gd name="connsiteX34" fmla="*/ 2418393 w 8250226"/>
                <a:gd name="connsiteY34" fmla="*/ 916935 h 1520066"/>
                <a:gd name="connsiteX35" fmla="*/ 3300486 w 8250226"/>
                <a:gd name="connsiteY35" fmla="*/ 708780 h 1520066"/>
                <a:gd name="connsiteX36" fmla="*/ 4213357 w 8250226"/>
                <a:gd name="connsiteY36" fmla="*/ 712935 h 1520066"/>
                <a:gd name="connsiteX37" fmla="*/ 4462699 w 8250226"/>
                <a:gd name="connsiteY37" fmla="*/ 1154825 h 1520066"/>
                <a:gd name="connsiteX38" fmla="*/ 4648321 w 8250226"/>
                <a:gd name="connsiteY38" fmla="*/ 1456806 h 1520066"/>
                <a:gd name="connsiteX39" fmla="*/ 5382034 w 8250226"/>
                <a:gd name="connsiteY39" fmla="*/ 911024 h 1520066"/>
                <a:gd name="connsiteX40" fmla="*/ 5554727 w 8250226"/>
                <a:gd name="connsiteY40" fmla="*/ 728634 h 1520066"/>
                <a:gd name="connsiteX41" fmla="*/ 5681246 w 8250226"/>
                <a:gd name="connsiteY41" fmla="*/ 599346 h 1520066"/>
                <a:gd name="connsiteX42" fmla="*/ 6613510 w 8250226"/>
                <a:gd name="connsiteY42" fmla="*/ 0 h 1520066"/>
                <a:gd name="connsiteX0" fmla="*/ 6613510 w 8416533"/>
                <a:gd name="connsiteY0" fmla="*/ 0 h 1520066"/>
                <a:gd name="connsiteX1" fmla="*/ 6625977 w 8416533"/>
                <a:gd name="connsiteY1" fmla="*/ 0 h 1520066"/>
                <a:gd name="connsiteX2" fmla="*/ 6964437 w 8416533"/>
                <a:gd name="connsiteY2" fmla="*/ 205015 h 1520066"/>
                <a:gd name="connsiteX3" fmla="*/ 7081720 w 8416533"/>
                <a:gd name="connsiteY3" fmla="*/ 587340 h 1520066"/>
                <a:gd name="connsiteX4" fmla="*/ 7221629 w 8416533"/>
                <a:gd name="connsiteY4" fmla="*/ 899480 h 1520066"/>
                <a:gd name="connsiteX5" fmla="*/ 8199143 w 8416533"/>
                <a:gd name="connsiteY5" fmla="*/ 396639 h 1520066"/>
                <a:gd name="connsiteX6" fmla="*/ 8241625 w 8416533"/>
                <a:gd name="connsiteY6" fmla="*/ 397101 h 1520066"/>
                <a:gd name="connsiteX7" fmla="*/ 8415852 w 8416533"/>
                <a:gd name="connsiteY7" fmla="*/ 762602 h 1520066"/>
                <a:gd name="connsiteX8" fmla="*/ 7211471 w 8416533"/>
                <a:gd name="connsiteY8" fmla="*/ 959045 h 1520066"/>
                <a:gd name="connsiteX9" fmla="*/ 7023079 w 8416533"/>
                <a:gd name="connsiteY9" fmla="*/ 599807 h 1520066"/>
                <a:gd name="connsiteX10" fmla="*/ 6625054 w 8416533"/>
                <a:gd name="connsiteY10" fmla="*/ 60489 h 1520066"/>
                <a:gd name="connsiteX11" fmla="*/ 6613972 w 8416533"/>
                <a:gd name="connsiteY11" fmla="*/ 60489 h 1520066"/>
                <a:gd name="connsiteX12" fmla="*/ 5725111 w 8416533"/>
                <a:gd name="connsiteY12" fmla="*/ 640903 h 1520066"/>
                <a:gd name="connsiteX13" fmla="*/ 5596746 w 8416533"/>
                <a:gd name="connsiteY13" fmla="*/ 772500 h 1520066"/>
                <a:gd name="connsiteX14" fmla="*/ 5426824 w 8416533"/>
                <a:gd name="connsiteY14" fmla="*/ 951657 h 1520066"/>
                <a:gd name="connsiteX15" fmla="*/ 5037572 w 8416533"/>
                <a:gd name="connsiteY15" fmla="*/ 1342294 h 1520066"/>
                <a:gd name="connsiteX16" fmla="*/ 4680181 w 8416533"/>
                <a:gd name="connsiteY16" fmla="*/ 1520066 h 1520066"/>
                <a:gd name="connsiteX17" fmla="*/ 4637239 w 8416533"/>
                <a:gd name="connsiteY17" fmla="*/ 1515910 h 1520066"/>
                <a:gd name="connsiteX18" fmla="*/ 4405443 w 8416533"/>
                <a:gd name="connsiteY18" fmla="*/ 1172372 h 1520066"/>
                <a:gd name="connsiteX19" fmla="*/ 4179650 w 8416533"/>
                <a:gd name="connsiteY19" fmla="*/ 762803 h 1520066"/>
                <a:gd name="connsiteX20" fmla="*/ 3311567 w 8416533"/>
                <a:gd name="connsiteY20" fmla="*/ 767883 h 1520066"/>
                <a:gd name="connsiteX21" fmla="*/ 2360834 w 8416533"/>
                <a:gd name="connsiteY21" fmla="*/ 995061 h 1520066"/>
                <a:gd name="connsiteX22" fmla="*/ 2342497 w 8416533"/>
                <a:gd name="connsiteY22" fmla="*/ 992833 h 1520066"/>
                <a:gd name="connsiteX23" fmla="*/ 2126238 w 8416533"/>
                <a:gd name="connsiteY23" fmla="*/ 1040931 h 1520066"/>
                <a:gd name="connsiteX24" fmla="*/ 1317343 w 8416533"/>
                <a:gd name="connsiteY24" fmla="*/ 1114064 h 1520066"/>
                <a:gd name="connsiteX25" fmla="*/ 1009685 w 8416533"/>
                <a:gd name="connsiteY25" fmla="*/ 1102634 h 1520066"/>
                <a:gd name="connsiteX26" fmla="*/ 90523 w 8416533"/>
                <a:gd name="connsiteY26" fmla="*/ 742589 h 1520066"/>
                <a:gd name="connsiteX27" fmla="*/ 22895 w 8416533"/>
                <a:gd name="connsiteY27" fmla="*/ 281579 h 1520066"/>
                <a:gd name="connsiteX28" fmla="*/ 33026 w 8416533"/>
                <a:gd name="connsiteY28" fmla="*/ 257679 h 1520066"/>
                <a:gd name="connsiteX29" fmla="*/ 94142 w 8416533"/>
                <a:gd name="connsiteY29" fmla="*/ 257679 h 1520066"/>
                <a:gd name="connsiteX30" fmla="*/ 76235 w 8416533"/>
                <a:gd name="connsiteY30" fmla="*/ 299677 h 1520066"/>
                <a:gd name="connsiteX31" fmla="*/ 140053 w 8416533"/>
                <a:gd name="connsiteY31" fmla="*/ 715919 h 1520066"/>
                <a:gd name="connsiteX32" fmla="*/ 2361283 w 8416533"/>
                <a:gd name="connsiteY32" fmla="*/ 930232 h 1520066"/>
                <a:gd name="connsiteX33" fmla="*/ 2361890 w 8416533"/>
                <a:gd name="connsiteY33" fmla="*/ 932577 h 1520066"/>
                <a:gd name="connsiteX34" fmla="*/ 2418393 w 8416533"/>
                <a:gd name="connsiteY34" fmla="*/ 916935 h 1520066"/>
                <a:gd name="connsiteX35" fmla="*/ 3300486 w 8416533"/>
                <a:gd name="connsiteY35" fmla="*/ 708780 h 1520066"/>
                <a:gd name="connsiteX36" fmla="*/ 4213357 w 8416533"/>
                <a:gd name="connsiteY36" fmla="*/ 712935 h 1520066"/>
                <a:gd name="connsiteX37" fmla="*/ 4462699 w 8416533"/>
                <a:gd name="connsiteY37" fmla="*/ 1154825 h 1520066"/>
                <a:gd name="connsiteX38" fmla="*/ 4648321 w 8416533"/>
                <a:gd name="connsiteY38" fmla="*/ 1456806 h 1520066"/>
                <a:gd name="connsiteX39" fmla="*/ 5382034 w 8416533"/>
                <a:gd name="connsiteY39" fmla="*/ 911024 h 1520066"/>
                <a:gd name="connsiteX40" fmla="*/ 5554727 w 8416533"/>
                <a:gd name="connsiteY40" fmla="*/ 728634 h 1520066"/>
                <a:gd name="connsiteX41" fmla="*/ 5681246 w 8416533"/>
                <a:gd name="connsiteY41" fmla="*/ 599346 h 1520066"/>
                <a:gd name="connsiteX42" fmla="*/ 6613510 w 8416533"/>
                <a:gd name="connsiteY42" fmla="*/ 0 h 1520066"/>
                <a:gd name="connsiteX0" fmla="*/ 6613510 w 8416442"/>
                <a:gd name="connsiteY0" fmla="*/ 0 h 1520066"/>
                <a:gd name="connsiteX1" fmla="*/ 6625977 w 8416442"/>
                <a:gd name="connsiteY1" fmla="*/ 0 h 1520066"/>
                <a:gd name="connsiteX2" fmla="*/ 6964437 w 8416442"/>
                <a:gd name="connsiteY2" fmla="*/ 205015 h 1520066"/>
                <a:gd name="connsiteX3" fmla="*/ 7081720 w 8416442"/>
                <a:gd name="connsiteY3" fmla="*/ 587340 h 1520066"/>
                <a:gd name="connsiteX4" fmla="*/ 7221629 w 8416442"/>
                <a:gd name="connsiteY4" fmla="*/ 899480 h 1520066"/>
                <a:gd name="connsiteX5" fmla="*/ 8348876 w 8416442"/>
                <a:gd name="connsiteY5" fmla="*/ 665822 h 1520066"/>
                <a:gd name="connsiteX6" fmla="*/ 8241625 w 8416442"/>
                <a:gd name="connsiteY6" fmla="*/ 397101 h 1520066"/>
                <a:gd name="connsiteX7" fmla="*/ 8415852 w 8416442"/>
                <a:gd name="connsiteY7" fmla="*/ 762602 h 1520066"/>
                <a:gd name="connsiteX8" fmla="*/ 7211471 w 8416442"/>
                <a:gd name="connsiteY8" fmla="*/ 959045 h 1520066"/>
                <a:gd name="connsiteX9" fmla="*/ 7023079 w 8416442"/>
                <a:gd name="connsiteY9" fmla="*/ 599807 h 1520066"/>
                <a:gd name="connsiteX10" fmla="*/ 6625054 w 8416442"/>
                <a:gd name="connsiteY10" fmla="*/ 60489 h 1520066"/>
                <a:gd name="connsiteX11" fmla="*/ 6613972 w 8416442"/>
                <a:gd name="connsiteY11" fmla="*/ 60489 h 1520066"/>
                <a:gd name="connsiteX12" fmla="*/ 5725111 w 8416442"/>
                <a:gd name="connsiteY12" fmla="*/ 640903 h 1520066"/>
                <a:gd name="connsiteX13" fmla="*/ 5596746 w 8416442"/>
                <a:gd name="connsiteY13" fmla="*/ 772500 h 1520066"/>
                <a:gd name="connsiteX14" fmla="*/ 5426824 w 8416442"/>
                <a:gd name="connsiteY14" fmla="*/ 951657 h 1520066"/>
                <a:gd name="connsiteX15" fmla="*/ 5037572 w 8416442"/>
                <a:gd name="connsiteY15" fmla="*/ 1342294 h 1520066"/>
                <a:gd name="connsiteX16" fmla="*/ 4680181 w 8416442"/>
                <a:gd name="connsiteY16" fmla="*/ 1520066 h 1520066"/>
                <a:gd name="connsiteX17" fmla="*/ 4637239 w 8416442"/>
                <a:gd name="connsiteY17" fmla="*/ 1515910 h 1520066"/>
                <a:gd name="connsiteX18" fmla="*/ 4405443 w 8416442"/>
                <a:gd name="connsiteY18" fmla="*/ 1172372 h 1520066"/>
                <a:gd name="connsiteX19" fmla="*/ 4179650 w 8416442"/>
                <a:gd name="connsiteY19" fmla="*/ 762803 h 1520066"/>
                <a:gd name="connsiteX20" fmla="*/ 3311567 w 8416442"/>
                <a:gd name="connsiteY20" fmla="*/ 767883 h 1520066"/>
                <a:gd name="connsiteX21" fmla="*/ 2360834 w 8416442"/>
                <a:gd name="connsiteY21" fmla="*/ 995061 h 1520066"/>
                <a:gd name="connsiteX22" fmla="*/ 2342497 w 8416442"/>
                <a:gd name="connsiteY22" fmla="*/ 992833 h 1520066"/>
                <a:gd name="connsiteX23" fmla="*/ 2126238 w 8416442"/>
                <a:gd name="connsiteY23" fmla="*/ 1040931 h 1520066"/>
                <a:gd name="connsiteX24" fmla="*/ 1317343 w 8416442"/>
                <a:gd name="connsiteY24" fmla="*/ 1114064 h 1520066"/>
                <a:gd name="connsiteX25" fmla="*/ 1009685 w 8416442"/>
                <a:gd name="connsiteY25" fmla="*/ 1102634 h 1520066"/>
                <a:gd name="connsiteX26" fmla="*/ 90523 w 8416442"/>
                <a:gd name="connsiteY26" fmla="*/ 742589 h 1520066"/>
                <a:gd name="connsiteX27" fmla="*/ 22895 w 8416442"/>
                <a:gd name="connsiteY27" fmla="*/ 281579 h 1520066"/>
                <a:gd name="connsiteX28" fmla="*/ 33026 w 8416442"/>
                <a:gd name="connsiteY28" fmla="*/ 257679 h 1520066"/>
                <a:gd name="connsiteX29" fmla="*/ 94142 w 8416442"/>
                <a:gd name="connsiteY29" fmla="*/ 257679 h 1520066"/>
                <a:gd name="connsiteX30" fmla="*/ 76235 w 8416442"/>
                <a:gd name="connsiteY30" fmla="*/ 299677 h 1520066"/>
                <a:gd name="connsiteX31" fmla="*/ 140053 w 8416442"/>
                <a:gd name="connsiteY31" fmla="*/ 715919 h 1520066"/>
                <a:gd name="connsiteX32" fmla="*/ 2361283 w 8416442"/>
                <a:gd name="connsiteY32" fmla="*/ 930232 h 1520066"/>
                <a:gd name="connsiteX33" fmla="*/ 2361890 w 8416442"/>
                <a:gd name="connsiteY33" fmla="*/ 932577 h 1520066"/>
                <a:gd name="connsiteX34" fmla="*/ 2418393 w 8416442"/>
                <a:gd name="connsiteY34" fmla="*/ 916935 h 1520066"/>
                <a:gd name="connsiteX35" fmla="*/ 3300486 w 8416442"/>
                <a:gd name="connsiteY35" fmla="*/ 708780 h 1520066"/>
                <a:gd name="connsiteX36" fmla="*/ 4213357 w 8416442"/>
                <a:gd name="connsiteY36" fmla="*/ 712935 h 1520066"/>
                <a:gd name="connsiteX37" fmla="*/ 4462699 w 8416442"/>
                <a:gd name="connsiteY37" fmla="*/ 1154825 h 1520066"/>
                <a:gd name="connsiteX38" fmla="*/ 4648321 w 8416442"/>
                <a:gd name="connsiteY38" fmla="*/ 1456806 h 1520066"/>
                <a:gd name="connsiteX39" fmla="*/ 5382034 w 8416442"/>
                <a:gd name="connsiteY39" fmla="*/ 911024 h 1520066"/>
                <a:gd name="connsiteX40" fmla="*/ 5554727 w 8416442"/>
                <a:gd name="connsiteY40" fmla="*/ 728634 h 1520066"/>
                <a:gd name="connsiteX41" fmla="*/ 5681246 w 8416442"/>
                <a:gd name="connsiteY41" fmla="*/ 599346 h 1520066"/>
                <a:gd name="connsiteX42" fmla="*/ 6613510 w 8416442"/>
                <a:gd name="connsiteY42"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62602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74648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454400"/>
                <a:gd name="connsiteY0" fmla="*/ 0 h 1520066"/>
                <a:gd name="connsiteX1" fmla="*/ 6625977 w 8454400"/>
                <a:gd name="connsiteY1" fmla="*/ 0 h 1520066"/>
                <a:gd name="connsiteX2" fmla="*/ 6964437 w 8454400"/>
                <a:gd name="connsiteY2" fmla="*/ 205015 h 1520066"/>
                <a:gd name="connsiteX3" fmla="*/ 7081720 w 8454400"/>
                <a:gd name="connsiteY3" fmla="*/ 587340 h 1520066"/>
                <a:gd name="connsiteX4" fmla="*/ 7221629 w 8454400"/>
                <a:gd name="connsiteY4" fmla="*/ 899480 h 1520066"/>
                <a:gd name="connsiteX5" fmla="*/ 8348876 w 8454400"/>
                <a:gd name="connsiteY5" fmla="*/ 665822 h 1520066"/>
                <a:gd name="connsiteX6" fmla="*/ 8415852 w 8454400"/>
                <a:gd name="connsiteY6" fmla="*/ 774648 h 1520066"/>
                <a:gd name="connsiteX7" fmla="*/ 7211471 w 8454400"/>
                <a:gd name="connsiteY7" fmla="*/ 959045 h 1520066"/>
                <a:gd name="connsiteX8" fmla="*/ 7023079 w 8454400"/>
                <a:gd name="connsiteY8" fmla="*/ 599807 h 1520066"/>
                <a:gd name="connsiteX9" fmla="*/ 6625054 w 8454400"/>
                <a:gd name="connsiteY9" fmla="*/ 60489 h 1520066"/>
                <a:gd name="connsiteX10" fmla="*/ 6613972 w 8454400"/>
                <a:gd name="connsiteY10" fmla="*/ 60489 h 1520066"/>
                <a:gd name="connsiteX11" fmla="*/ 5725111 w 8454400"/>
                <a:gd name="connsiteY11" fmla="*/ 640903 h 1520066"/>
                <a:gd name="connsiteX12" fmla="*/ 5596746 w 8454400"/>
                <a:gd name="connsiteY12" fmla="*/ 772500 h 1520066"/>
                <a:gd name="connsiteX13" fmla="*/ 5426824 w 8454400"/>
                <a:gd name="connsiteY13" fmla="*/ 951657 h 1520066"/>
                <a:gd name="connsiteX14" fmla="*/ 5037572 w 8454400"/>
                <a:gd name="connsiteY14" fmla="*/ 1342294 h 1520066"/>
                <a:gd name="connsiteX15" fmla="*/ 4680181 w 8454400"/>
                <a:gd name="connsiteY15" fmla="*/ 1520066 h 1520066"/>
                <a:gd name="connsiteX16" fmla="*/ 4637239 w 8454400"/>
                <a:gd name="connsiteY16" fmla="*/ 1515910 h 1520066"/>
                <a:gd name="connsiteX17" fmla="*/ 4405443 w 8454400"/>
                <a:gd name="connsiteY17" fmla="*/ 1172372 h 1520066"/>
                <a:gd name="connsiteX18" fmla="*/ 4179650 w 8454400"/>
                <a:gd name="connsiteY18" fmla="*/ 762803 h 1520066"/>
                <a:gd name="connsiteX19" fmla="*/ 3311567 w 8454400"/>
                <a:gd name="connsiteY19" fmla="*/ 767883 h 1520066"/>
                <a:gd name="connsiteX20" fmla="*/ 2360834 w 8454400"/>
                <a:gd name="connsiteY20" fmla="*/ 995061 h 1520066"/>
                <a:gd name="connsiteX21" fmla="*/ 2342497 w 8454400"/>
                <a:gd name="connsiteY21" fmla="*/ 992833 h 1520066"/>
                <a:gd name="connsiteX22" fmla="*/ 2126238 w 8454400"/>
                <a:gd name="connsiteY22" fmla="*/ 1040931 h 1520066"/>
                <a:gd name="connsiteX23" fmla="*/ 1317343 w 8454400"/>
                <a:gd name="connsiteY23" fmla="*/ 1114064 h 1520066"/>
                <a:gd name="connsiteX24" fmla="*/ 1009685 w 8454400"/>
                <a:gd name="connsiteY24" fmla="*/ 1102634 h 1520066"/>
                <a:gd name="connsiteX25" fmla="*/ 90523 w 8454400"/>
                <a:gd name="connsiteY25" fmla="*/ 742589 h 1520066"/>
                <a:gd name="connsiteX26" fmla="*/ 22895 w 8454400"/>
                <a:gd name="connsiteY26" fmla="*/ 281579 h 1520066"/>
                <a:gd name="connsiteX27" fmla="*/ 33026 w 8454400"/>
                <a:gd name="connsiteY27" fmla="*/ 257679 h 1520066"/>
                <a:gd name="connsiteX28" fmla="*/ 94142 w 8454400"/>
                <a:gd name="connsiteY28" fmla="*/ 257679 h 1520066"/>
                <a:gd name="connsiteX29" fmla="*/ 76235 w 8454400"/>
                <a:gd name="connsiteY29" fmla="*/ 299677 h 1520066"/>
                <a:gd name="connsiteX30" fmla="*/ 140053 w 8454400"/>
                <a:gd name="connsiteY30" fmla="*/ 715919 h 1520066"/>
                <a:gd name="connsiteX31" fmla="*/ 2361283 w 8454400"/>
                <a:gd name="connsiteY31" fmla="*/ 930232 h 1520066"/>
                <a:gd name="connsiteX32" fmla="*/ 2361890 w 8454400"/>
                <a:gd name="connsiteY32" fmla="*/ 932577 h 1520066"/>
                <a:gd name="connsiteX33" fmla="*/ 2418393 w 8454400"/>
                <a:gd name="connsiteY33" fmla="*/ 916935 h 1520066"/>
                <a:gd name="connsiteX34" fmla="*/ 3300486 w 8454400"/>
                <a:gd name="connsiteY34" fmla="*/ 708780 h 1520066"/>
                <a:gd name="connsiteX35" fmla="*/ 4213357 w 8454400"/>
                <a:gd name="connsiteY35" fmla="*/ 712935 h 1520066"/>
                <a:gd name="connsiteX36" fmla="*/ 4462699 w 8454400"/>
                <a:gd name="connsiteY36" fmla="*/ 1154825 h 1520066"/>
                <a:gd name="connsiteX37" fmla="*/ 4648321 w 8454400"/>
                <a:gd name="connsiteY37" fmla="*/ 1456806 h 1520066"/>
                <a:gd name="connsiteX38" fmla="*/ 5382034 w 8454400"/>
                <a:gd name="connsiteY38" fmla="*/ 911024 h 1520066"/>
                <a:gd name="connsiteX39" fmla="*/ 5554727 w 8454400"/>
                <a:gd name="connsiteY39" fmla="*/ 728634 h 1520066"/>
                <a:gd name="connsiteX40" fmla="*/ 5681246 w 8454400"/>
                <a:gd name="connsiteY40" fmla="*/ 599346 h 1520066"/>
                <a:gd name="connsiteX41" fmla="*/ 6613510 w 8454400"/>
                <a:gd name="connsiteY41" fmla="*/ 0 h 1520066"/>
                <a:gd name="connsiteX0" fmla="*/ 6613510 w 8415852"/>
                <a:gd name="connsiteY0" fmla="*/ 0 h 1520066"/>
                <a:gd name="connsiteX1" fmla="*/ 6625977 w 8415852"/>
                <a:gd name="connsiteY1" fmla="*/ 0 h 1520066"/>
                <a:gd name="connsiteX2" fmla="*/ 6964437 w 8415852"/>
                <a:gd name="connsiteY2" fmla="*/ 205015 h 1520066"/>
                <a:gd name="connsiteX3" fmla="*/ 7081720 w 8415852"/>
                <a:gd name="connsiteY3" fmla="*/ 587340 h 1520066"/>
                <a:gd name="connsiteX4" fmla="*/ 7221629 w 8415852"/>
                <a:gd name="connsiteY4" fmla="*/ 899480 h 1520066"/>
                <a:gd name="connsiteX5" fmla="*/ 8348876 w 8415852"/>
                <a:gd name="connsiteY5" fmla="*/ 665822 h 1520066"/>
                <a:gd name="connsiteX6" fmla="*/ 8415852 w 8415852"/>
                <a:gd name="connsiteY6" fmla="*/ 774648 h 1520066"/>
                <a:gd name="connsiteX7" fmla="*/ 7211471 w 8415852"/>
                <a:gd name="connsiteY7" fmla="*/ 959045 h 1520066"/>
                <a:gd name="connsiteX8" fmla="*/ 7023079 w 8415852"/>
                <a:gd name="connsiteY8" fmla="*/ 599807 h 1520066"/>
                <a:gd name="connsiteX9" fmla="*/ 6625054 w 8415852"/>
                <a:gd name="connsiteY9" fmla="*/ 60489 h 1520066"/>
                <a:gd name="connsiteX10" fmla="*/ 6613972 w 8415852"/>
                <a:gd name="connsiteY10" fmla="*/ 60489 h 1520066"/>
                <a:gd name="connsiteX11" fmla="*/ 5725111 w 8415852"/>
                <a:gd name="connsiteY11" fmla="*/ 640903 h 1520066"/>
                <a:gd name="connsiteX12" fmla="*/ 5596746 w 8415852"/>
                <a:gd name="connsiteY12" fmla="*/ 772500 h 1520066"/>
                <a:gd name="connsiteX13" fmla="*/ 5426824 w 8415852"/>
                <a:gd name="connsiteY13" fmla="*/ 951657 h 1520066"/>
                <a:gd name="connsiteX14" fmla="*/ 5037572 w 8415852"/>
                <a:gd name="connsiteY14" fmla="*/ 1342294 h 1520066"/>
                <a:gd name="connsiteX15" fmla="*/ 4680181 w 8415852"/>
                <a:gd name="connsiteY15" fmla="*/ 1520066 h 1520066"/>
                <a:gd name="connsiteX16" fmla="*/ 4637239 w 8415852"/>
                <a:gd name="connsiteY16" fmla="*/ 1515910 h 1520066"/>
                <a:gd name="connsiteX17" fmla="*/ 4405443 w 8415852"/>
                <a:gd name="connsiteY17" fmla="*/ 1172372 h 1520066"/>
                <a:gd name="connsiteX18" fmla="*/ 4179650 w 8415852"/>
                <a:gd name="connsiteY18" fmla="*/ 762803 h 1520066"/>
                <a:gd name="connsiteX19" fmla="*/ 3311567 w 8415852"/>
                <a:gd name="connsiteY19" fmla="*/ 767883 h 1520066"/>
                <a:gd name="connsiteX20" fmla="*/ 2360834 w 8415852"/>
                <a:gd name="connsiteY20" fmla="*/ 995061 h 1520066"/>
                <a:gd name="connsiteX21" fmla="*/ 2342497 w 8415852"/>
                <a:gd name="connsiteY21" fmla="*/ 992833 h 1520066"/>
                <a:gd name="connsiteX22" fmla="*/ 2126238 w 8415852"/>
                <a:gd name="connsiteY22" fmla="*/ 1040931 h 1520066"/>
                <a:gd name="connsiteX23" fmla="*/ 1317343 w 8415852"/>
                <a:gd name="connsiteY23" fmla="*/ 1114064 h 1520066"/>
                <a:gd name="connsiteX24" fmla="*/ 1009685 w 8415852"/>
                <a:gd name="connsiteY24" fmla="*/ 1102634 h 1520066"/>
                <a:gd name="connsiteX25" fmla="*/ 90523 w 8415852"/>
                <a:gd name="connsiteY25" fmla="*/ 742589 h 1520066"/>
                <a:gd name="connsiteX26" fmla="*/ 22895 w 8415852"/>
                <a:gd name="connsiteY26" fmla="*/ 281579 h 1520066"/>
                <a:gd name="connsiteX27" fmla="*/ 33026 w 8415852"/>
                <a:gd name="connsiteY27" fmla="*/ 257679 h 1520066"/>
                <a:gd name="connsiteX28" fmla="*/ 94142 w 8415852"/>
                <a:gd name="connsiteY28" fmla="*/ 257679 h 1520066"/>
                <a:gd name="connsiteX29" fmla="*/ 76235 w 8415852"/>
                <a:gd name="connsiteY29" fmla="*/ 299677 h 1520066"/>
                <a:gd name="connsiteX30" fmla="*/ 140053 w 8415852"/>
                <a:gd name="connsiteY30" fmla="*/ 715919 h 1520066"/>
                <a:gd name="connsiteX31" fmla="*/ 2361283 w 8415852"/>
                <a:gd name="connsiteY31" fmla="*/ 930232 h 1520066"/>
                <a:gd name="connsiteX32" fmla="*/ 2361890 w 8415852"/>
                <a:gd name="connsiteY32" fmla="*/ 932577 h 1520066"/>
                <a:gd name="connsiteX33" fmla="*/ 2418393 w 8415852"/>
                <a:gd name="connsiteY33" fmla="*/ 916935 h 1520066"/>
                <a:gd name="connsiteX34" fmla="*/ 3300486 w 8415852"/>
                <a:gd name="connsiteY34" fmla="*/ 708780 h 1520066"/>
                <a:gd name="connsiteX35" fmla="*/ 4213357 w 8415852"/>
                <a:gd name="connsiteY35" fmla="*/ 712935 h 1520066"/>
                <a:gd name="connsiteX36" fmla="*/ 4462699 w 8415852"/>
                <a:gd name="connsiteY36" fmla="*/ 1154825 h 1520066"/>
                <a:gd name="connsiteX37" fmla="*/ 4648321 w 8415852"/>
                <a:gd name="connsiteY37" fmla="*/ 1456806 h 1520066"/>
                <a:gd name="connsiteX38" fmla="*/ 5382034 w 8415852"/>
                <a:gd name="connsiteY38" fmla="*/ 911024 h 1520066"/>
                <a:gd name="connsiteX39" fmla="*/ 5554727 w 8415852"/>
                <a:gd name="connsiteY39" fmla="*/ 728634 h 1520066"/>
                <a:gd name="connsiteX40" fmla="*/ 5681246 w 8415852"/>
                <a:gd name="connsiteY40" fmla="*/ 599346 h 1520066"/>
                <a:gd name="connsiteX41" fmla="*/ 6613510 w 8415852"/>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81720 w 8393514"/>
                <a:gd name="connsiteY3" fmla="*/ 587340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62175 w 8393514"/>
                <a:gd name="connsiteY3" fmla="*/ 575294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13848 h 1533914"/>
                <a:gd name="connsiteX1" fmla="*/ 6625977 w 8393514"/>
                <a:gd name="connsiteY1" fmla="*/ 13848 h 1533914"/>
                <a:gd name="connsiteX2" fmla="*/ 6972814 w 8393514"/>
                <a:gd name="connsiteY2" fmla="*/ 200793 h 1533914"/>
                <a:gd name="connsiteX3" fmla="*/ 7062175 w 8393514"/>
                <a:gd name="connsiteY3" fmla="*/ 589142 h 1533914"/>
                <a:gd name="connsiteX4" fmla="*/ 7221629 w 8393514"/>
                <a:gd name="connsiteY4" fmla="*/ 913328 h 1533914"/>
                <a:gd name="connsiteX5" fmla="*/ 8348876 w 8393514"/>
                <a:gd name="connsiteY5" fmla="*/ 679670 h 1533914"/>
                <a:gd name="connsiteX6" fmla="*/ 8393514 w 8393514"/>
                <a:gd name="connsiteY6" fmla="*/ 728260 h 1533914"/>
                <a:gd name="connsiteX7" fmla="*/ 7211471 w 8393514"/>
                <a:gd name="connsiteY7" fmla="*/ 972893 h 1533914"/>
                <a:gd name="connsiteX8" fmla="*/ 7023079 w 8393514"/>
                <a:gd name="connsiteY8" fmla="*/ 613655 h 1533914"/>
                <a:gd name="connsiteX9" fmla="*/ 6625054 w 8393514"/>
                <a:gd name="connsiteY9" fmla="*/ 74337 h 1533914"/>
                <a:gd name="connsiteX10" fmla="*/ 6613972 w 8393514"/>
                <a:gd name="connsiteY10" fmla="*/ 74337 h 1533914"/>
                <a:gd name="connsiteX11" fmla="*/ 5725111 w 8393514"/>
                <a:gd name="connsiteY11" fmla="*/ 654751 h 1533914"/>
                <a:gd name="connsiteX12" fmla="*/ 5596746 w 8393514"/>
                <a:gd name="connsiteY12" fmla="*/ 786348 h 1533914"/>
                <a:gd name="connsiteX13" fmla="*/ 5426824 w 8393514"/>
                <a:gd name="connsiteY13" fmla="*/ 965505 h 1533914"/>
                <a:gd name="connsiteX14" fmla="*/ 5037572 w 8393514"/>
                <a:gd name="connsiteY14" fmla="*/ 1356142 h 1533914"/>
                <a:gd name="connsiteX15" fmla="*/ 4680181 w 8393514"/>
                <a:gd name="connsiteY15" fmla="*/ 1533914 h 1533914"/>
                <a:gd name="connsiteX16" fmla="*/ 4637239 w 8393514"/>
                <a:gd name="connsiteY16" fmla="*/ 1529758 h 1533914"/>
                <a:gd name="connsiteX17" fmla="*/ 4405443 w 8393514"/>
                <a:gd name="connsiteY17" fmla="*/ 1186220 h 1533914"/>
                <a:gd name="connsiteX18" fmla="*/ 4179650 w 8393514"/>
                <a:gd name="connsiteY18" fmla="*/ 776651 h 1533914"/>
                <a:gd name="connsiteX19" fmla="*/ 3311567 w 8393514"/>
                <a:gd name="connsiteY19" fmla="*/ 781731 h 1533914"/>
                <a:gd name="connsiteX20" fmla="*/ 2360834 w 8393514"/>
                <a:gd name="connsiteY20" fmla="*/ 1008909 h 1533914"/>
                <a:gd name="connsiteX21" fmla="*/ 2342497 w 8393514"/>
                <a:gd name="connsiteY21" fmla="*/ 1006681 h 1533914"/>
                <a:gd name="connsiteX22" fmla="*/ 2126238 w 8393514"/>
                <a:gd name="connsiteY22" fmla="*/ 1054779 h 1533914"/>
                <a:gd name="connsiteX23" fmla="*/ 1317343 w 8393514"/>
                <a:gd name="connsiteY23" fmla="*/ 1127912 h 1533914"/>
                <a:gd name="connsiteX24" fmla="*/ 1009685 w 8393514"/>
                <a:gd name="connsiteY24" fmla="*/ 1116482 h 1533914"/>
                <a:gd name="connsiteX25" fmla="*/ 90523 w 8393514"/>
                <a:gd name="connsiteY25" fmla="*/ 756437 h 1533914"/>
                <a:gd name="connsiteX26" fmla="*/ 22895 w 8393514"/>
                <a:gd name="connsiteY26" fmla="*/ 295427 h 1533914"/>
                <a:gd name="connsiteX27" fmla="*/ 33026 w 8393514"/>
                <a:gd name="connsiteY27" fmla="*/ 271527 h 1533914"/>
                <a:gd name="connsiteX28" fmla="*/ 94142 w 8393514"/>
                <a:gd name="connsiteY28" fmla="*/ 271527 h 1533914"/>
                <a:gd name="connsiteX29" fmla="*/ 76235 w 8393514"/>
                <a:gd name="connsiteY29" fmla="*/ 313525 h 1533914"/>
                <a:gd name="connsiteX30" fmla="*/ 140053 w 8393514"/>
                <a:gd name="connsiteY30" fmla="*/ 729767 h 1533914"/>
                <a:gd name="connsiteX31" fmla="*/ 2361283 w 8393514"/>
                <a:gd name="connsiteY31" fmla="*/ 944080 h 1533914"/>
                <a:gd name="connsiteX32" fmla="*/ 2361890 w 8393514"/>
                <a:gd name="connsiteY32" fmla="*/ 946425 h 1533914"/>
                <a:gd name="connsiteX33" fmla="*/ 2418393 w 8393514"/>
                <a:gd name="connsiteY33" fmla="*/ 930783 h 1533914"/>
                <a:gd name="connsiteX34" fmla="*/ 3300486 w 8393514"/>
                <a:gd name="connsiteY34" fmla="*/ 722628 h 1533914"/>
                <a:gd name="connsiteX35" fmla="*/ 4213357 w 8393514"/>
                <a:gd name="connsiteY35" fmla="*/ 726783 h 1533914"/>
                <a:gd name="connsiteX36" fmla="*/ 4462699 w 8393514"/>
                <a:gd name="connsiteY36" fmla="*/ 1168673 h 1533914"/>
                <a:gd name="connsiteX37" fmla="*/ 4648321 w 8393514"/>
                <a:gd name="connsiteY37" fmla="*/ 1470654 h 1533914"/>
                <a:gd name="connsiteX38" fmla="*/ 5382034 w 8393514"/>
                <a:gd name="connsiteY38" fmla="*/ 924872 h 1533914"/>
                <a:gd name="connsiteX39" fmla="*/ 5554727 w 8393514"/>
                <a:gd name="connsiteY39" fmla="*/ 742482 h 1533914"/>
                <a:gd name="connsiteX40" fmla="*/ 5681246 w 8393514"/>
                <a:gd name="connsiteY40" fmla="*/ 613194 h 1533914"/>
                <a:gd name="connsiteX41" fmla="*/ 6613510 w 8393514"/>
                <a:gd name="connsiteY41" fmla="*/ 13848 h 1533914"/>
                <a:gd name="connsiteX0" fmla="*/ 6613510 w 8393514"/>
                <a:gd name="connsiteY0" fmla="*/ 12957 h 1533023"/>
                <a:gd name="connsiteX1" fmla="*/ 6625977 w 8393514"/>
                <a:gd name="connsiteY1" fmla="*/ 12957 h 1533023"/>
                <a:gd name="connsiteX2" fmla="*/ 6944892 w 8393514"/>
                <a:gd name="connsiteY2" fmla="*/ 187853 h 1533023"/>
                <a:gd name="connsiteX3" fmla="*/ 7062175 w 8393514"/>
                <a:gd name="connsiteY3" fmla="*/ 588251 h 1533023"/>
                <a:gd name="connsiteX4" fmla="*/ 7221629 w 8393514"/>
                <a:gd name="connsiteY4" fmla="*/ 912437 h 1533023"/>
                <a:gd name="connsiteX5" fmla="*/ 8348876 w 8393514"/>
                <a:gd name="connsiteY5" fmla="*/ 678779 h 1533023"/>
                <a:gd name="connsiteX6" fmla="*/ 8393514 w 8393514"/>
                <a:gd name="connsiteY6" fmla="*/ 727369 h 1533023"/>
                <a:gd name="connsiteX7" fmla="*/ 7211471 w 8393514"/>
                <a:gd name="connsiteY7" fmla="*/ 972002 h 1533023"/>
                <a:gd name="connsiteX8" fmla="*/ 7023079 w 8393514"/>
                <a:gd name="connsiteY8" fmla="*/ 612764 h 1533023"/>
                <a:gd name="connsiteX9" fmla="*/ 6625054 w 8393514"/>
                <a:gd name="connsiteY9" fmla="*/ 73446 h 1533023"/>
                <a:gd name="connsiteX10" fmla="*/ 6613972 w 8393514"/>
                <a:gd name="connsiteY10" fmla="*/ 73446 h 1533023"/>
                <a:gd name="connsiteX11" fmla="*/ 5725111 w 8393514"/>
                <a:gd name="connsiteY11" fmla="*/ 653860 h 1533023"/>
                <a:gd name="connsiteX12" fmla="*/ 5596746 w 8393514"/>
                <a:gd name="connsiteY12" fmla="*/ 785457 h 1533023"/>
                <a:gd name="connsiteX13" fmla="*/ 5426824 w 8393514"/>
                <a:gd name="connsiteY13" fmla="*/ 964614 h 1533023"/>
                <a:gd name="connsiteX14" fmla="*/ 5037572 w 8393514"/>
                <a:gd name="connsiteY14" fmla="*/ 1355251 h 1533023"/>
                <a:gd name="connsiteX15" fmla="*/ 4680181 w 8393514"/>
                <a:gd name="connsiteY15" fmla="*/ 1533023 h 1533023"/>
                <a:gd name="connsiteX16" fmla="*/ 4637239 w 8393514"/>
                <a:gd name="connsiteY16" fmla="*/ 1528867 h 1533023"/>
                <a:gd name="connsiteX17" fmla="*/ 4405443 w 8393514"/>
                <a:gd name="connsiteY17" fmla="*/ 1185329 h 1533023"/>
                <a:gd name="connsiteX18" fmla="*/ 4179650 w 8393514"/>
                <a:gd name="connsiteY18" fmla="*/ 775760 h 1533023"/>
                <a:gd name="connsiteX19" fmla="*/ 3311567 w 8393514"/>
                <a:gd name="connsiteY19" fmla="*/ 780840 h 1533023"/>
                <a:gd name="connsiteX20" fmla="*/ 2360834 w 8393514"/>
                <a:gd name="connsiteY20" fmla="*/ 1008018 h 1533023"/>
                <a:gd name="connsiteX21" fmla="*/ 2342497 w 8393514"/>
                <a:gd name="connsiteY21" fmla="*/ 1005790 h 1533023"/>
                <a:gd name="connsiteX22" fmla="*/ 2126238 w 8393514"/>
                <a:gd name="connsiteY22" fmla="*/ 1053888 h 1533023"/>
                <a:gd name="connsiteX23" fmla="*/ 1317343 w 8393514"/>
                <a:gd name="connsiteY23" fmla="*/ 1127021 h 1533023"/>
                <a:gd name="connsiteX24" fmla="*/ 1009685 w 8393514"/>
                <a:gd name="connsiteY24" fmla="*/ 1115591 h 1533023"/>
                <a:gd name="connsiteX25" fmla="*/ 90523 w 8393514"/>
                <a:gd name="connsiteY25" fmla="*/ 755546 h 1533023"/>
                <a:gd name="connsiteX26" fmla="*/ 22895 w 8393514"/>
                <a:gd name="connsiteY26" fmla="*/ 294536 h 1533023"/>
                <a:gd name="connsiteX27" fmla="*/ 33026 w 8393514"/>
                <a:gd name="connsiteY27" fmla="*/ 270636 h 1533023"/>
                <a:gd name="connsiteX28" fmla="*/ 94142 w 8393514"/>
                <a:gd name="connsiteY28" fmla="*/ 270636 h 1533023"/>
                <a:gd name="connsiteX29" fmla="*/ 76235 w 8393514"/>
                <a:gd name="connsiteY29" fmla="*/ 312634 h 1533023"/>
                <a:gd name="connsiteX30" fmla="*/ 140053 w 8393514"/>
                <a:gd name="connsiteY30" fmla="*/ 728876 h 1533023"/>
                <a:gd name="connsiteX31" fmla="*/ 2361283 w 8393514"/>
                <a:gd name="connsiteY31" fmla="*/ 943189 h 1533023"/>
                <a:gd name="connsiteX32" fmla="*/ 2361890 w 8393514"/>
                <a:gd name="connsiteY32" fmla="*/ 945534 h 1533023"/>
                <a:gd name="connsiteX33" fmla="*/ 2418393 w 8393514"/>
                <a:gd name="connsiteY33" fmla="*/ 929892 h 1533023"/>
                <a:gd name="connsiteX34" fmla="*/ 3300486 w 8393514"/>
                <a:gd name="connsiteY34" fmla="*/ 721737 h 1533023"/>
                <a:gd name="connsiteX35" fmla="*/ 4213357 w 8393514"/>
                <a:gd name="connsiteY35" fmla="*/ 725892 h 1533023"/>
                <a:gd name="connsiteX36" fmla="*/ 4462699 w 8393514"/>
                <a:gd name="connsiteY36" fmla="*/ 1167782 h 1533023"/>
                <a:gd name="connsiteX37" fmla="*/ 4648321 w 8393514"/>
                <a:gd name="connsiteY37" fmla="*/ 1469763 h 1533023"/>
                <a:gd name="connsiteX38" fmla="*/ 5382034 w 8393514"/>
                <a:gd name="connsiteY38" fmla="*/ 923981 h 1533023"/>
                <a:gd name="connsiteX39" fmla="*/ 5554727 w 8393514"/>
                <a:gd name="connsiteY39" fmla="*/ 741591 h 1533023"/>
                <a:gd name="connsiteX40" fmla="*/ 5681246 w 8393514"/>
                <a:gd name="connsiteY40" fmla="*/ 612303 h 1533023"/>
                <a:gd name="connsiteX41" fmla="*/ 6613510 w 8393514"/>
                <a:gd name="connsiteY41" fmla="*/ 12957 h 1533023"/>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533 h 1520599"/>
                <a:gd name="connsiteX1" fmla="*/ 6625977 w 8393514"/>
                <a:gd name="connsiteY1" fmla="*/ 533 h 1520599"/>
                <a:gd name="connsiteX2" fmla="*/ 6944892 w 8393514"/>
                <a:gd name="connsiteY2" fmla="*/ 175429 h 1520599"/>
                <a:gd name="connsiteX3" fmla="*/ 7062175 w 8393514"/>
                <a:gd name="connsiteY3" fmla="*/ 575827 h 1520599"/>
                <a:gd name="connsiteX4" fmla="*/ 7221629 w 8393514"/>
                <a:gd name="connsiteY4" fmla="*/ 900013 h 1520599"/>
                <a:gd name="connsiteX5" fmla="*/ 8348876 w 8393514"/>
                <a:gd name="connsiteY5" fmla="*/ 666355 h 1520599"/>
                <a:gd name="connsiteX6" fmla="*/ 8393514 w 8393514"/>
                <a:gd name="connsiteY6" fmla="*/ 714945 h 1520599"/>
                <a:gd name="connsiteX7" fmla="*/ 7211471 w 8393514"/>
                <a:gd name="connsiteY7" fmla="*/ 959578 h 1520599"/>
                <a:gd name="connsiteX8" fmla="*/ 7023079 w 8393514"/>
                <a:gd name="connsiteY8" fmla="*/ 600340 h 1520599"/>
                <a:gd name="connsiteX9" fmla="*/ 6625054 w 8393514"/>
                <a:gd name="connsiteY9" fmla="*/ 61022 h 1520599"/>
                <a:gd name="connsiteX10" fmla="*/ 6613972 w 8393514"/>
                <a:gd name="connsiteY10" fmla="*/ 61022 h 1520599"/>
                <a:gd name="connsiteX11" fmla="*/ 5725111 w 8393514"/>
                <a:gd name="connsiteY11" fmla="*/ 641436 h 1520599"/>
                <a:gd name="connsiteX12" fmla="*/ 5596746 w 8393514"/>
                <a:gd name="connsiteY12" fmla="*/ 773033 h 1520599"/>
                <a:gd name="connsiteX13" fmla="*/ 5426824 w 8393514"/>
                <a:gd name="connsiteY13" fmla="*/ 952190 h 1520599"/>
                <a:gd name="connsiteX14" fmla="*/ 5037572 w 8393514"/>
                <a:gd name="connsiteY14" fmla="*/ 1342827 h 1520599"/>
                <a:gd name="connsiteX15" fmla="*/ 4680181 w 8393514"/>
                <a:gd name="connsiteY15" fmla="*/ 1520599 h 1520599"/>
                <a:gd name="connsiteX16" fmla="*/ 4637239 w 8393514"/>
                <a:gd name="connsiteY16" fmla="*/ 1516443 h 1520599"/>
                <a:gd name="connsiteX17" fmla="*/ 4405443 w 8393514"/>
                <a:gd name="connsiteY17" fmla="*/ 1172905 h 1520599"/>
                <a:gd name="connsiteX18" fmla="*/ 4179650 w 8393514"/>
                <a:gd name="connsiteY18" fmla="*/ 763336 h 1520599"/>
                <a:gd name="connsiteX19" fmla="*/ 3311567 w 8393514"/>
                <a:gd name="connsiteY19" fmla="*/ 768416 h 1520599"/>
                <a:gd name="connsiteX20" fmla="*/ 2360834 w 8393514"/>
                <a:gd name="connsiteY20" fmla="*/ 995594 h 1520599"/>
                <a:gd name="connsiteX21" fmla="*/ 2342497 w 8393514"/>
                <a:gd name="connsiteY21" fmla="*/ 993366 h 1520599"/>
                <a:gd name="connsiteX22" fmla="*/ 2126238 w 8393514"/>
                <a:gd name="connsiteY22" fmla="*/ 1041464 h 1520599"/>
                <a:gd name="connsiteX23" fmla="*/ 1317343 w 8393514"/>
                <a:gd name="connsiteY23" fmla="*/ 1114597 h 1520599"/>
                <a:gd name="connsiteX24" fmla="*/ 1009685 w 8393514"/>
                <a:gd name="connsiteY24" fmla="*/ 1103167 h 1520599"/>
                <a:gd name="connsiteX25" fmla="*/ 90523 w 8393514"/>
                <a:gd name="connsiteY25" fmla="*/ 743122 h 1520599"/>
                <a:gd name="connsiteX26" fmla="*/ 22895 w 8393514"/>
                <a:gd name="connsiteY26" fmla="*/ 282112 h 1520599"/>
                <a:gd name="connsiteX27" fmla="*/ 33026 w 8393514"/>
                <a:gd name="connsiteY27" fmla="*/ 258212 h 1520599"/>
                <a:gd name="connsiteX28" fmla="*/ 94142 w 8393514"/>
                <a:gd name="connsiteY28" fmla="*/ 258212 h 1520599"/>
                <a:gd name="connsiteX29" fmla="*/ 76235 w 8393514"/>
                <a:gd name="connsiteY29" fmla="*/ 300210 h 1520599"/>
                <a:gd name="connsiteX30" fmla="*/ 140053 w 8393514"/>
                <a:gd name="connsiteY30" fmla="*/ 716452 h 1520599"/>
                <a:gd name="connsiteX31" fmla="*/ 2361283 w 8393514"/>
                <a:gd name="connsiteY31" fmla="*/ 930765 h 1520599"/>
                <a:gd name="connsiteX32" fmla="*/ 2361890 w 8393514"/>
                <a:gd name="connsiteY32" fmla="*/ 933110 h 1520599"/>
                <a:gd name="connsiteX33" fmla="*/ 2418393 w 8393514"/>
                <a:gd name="connsiteY33" fmla="*/ 917468 h 1520599"/>
                <a:gd name="connsiteX34" fmla="*/ 3300486 w 8393514"/>
                <a:gd name="connsiteY34" fmla="*/ 709313 h 1520599"/>
                <a:gd name="connsiteX35" fmla="*/ 4213357 w 8393514"/>
                <a:gd name="connsiteY35" fmla="*/ 713468 h 1520599"/>
                <a:gd name="connsiteX36" fmla="*/ 4462699 w 8393514"/>
                <a:gd name="connsiteY36" fmla="*/ 1155358 h 1520599"/>
                <a:gd name="connsiteX37" fmla="*/ 4648321 w 8393514"/>
                <a:gd name="connsiteY37" fmla="*/ 1457339 h 1520599"/>
                <a:gd name="connsiteX38" fmla="*/ 5382034 w 8393514"/>
                <a:gd name="connsiteY38" fmla="*/ 911557 h 1520599"/>
                <a:gd name="connsiteX39" fmla="*/ 5554727 w 8393514"/>
                <a:gd name="connsiteY39" fmla="*/ 729167 h 1520599"/>
                <a:gd name="connsiteX40" fmla="*/ 5681246 w 8393514"/>
                <a:gd name="connsiteY40" fmla="*/ 599879 h 1520599"/>
                <a:gd name="connsiteX41" fmla="*/ 6613510 w 8393514"/>
                <a:gd name="connsiteY41" fmla="*/ 533 h 1520599"/>
                <a:gd name="connsiteX0" fmla="*/ 6613510 w 8393514"/>
                <a:gd name="connsiteY0" fmla="*/ 11170 h 1531236"/>
                <a:gd name="connsiteX1" fmla="*/ 6625977 w 8393514"/>
                <a:gd name="connsiteY1" fmla="*/ 11170 h 1531236"/>
                <a:gd name="connsiteX2" fmla="*/ 6925347 w 8393514"/>
                <a:gd name="connsiteY2" fmla="*/ 161971 h 1531236"/>
                <a:gd name="connsiteX3" fmla="*/ 7062175 w 8393514"/>
                <a:gd name="connsiteY3" fmla="*/ 586464 h 1531236"/>
                <a:gd name="connsiteX4" fmla="*/ 7221629 w 8393514"/>
                <a:gd name="connsiteY4" fmla="*/ 910650 h 1531236"/>
                <a:gd name="connsiteX5" fmla="*/ 8348876 w 8393514"/>
                <a:gd name="connsiteY5" fmla="*/ 676992 h 1531236"/>
                <a:gd name="connsiteX6" fmla="*/ 8393514 w 8393514"/>
                <a:gd name="connsiteY6" fmla="*/ 725582 h 1531236"/>
                <a:gd name="connsiteX7" fmla="*/ 7211471 w 8393514"/>
                <a:gd name="connsiteY7" fmla="*/ 970215 h 1531236"/>
                <a:gd name="connsiteX8" fmla="*/ 7023079 w 8393514"/>
                <a:gd name="connsiteY8" fmla="*/ 610977 h 1531236"/>
                <a:gd name="connsiteX9" fmla="*/ 6625054 w 8393514"/>
                <a:gd name="connsiteY9" fmla="*/ 71659 h 1531236"/>
                <a:gd name="connsiteX10" fmla="*/ 6613972 w 8393514"/>
                <a:gd name="connsiteY10" fmla="*/ 71659 h 1531236"/>
                <a:gd name="connsiteX11" fmla="*/ 5725111 w 8393514"/>
                <a:gd name="connsiteY11" fmla="*/ 652073 h 1531236"/>
                <a:gd name="connsiteX12" fmla="*/ 5596746 w 8393514"/>
                <a:gd name="connsiteY12" fmla="*/ 783670 h 1531236"/>
                <a:gd name="connsiteX13" fmla="*/ 5426824 w 8393514"/>
                <a:gd name="connsiteY13" fmla="*/ 962827 h 1531236"/>
                <a:gd name="connsiteX14" fmla="*/ 5037572 w 8393514"/>
                <a:gd name="connsiteY14" fmla="*/ 1353464 h 1531236"/>
                <a:gd name="connsiteX15" fmla="*/ 4680181 w 8393514"/>
                <a:gd name="connsiteY15" fmla="*/ 1531236 h 1531236"/>
                <a:gd name="connsiteX16" fmla="*/ 4637239 w 8393514"/>
                <a:gd name="connsiteY16" fmla="*/ 1527080 h 1531236"/>
                <a:gd name="connsiteX17" fmla="*/ 4405443 w 8393514"/>
                <a:gd name="connsiteY17" fmla="*/ 1183542 h 1531236"/>
                <a:gd name="connsiteX18" fmla="*/ 4179650 w 8393514"/>
                <a:gd name="connsiteY18" fmla="*/ 773973 h 1531236"/>
                <a:gd name="connsiteX19" fmla="*/ 3311567 w 8393514"/>
                <a:gd name="connsiteY19" fmla="*/ 779053 h 1531236"/>
                <a:gd name="connsiteX20" fmla="*/ 2360834 w 8393514"/>
                <a:gd name="connsiteY20" fmla="*/ 1006231 h 1531236"/>
                <a:gd name="connsiteX21" fmla="*/ 2342497 w 8393514"/>
                <a:gd name="connsiteY21" fmla="*/ 1004003 h 1531236"/>
                <a:gd name="connsiteX22" fmla="*/ 2126238 w 8393514"/>
                <a:gd name="connsiteY22" fmla="*/ 1052101 h 1531236"/>
                <a:gd name="connsiteX23" fmla="*/ 1317343 w 8393514"/>
                <a:gd name="connsiteY23" fmla="*/ 1125234 h 1531236"/>
                <a:gd name="connsiteX24" fmla="*/ 1009685 w 8393514"/>
                <a:gd name="connsiteY24" fmla="*/ 1113804 h 1531236"/>
                <a:gd name="connsiteX25" fmla="*/ 90523 w 8393514"/>
                <a:gd name="connsiteY25" fmla="*/ 753759 h 1531236"/>
                <a:gd name="connsiteX26" fmla="*/ 22895 w 8393514"/>
                <a:gd name="connsiteY26" fmla="*/ 292749 h 1531236"/>
                <a:gd name="connsiteX27" fmla="*/ 33026 w 8393514"/>
                <a:gd name="connsiteY27" fmla="*/ 268849 h 1531236"/>
                <a:gd name="connsiteX28" fmla="*/ 94142 w 8393514"/>
                <a:gd name="connsiteY28" fmla="*/ 268849 h 1531236"/>
                <a:gd name="connsiteX29" fmla="*/ 76235 w 8393514"/>
                <a:gd name="connsiteY29" fmla="*/ 310847 h 1531236"/>
                <a:gd name="connsiteX30" fmla="*/ 140053 w 8393514"/>
                <a:gd name="connsiteY30" fmla="*/ 727089 h 1531236"/>
                <a:gd name="connsiteX31" fmla="*/ 2361283 w 8393514"/>
                <a:gd name="connsiteY31" fmla="*/ 941402 h 1531236"/>
                <a:gd name="connsiteX32" fmla="*/ 2361890 w 8393514"/>
                <a:gd name="connsiteY32" fmla="*/ 943747 h 1531236"/>
                <a:gd name="connsiteX33" fmla="*/ 2418393 w 8393514"/>
                <a:gd name="connsiteY33" fmla="*/ 928105 h 1531236"/>
                <a:gd name="connsiteX34" fmla="*/ 3300486 w 8393514"/>
                <a:gd name="connsiteY34" fmla="*/ 719950 h 1531236"/>
                <a:gd name="connsiteX35" fmla="*/ 4213357 w 8393514"/>
                <a:gd name="connsiteY35" fmla="*/ 724105 h 1531236"/>
                <a:gd name="connsiteX36" fmla="*/ 4462699 w 8393514"/>
                <a:gd name="connsiteY36" fmla="*/ 1165995 h 1531236"/>
                <a:gd name="connsiteX37" fmla="*/ 4648321 w 8393514"/>
                <a:gd name="connsiteY37" fmla="*/ 1467976 h 1531236"/>
                <a:gd name="connsiteX38" fmla="*/ 5382034 w 8393514"/>
                <a:gd name="connsiteY38" fmla="*/ 922194 h 1531236"/>
                <a:gd name="connsiteX39" fmla="*/ 5554727 w 8393514"/>
                <a:gd name="connsiteY39" fmla="*/ 739804 h 1531236"/>
                <a:gd name="connsiteX40" fmla="*/ 5681246 w 8393514"/>
                <a:gd name="connsiteY40" fmla="*/ 610516 h 1531236"/>
                <a:gd name="connsiteX41" fmla="*/ 6613510 w 8393514"/>
                <a:gd name="connsiteY41" fmla="*/ 11170 h 1531236"/>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8124 h 1528190"/>
                <a:gd name="connsiteX1" fmla="*/ 6625977 w 8393514"/>
                <a:gd name="connsiteY1" fmla="*/ 8124 h 1528190"/>
                <a:gd name="connsiteX2" fmla="*/ 7062175 w 8393514"/>
                <a:gd name="connsiteY2" fmla="*/ 583418 h 1528190"/>
                <a:gd name="connsiteX3" fmla="*/ 7221629 w 8393514"/>
                <a:gd name="connsiteY3" fmla="*/ 907604 h 1528190"/>
                <a:gd name="connsiteX4" fmla="*/ 8348876 w 8393514"/>
                <a:gd name="connsiteY4" fmla="*/ 673946 h 1528190"/>
                <a:gd name="connsiteX5" fmla="*/ 8393514 w 8393514"/>
                <a:gd name="connsiteY5" fmla="*/ 722536 h 1528190"/>
                <a:gd name="connsiteX6" fmla="*/ 7211471 w 8393514"/>
                <a:gd name="connsiteY6" fmla="*/ 967169 h 1528190"/>
                <a:gd name="connsiteX7" fmla="*/ 7023079 w 8393514"/>
                <a:gd name="connsiteY7" fmla="*/ 607931 h 1528190"/>
                <a:gd name="connsiteX8" fmla="*/ 6625054 w 8393514"/>
                <a:gd name="connsiteY8" fmla="*/ 68613 h 1528190"/>
                <a:gd name="connsiteX9" fmla="*/ 6613972 w 8393514"/>
                <a:gd name="connsiteY9" fmla="*/ 68613 h 1528190"/>
                <a:gd name="connsiteX10" fmla="*/ 5725111 w 8393514"/>
                <a:gd name="connsiteY10" fmla="*/ 649027 h 1528190"/>
                <a:gd name="connsiteX11" fmla="*/ 5596746 w 8393514"/>
                <a:gd name="connsiteY11" fmla="*/ 780624 h 1528190"/>
                <a:gd name="connsiteX12" fmla="*/ 5426824 w 8393514"/>
                <a:gd name="connsiteY12" fmla="*/ 959781 h 1528190"/>
                <a:gd name="connsiteX13" fmla="*/ 5037572 w 8393514"/>
                <a:gd name="connsiteY13" fmla="*/ 1350418 h 1528190"/>
                <a:gd name="connsiteX14" fmla="*/ 4680181 w 8393514"/>
                <a:gd name="connsiteY14" fmla="*/ 1528190 h 1528190"/>
                <a:gd name="connsiteX15" fmla="*/ 4637239 w 8393514"/>
                <a:gd name="connsiteY15" fmla="*/ 1524034 h 1528190"/>
                <a:gd name="connsiteX16" fmla="*/ 4405443 w 8393514"/>
                <a:gd name="connsiteY16" fmla="*/ 1180496 h 1528190"/>
                <a:gd name="connsiteX17" fmla="*/ 4179650 w 8393514"/>
                <a:gd name="connsiteY17" fmla="*/ 770927 h 1528190"/>
                <a:gd name="connsiteX18" fmla="*/ 3311567 w 8393514"/>
                <a:gd name="connsiteY18" fmla="*/ 776007 h 1528190"/>
                <a:gd name="connsiteX19" fmla="*/ 2360834 w 8393514"/>
                <a:gd name="connsiteY19" fmla="*/ 1003185 h 1528190"/>
                <a:gd name="connsiteX20" fmla="*/ 2342497 w 8393514"/>
                <a:gd name="connsiteY20" fmla="*/ 1000957 h 1528190"/>
                <a:gd name="connsiteX21" fmla="*/ 2126238 w 8393514"/>
                <a:gd name="connsiteY21" fmla="*/ 1049055 h 1528190"/>
                <a:gd name="connsiteX22" fmla="*/ 1317343 w 8393514"/>
                <a:gd name="connsiteY22" fmla="*/ 1122188 h 1528190"/>
                <a:gd name="connsiteX23" fmla="*/ 1009685 w 8393514"/>
                <a:gd name="connsiteY23" fmla="*/ 1110758 h 1528190"/>
                <a:gd name="connsiteX24" fmla="*/ 90523 w 8393514"/>
                <a:gd name="connsiteY24" fmla="*/ 750713 h 1528190"/>
                <a:gd name="connsiteX25" fmla="*/ 22895 w 8393514"/>
                <a:gd name="connsiteY25" fmla="*/ 289703 h 1528190"/>
                <a:gd name="connsiteX26" fmla="*/ 33026 w 8393514"/>
                <a:gd name="connsiteY26" fmla="*/ 265803 h 1528190"/>
                <a:gd name="connsiteX27" fmla="*/ 94142 w 8393514"/>
                <a:gd name="connsiteY27" fmla="*/ 265803 h 1528190"/>
                <a:gd name="connsiteX28" fmla="*/ 76235 w 8393514"/>
                <a:gd name="connsiteY28" fmla="*/ 307801 h 1528190"/>
                <a:gd name="connsiteX29" fmla="*/ 140053 w 8393514"/>
                <a:gd name="connsiteY29" fmla="*/ 724043 h 1528190"/>
                <a:gd name="connsiteX30" fmla="*/ 2361283 w 8393514"/>
                <a:gd name="connsiteY30" fmla="*/ 938356 h 1528190"/>
                <a:gd name="connsiteX31" fmla="*/ 2361890 w 8393514"/>
                <a:gd name="connsiteY31" fmla="*/ 940701 h 1528190"/>
                <a:gd name="connsiteX32" fmla="*/ 2418393 w 8393514"/>
                <a:gd name="connsiteY32" fmla="*/ 925059 h 1528190"/>
                <a:gd name="connsiteX33" fmla="*/ 3300486 w 8393514"/>
                <a:gd name="connsiteY33" fmla="*/ 716904 h 1528190"/>
                <a:gd name="connsiteX34" fmla="*/ 4213357 w 8393514"/>
                <a:gd name="connsiteY34" fmla="*/ 721059 h 1528190"/>
                <a:gd name="connsiteX35" fmla="*/ 4462699 w 8393514"/>
                <a:gd name="connsiteY35" fmla="*/ 1162949 h 1528190"/>
                <a:gd name="connsiteX36" fmla="*/ 4648321 w 8393514"/>
                <a:gd name="connsiteY36" fmla="*/ 1464930 h 1528190"/>
                <a:gd name="connsiteX37" fmla="*/ 5382034 w 8393514"/>
                <a:gd name="connsiteY37" fmla="*/ 919148 h 1528190"/>
                <a:gd name="connsiteX38" fmla="*/ 5554727 w 8393514"/>
                <a:gd name="connsiteY38" fmla="*/ 736758 h 1528190"/>
                <a:gd name="connsiteX39" fmla="*/ 5681246 w 8393514"/>
                <a:gd name="connsiteY39" fmla="*/ 607470 h 1528190"/>
                <a:gd name="connsiteX40" fmla="*/ 6613510 w 8393514"/>
                <a:gd name="connsiteY40" fmla="*/ 8124 h 1528190"/>
                <a:gd name="connsiteX0" fmla="*/ 6613510 w 8393514"/>
                <a:gd name="connsiteY0" fmla="*/ 1470 h 1521536"/>
                <a:gd name="connsiteX1" fmla="*/ 6625977 w 8393514"/>
                <a:gd name="connsiteY1" fmla="*/ 1470 h 1521536"/>
                <a:gd name="connsiteX2" fmla="*/ 7062175 w 8393514"/>
                <a:gd name="connsiteY2" fmla="*/ 576764 h 1521536"/>
                <a:gd name="connsiteX3" fmla="*/ 7221629 w 8393514"/>
                <a:gd name="connsiteY3" fmla="*/ 900950 h 1521536"/>
                <a:gd name="connsiteX4" fmla="*/ 8348876 w 8393514"/>
                <a:gd name="connsiteY4" fmla="*/ 667292 h 1521536"/>
                <a:gd name="connsiteX5" fmla="*/ 8393514 w 8393514"/>
                <a:gd name="connsiteY5" fmla="*/ 715882 h 1521536"/>
                <a:gd name="connsiteX6" fmla="*/ 7211471 w 8393514"/>
                <a:gd name="connsiteY6" fmla="*/ 960515 h 1521536"/>
                <a:gd name="connsiteX7" fmla="*/ 7023079 w 8393514"/>
                <a:gd name="connsiteY7" fmla="*/ 601277 h 1521536"/>
                <a:gd name="connsiteX8" fmla="*/ 6625054 w 8393514"/>
                <a:gd name="connsiteY8" fmla="*/ 61959 h 1521536"/>
                <a:gd name="connsiteX9" fmla="*/ 6613972 w 8393514"/>
                <a:gd name="connsiteY9" fmla="*/ 61959 h 1521536"/>
                <a:gd name="connsiteX10" fmla="*/ 5725111 w 8393514"/>
                <a:gd name="connsiteY10" fmla="*/ 642373 h 1521536"/>
                <a:gd name="connsiteX11" fmla="*/ 5596746 w 8393514"/>
                <a:gd name="connsiteY11" fmla="*/ 773970 h 1521536"/>
                <a:gd name="connsiteX12" fmla="*/ 5426824 w 8393514"/>
                <a:gd name="connsiteY12" fmla="*/ 953127 h 1521536"/>
                <a:gd name="connsiteX13" fmla="*/ 5037572 w 8393514"/>
                <a:gd name="connsiteY13" fmla="*/ 1343764 h 1521536"/>
                <a:gd name="connsiteX14" fmla="*/ 4680181 w 8393514"/>
                <a:gd name="connsiteY14" fmla="*/ 1521536 h 1521536"/>
                <a:gd name="connsiteX15" fmla="*/ 4637239 w 8393514"/>
                <a:gd name="connsiteY15" fmla="*/ 1517380 h 1521536"/>
                <a:gd name="connsiteX16" fmla="*/ 4405443 w 8393514"/>
                <a:gd name="connsiteY16" fmla="*/ 1173842 h 1521536"/>
                <a:gd name="connsiteX17" fmla="*/ 4179650 w 8393514"/>
                <a:gd name="connsiteY17" fmla="*/ 764273 h 1521536"/>
                <a:gd name="connsiteX18" fmla="*/ 3311567 w 8393514"/>
                <a:gd name="connsiteY18" fmla="*/ 769353 h 1521536"/>
                <a:gd name="connsiteX19" fmla="*/ 2360834 w 8393514"/>
                <a:gd name="connsiteY19" fmla="*/ 996531 h 1521536"/>
                <a:gd name="connsiteX20" fmla="*/ 2342497 w 8393514"/>
                <a:gd name="connsiteY20" fmla="*/ 994303 h 1521536"/>
                <a:gd name="connsiteX21" fmla="*/ 2126238 w 8393514"/>
                <a:gd name="connsiteY21" fmla="*/ 1042401 h 1521536"/>
                <a:gd name="connsiteX22" fmla="*/ 1317343 w 8393514"/>
                <a:gd name="connsiteY22" fmla="*/ 1115534 h 1521536"/>
                <a:gd name="connsiteX23" fmla="*/ 1009685 w 8393514"/>
                <a:gd name="connsiteY23" fmla="*/ 1104104 h 1521536"/>
                <a:gd name="connsiteX24" fmla="*/ 90523 w 8393514"/>
                <a:gd name="connsiteY24" fmla="*/ 744059 h 1521536"/>
                <a:gd name="connsiteX25" fmla="*/ 22895 w 8393514"/>
                <a:gd name="connsiteY25" fmla="*/ 283049 h 1521536"/>
                <a:gd name="connsiteX26" fmla="*/ 33026 w 8393514"/>
                <a:gd name="connsiteY26" fmla="*/ 259149 h 1521536"/>
                <a:gd name="connsiteX27" fmla="*/ 94142 w 8393514"/>
                <a:gd name="connsiteY27" fmla="*/ 259149 h 1521536"/>
                <a:gd name="connsiteX28" fmla="*/ 76235 w 8393514"/>
                <a:gd name="connsiteY28" fmla="*/ 301147 h 1521536"/>
                <a:gd name="connsiteX29" fmla="*/ 140053 w 8393514"/>
                <a:gd name="connsiteY29" fmla="*/ 717389 h 1521536"/>
                <a:gd name="connsiteX30" fmla="*/ 2361283 w 8393514"/>
                <a:gd name="connsiteY30" fmla="*/ 931702 h 1521536"/>
                <a:gd name="connsiteX31" fmla="*/ 2361890 w 8393514"/>
                <a:gd name="connsiteY31" fmla="*/ 934047 h 1521536"/>
                <a:gd name="connsiteX32" fmla="*/ 2418393 w 8393514"/>
                <a:gd name="connsiteY32" fmla="*/ 918405 h 1521536"/>
                <a:gd name="connsiteX33" fmla="*/ 3300486 w 8393514"/>
                <a:gd name="connsiteY33" fmla="*/ 710250 h 1521536"/>
                <a:gd name="connsiteX34" fmla="*/ 4213357 w 8393514"/>
                <a:gd name="connsiteY34" fmla="*/ 714405 h 1521536"/>
                <a:gd name="connsiteX35" fmla="*/ 4462699 w 8393514"/>
                <a:gd name="connsiteY35" fmla="*/ 1156295 h 1521536"/>
                <a:gd name="connsiteX36" fmla="*/ 4648321 w 8393514"/>
                <a:gd name="connsiteY36" fmla="*/ 1458276 h 1521536"/>
                <a:gd name="connsiteX37" fmla="*/ 5382034 w 8393514"/>
                <a:gd name="connsiteY37" fmla="*/ 912494 h 1521536"/>
                <a:gd name="connsiteX38" fmla="*/ 5554727 w 8393514"/>
                <a:gd name="connsiteY38" fmla="*/ 730104 h 1521536"/>
                <a:gd name="connsiteX39" fmla="*/ 5681246 w 8393514"/>
                <a:gd name="connsiteY39" fmla="*/ 600816 h 1521536"/>
                <a:gd name="connsiteX40" fmla="*/ 6613510 w 8393514"/>
                <a:gd name="connsiteY40" fmla="*/ 1470 h 1521536"/>
                <a:gd name="connsiteX0" fmla="*/ 6613510 w 8393514"/>
                <a:gd name="connsiteY0" fmla="*/ 30305 h 1550371"/>
                <a:gd name="connsiteX1" fmla="*/ 6625977 w 8393514"/>
                <a:gd name="connsiteY1" fmla="*/ 30305 h 1550371"/>
                <a:gd name="connsiteX2" fmla="*/ 7062175 w 8393514"/>
                <a:gd name="connsiteY2" fmla="*/ 605599 h 1550371"/>
                <a:gd name="connsiteX3" fmla="*/ 7221629 w 8393514"/>
                <a:gd name="connsiteY3" fmla="*/ 929785 h 1550371"/>
                <a:gd name="connsiteX4" fmla="*/ 8348876 w 8393514"/>
                <a:gd name="connsiteY4" fmla="*/ 696127 h 1550371"/>
                <a:gd name="connsiteX5" fmla="*/ 8393514 w 8393514"/>
                <a:gd name="connsiteY5" fmla="*/ 744717 h 1550371"/>
                <a:gd name="connsiteX6" fmla="*/ 7211471 w 8393514"/>
                <a:gd name="connsiteY6" fmla="*/ 989350 h 1550371"/>
                <a:gd name="connsiteX7" fmla="*/ 7023079 w 8393514"/>
                <a:gd name="connsiteY7" fmla="*/ 630112 h 1550371"/>
                <a:gd name="connsiteX8" fmla="*/ 6625054 w 8393514"/>
                <a:gd name="connsiteY8" fmla="*/ 90794 h 1550371"/>
                <a:gd name="connsiteX9" fmla="*/ 6613972 w 8393514"/>
                <a:gd name="connsiteY9" fmla="*/ 90794 h 1550371"/>
                <a:gd name="connsiteX10" fmla="*/ 5725111 w 8393514"/>
                <a:gd name="connsiteY10" fmla="*/ 671208 h 1550371"/>
                <a:gd name="connsiteX11" fmla="*/ 5596746 w 8393514"/>
                <a:gd name="connsiteY11" fmla="*/ 802805 h 1550371"/>
                <a:gd name="connsiteX12" fmla="*/ 5426824 w 8393514"/>
                <a:gd name="connsiteY12" fmla="*/ 981962 h 1550371"/>
                <a:gd name="connsiteX13" fmla="*/ 5037572 w 8393514"/>
                <a:gd name="connsiteY13" fmla="*/ 1372599 h 1550371"/>
                <a:gd name="connsiteX14" fmla="*/ 4680181 w 8393514"/>
                <a:gd name="connsiteY14" fmla="*/ 1550371 h 1550371"/>
                <a:gd name="connsiteX15" fmla="*/ 4637239 w 8393514"/>
                <a:gd name="connsiteY15" fmla="*/ 1546215 h 1550371"/>
                <a:gd name="connsiteX16" fmla="*/ 4405443 w 8393514"/>
                <a:gd name="connsiteY16" fmla="*/ 1202677 h 1550371"/>
                <a:gd name="connsiteX17" fmla="*/ 4179650 w 8393514"/>
                <a:gd name="connsiteY17" fmla="*/ 793108 h 1550371"/>
                <a:gd name="connsiteX18" fmla="*/ 3311567 w 8393514"/>
                <a:gd name="connsiteY18" fmla="*/ 798188 h 1550371"/>
                <a:gd name="connsiteX19" fmla="*/ 2360834 w 8393514"/>
                <a:gd name="connsiteY19" fmla="*/ 1025366 h 1550371"/>
                <a:gd name="connsiteX20" fmla="*/ 2342497 w 8393514"/>
                <a:gd name="connsiteY20" fmla="*/ 1023138 h 1550371"/>
                <a:gd name="connsiteX21" fmla="*/ 2126238 w 8393514"/>
                <a:gd name="connsiteY21" fmla="*/ 1071236 h 1550371"/>
                <a:gd name="connsiteX22" fmla="*/ 1317343 w 8393514"/>
                <a:gd name="connsiteY22" fmla="*/ 1144369 h 1550371"/>
                <a:gd name="connsiteX23" fmla="*/ 1009685 w 8393514"/>
                <a:gd name="connsiteY23" fmla="*/ 1132939 h 1550371"/>
                <a:gd name="connsiteX24" fmla="*/ 90523 w 8393514"/>
                <a:gd name="connsiteY24" fmla="*/ 772894 h 1550371"/>
                <a:gd name="connsiteX25" fmla="*/ 22895 w 8393514"/>
                <a:gd name="connsiteY25" fmla="*/ 311884 h 1550371"/>
                <a:gd name="connsiteX26" fmla="*/ 33026 w 8393514"/>
                <a:gd name="connsiteY26" fmla="*/ 287984 h 1550371"/>
                <a:gd name="connsiteX27" fmla="*/ 94142 w 8393514"/>
                <a:gd name="connsiteY27" fmla="*/ 287984 h 1550371"/>
                <a:gd name="connsiteX28" fmla="*/ 76235 w 8393514"/>
                <a:gd name="connsiteY28" fmla="*/ 329982 h 1550371"/>
                <a:gd name="connsiteX29" fmla="*/ 140053 w 8393514"/>
                <a:gd name="connsiteY29" fmla="*/ 746224 h 1550371"/>
                <a:gd name="connsiteX30" fmla="*/ 2361283 w 8393514"/>
                <a:gd name="connsiteY30" fmla="*/ 960537 h 1550371"/>
                <a:gd name="connsiteX31" fmla="*/ 2361890 w 8393514"/>
                <a:gd name="connsiteY31" fmla="*/ 962882 h 1550371"/>
                <a:gd name="connsiteX32" fmla="*/ 2418393 w 8393514"/>
                <a:gd name="connsiteY32" fmla="*/ 947240 h 1550371"/>
                <a:gd name="connsiteX33" fmla="*/ 3300486 w 8393514"/>
                <a:gd name="connsiteY33" fmla="*/ 739085 h 1550371"/>
                <a:gd name="connsiteX34" fmla="*/ 4213357 w 8393514"/>
                <a:gd name="connsiteY34" fmla="*/ 743240 h 1550371"/>
                <a:gd name="connsiteX35" fmla="*/ 4462699 w 8393514"/>
                <a:gd name="connsiteY35" fmla="*/ 1185130 h 1550371"/>
                <a:gd name="connsiteX36" fmla="*/ 4648321 w 8393514"/>
                <a:gd name="connsiteY36" fmla="*/ 1487111 h 1550371"/>
                <a:gd name="connsiteX37" fmla="*/ 5382034 w 8393514"/>
                <a:gd name="connsiteY37" fmla="*/ 941329 h 1550371"/>
                <a:gd name="connsiteX38" fmla="*/ 5554727 w 8393514"/>
                <a:gd name="connsiteY38" fmla="*/ 758939 h 1550371"/>
                <a:gd name="connsiteX39" fmla="*/ 5681246 w 8393514"/>
                <a:gd name="connsiteY39" fmla="*/ 629651 h 1550371"/>
                <a:gd name="connsiteX40" fmla="*/ 6613510 w 8393514"/>
                <a:gd name="connsiteY40" fmla="*/ 30305 h 1550371"/>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62699 w 8393514"/>
                <a:gd name="connsiteY35" fmla="*/ 1156118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140053 w 8393514"/>
                <a:gd name="connsiteY28" fmla="*/ 717212 h 1521359"/>
                <a:gd name="connsiteX29" fmla="*/ 2361283 w 8393514"/>
                <a:gd name="connsiteY29" fmla="*/ 931525 h 1521359"/>
                <a:gd name="connsiteX30" fmla="*/ 2361890 w 8393514"/>
                <a:gd name="connsiteY30" fmla="*/ 933870 h 1521359"/>
                <a:gd name="connsiteX31" fmla="*/ 2418393 w 8393514"/>
                <a:gd name="connsiteY31" fmla="*/ 918228 h 1521359"/>
                <a:gd name="connsiteX32" fmla="*/ 3300486 w 8393514"/>
                <a:gd name="connsiteY32" fmla="*/ 710073 h 1521359"/>
                <a:gd name="connsiteX33" fmla="*/ 4213357 w 8393514"/>
                <a:gd name="connsiteY33" fmla="*/ 714228 h 1521359"/>
                <a:gd name="connsiteX34" fmla="*/ 4437569 w 8393514"/>
                <a:gd name="connsiteY34" fmla="*/ 1132024 h 1521359"/>
                <a:gd name="connsiteX35" fmla="*/ 4631568 w 8393514"/>
                <a:gd name="connsiteY35" fmla="*/ 1452075 h 1521359"/>
                <a:gd name="connsiteX36" fmla="*/ 5382034 w 8393514"/>
                <a:gd name="connsiteY36" fmla="*/ 912317 h 1521359"/>
                <a:gd name="connsiteX37" fmla="*/ 5681246 w 8393514"/>
                <a:gd name="connsiteY37" fmla="*/ 600639 h 1521359"/>
                <a:gd name="connsiteX38" fmla="*/ 6613510 w 8393514"/>
                <a:gd name="connsiteY38" fmla="*/ 1293 h 1521359"/>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44920 w 8405408"/>
                <a:gd name="connsiteY26" fmla="*/ 56962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102881 w 8405408"/>
                <a:gd name="connsiteY26" fmla="*/ 9725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694989 w 8474993"/>
                <a:gd name="connsiteY0" fmla="*/ 214691 h 1734757"/>
                <a:gd name="connsiteX1" fmla="*/ 6707456 w 8474993"/>
                <a:gd name="connsiteY1" fmla="*/ 214691 h 1734757"/>
                <a:gd name="connsiteX2" fmla="*/ 7143654 w 8474993"/>
                <a:gd name="connsiteY2" fmla="*/ 789985 h 1734757"/>
                <a:gd name="connsiteX3" fmla="*/ 7303108 w 8474993"/>
                <a:gd name="connsiteY3" fmla="*/ 1114171 h 1734757"/>
                <a:gd name="connsiteX4" fmla="*/ 8430355 w 8474993"/>
                <a:gd name="connsiteY4" fmla="*/ 880513 h 1734757"/>
                <a:gd name="connsiteX5" fmla="*/ 8474993 w 8474993"/>
                <a:gd name="connsiteY5" fmla="*/ 929103 h 1734757"/>
                <a:gd name="connsiteX6" fmla="*/ 7292950 w 8474993"/>
                <a:gd name="connsiteY6" fmla="*/ 1173736 h 1734757"/>
                <a:gd name="connsiteX7" fmla="*/ 7104558 w 8474993"/>
                <a:gd name="connsiteY7" fmla="*/ 814498 h 1734757"/>
                <a:gd name="connsiteX8" fmla="*/ 6706533 w 8474993"/>
                <a:gd name="connsiteY8" fmla="*/ 275180 h 1734757"/>
                <a:gd name="connsiteX9" fmla="*/ 6695451 w 8474993"/>
                <a:gd name="connsiteY9" fmla="*/ 275180 h 1734757"/>
                <a:gd name="connsiteX10" fmla="*/ 5806590 w 8474993"/>
                <a:gd name="connsiteY10" fmla="*/ 855594 h 1734757"/>
                <a:gd name="connsiteX11" fmla="*/ 5678225 w 8474993"/>
                <a:gd name="connsiteY11" fmla="*/ 987191 h 1734757"/>
                <a:gd name="connsiteX12" fmla="*/ 5508303 w 8474993"/>
                <a:gd name="connsiteY12" fmla="*/ 1166348 h 1734757"/>
                <a:gd name="connsiteX13" fmla="*/ 5119051 w 8474993"/>
                <a:gd name="connsiteY13" fmla="*/ 1556985 h 1734757"/>
                <a:gd name="connsiteX14" fmla="*/ 4761660 w 8474993"/>
                <a:gd name="connsiteY14" fmla="*/ 1734757 h 1734757"/>
                <a:gd name="connsiteX15" fmla="*/ 4718718 w 8474993"/>
                <a:gd name="connsiteY15" fmla="*/ 1730601 h 1734757"/>
                <a:gd name="connsiteX16" fmla="*/ 4486922 w 8474993"/>
                <a:gd name="connsiteY16" fmla="*/ 1387063 h 1734757"/>
                <a:gd name="connsiteX17" fmla="*/ 4261129 w 8474993"/>
                <a:gd name="connsiteY17" fmla="*/ 977494 h 1734757"/>
                <a:gd name="connsiteX18" fmla="*/ 3393046 w 8474993"/>
                <a:gd name="connsiteY18" fmla="*/ 982574 h 1734757"/>
                <a:gd name="connsiteX19" fmla="*/ 2442313 w 8474993"/>
                <a:gd name="connsiteY19" fmla="*/ 1209752 h 1734757"/>
                <a:gd name="connsiteX20" fmla="*/ 2423976 w 8474993"/>
                <a:gd name="connsiteY20" fmla="*/ 1207524 h 1734757"/>
                <a:gd name="connsiteX21" fmla="*/ 2207717 w 8474993"/>
                <a:gd name="connsiteY21" fmla="*/ 1255622 h 1734757"/>
                <a:gd name="connsiteX22" fmla="*/ 1398822 w 8474993"/>
                <a:gd name="connsiteY22" fmla="*/ 1328755 h 1734757"/>
                <a:gd name="connsiteX23" fmla="*/ 1091164 w 8474993"/>
                <a:gd name="connsiteY23" fmla="*/ 1317325 h 1734757"/>
                <a:gd name="connsiteX24" fmla="*/ 114041 w 8474993"/>
                <a:gd name="connsiteY24" fmla="*/ 971172 h 1734757"/>
                <a:gd name="connsiteX25" fmla="*/ 7773 w 8474993"/>
                <a:gd name="connsiteY25" fmla="*/ 496270 h 1734757"/>
                <a:gd name="connsiteX26" fmla="*/ 172466 w 8474993"/>
                <a:gd name="connsiteY26" fmla="*/ 0 h 1734757"/>
                <a:gd name="connsiteX27" fmla="*/ 246463 w 8474993"/>
                <a:gd name="connsiteY27" fmla="*/ 55572 h 1734757"/>
                <a:gd name="connsiteX28" fmla="*/ 221532 w 8474993"/>
                <a:gd name="connsiteY28" fmla="*/ 930610 h 1734757"/>
                <a:gd name="connsiteX29" fmla="*/ 2442762 w 8474993"/>
                <a:gd name="connsiteY29" fmla="*/ 1144923 h 1734757"/>
                <a:gd name="connsiteX30" fmla="*/ 2443369 w 8474993"/>
                <a:gd name="connsiteY30" fmla="*/ 1147268 h 1734757"/>
                <a:gd name="connsiteX31" fmla="*/ 2499872 w 8474993"/>
                <a:gd name="connsiteY31" fmla="*/ 1131626 h 1734757"/>
                <a:gd name="connsiteX32" fmla="*/ 3381965 w 8474993"/>
                <a:gd name="connsiteY32" fmla="*/ 923471 h 1734757"/>
                <a:gd name="connsiteX33" fmla="*/ 4294836 w 8474993"/>
                <a:gd name="connsiteY33" fmla="*/ 927626 h 1734757"/>
                <a:gd name="connsiteX34" fmla="*/ 4519048 w 8474993"/>
                <a:gd name="connsiteY34" fmla="*/ 1345422 h 1734757"/>
                <a:gd name="connsiteX35" fmla="*/ 4713047 w 8474993"/>
                <a:gd name="connsiteY35" fmla="*/ 1665473 h 1734757"/>
                <a:gd name="connsiteX36" fmla="*/ 5463513 w 8474993"/>
                <a:gd name="connsiteY36" fmla="*/ 1125715 h 1734757"/>
                <a:gd name="connsiteX37" fmla="*/ 5762725 w 8474993"/>
                <a:gd name="connsiteY37" fmla="*/ 814037 h 1734757"/>
                <a:gd name="connsiteX38" fmla="*/ 6694989 w 8474993"/>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45574 w 8477198"/>
                <a:gd name="connsiteY30" fmla="*/ 1147268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13374 w 8477198"/>
                <a:gd name="connsiteY30" fmla="*/ 938870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502077 w 8477198"/>
                <a:gd name="connsiteY30" fmla="*/ 1131626 h 1734757"/>
                <a:gd name="connsiteX31" fmla="*/ 3384170 w 8477198"/>
                <a:gd name="connsiteY31" fmla="*/ 923471 h 1734757"/>
                <a:gd name="connsiteX32" fmla="*/ 4297041 w 8477198"/>
                <a:gd name="connsiteY32" fmla="*/ 927626 h 1734757"/>
                <a:gd name="connsiteX33" fmla="*/ 4521253 w 8477198"/>
                <a:gd name="connsiteY33" fmla="*/ 1345422 h 1734757"/>
                <a:gd name="connsiteX34" fmla="*/ 4715252 w 8477198"/>
                <a:gd name="connsiteY34" fmla="*/ 1665473 h 1734757"/>
                <a:gd name="connsiteX35" fmla="*/ 5465718 w 8477198"/>
                <a:gd name="connsiteY35" fmla="*/ 1125715 h 1734757"/>
                <a:gd name="connsiteX36" fmla="*/ 5764930 w 8477198"/>
                <a:gd name="connsiteY36" fmla="*/ 814037 h 1734757"/>
                <a:gd name="connsiteX37" fmla="*/ 6697194 w 8477198"/>
                <a:gd name="connsiteY37"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502077 w 8477198"/>
                <a:gd name="connsiteY29" fmla="*/ 1131626 h 1734757"/>
                <a:gd name="connsiteX30" fmla="*/ 3384170 w 8477198"/>
                <a:gd name="connsiteY30" fmla="*/ 923471 h 1734757"/>
                <a:gd name="connsiteX31" fmla="*/ 4297041 w 8477198"/>
                <a:gd name="connsiteY31" fmla="*/ 927626 h 1734757"/>
                <a:gd name="connsiteX32" fmla="*/ 4521253 w 8477198"/>
                <a:gd name="connsiteY32" fmla="*/ 1345422 h 1734757"/>
                <a:gd name="connsiteX33" fmla="*/ 4715252 w 8477198"/>
                <a:gd name="connsiteY33" fmla="*/ 1665473 h 1734757"/>
                <a:gd name="connsiteX34" fmla="*/ 5465718 w 8477198"/>
                <a:gd name="connsiteY34" fmla="*/ 1125715 h 1734757"/>
                <a:gd name="connsiteX35" fmla="*/ 5764930 w 8477198"/>
                <a:gd name="connsiteY35" fmla="*/ 814037 h 1734757"/>
                <a:gd name="connsiteX36" fmla="*/ 6697194 w 8477198"/>
                <a:gd name="connsiteY36" fmla="*/ 214691 h 1734757"/>
                <a:gd name="connsiteX0" fmla="*/ 6714652 w 8494656"/>
                <a:gd name="connsiteY0" fmla="*/ 214691 h 1734757"/>
                <a:gd name="connsiteX1" fmla="*/ 6727119 w 8494656"/>
                <a:gd name="connsiteY1" fmla="*/ 214691 h 1734757"/>
                <a:gd name="connsiteX2" fmla="*/ 7163317 w 8494656"/>
                <a:gd name="connsiteY2" fmla="*/ 789985 h 1734757"/>
                <a:gd name="connsiteX3" fmla="*/ 7322771 w 8494656"/>
                <a:gd name="connsiteY3" fmla="*/ 1114171 h 1734757"/>
                <a:gd name="connsiteX4" fmla="*/ 8450018 w 8494656"/>
                <a:gd name="connsiteY4" fmla="*/ 880513 h 1734757"/>
                <a:gd name="connsiteX5" fmla="*/ 8494656 w 8494656"/>
                <a:gd name="connsiteY5" fmla="*/ 929103 h 1734757"/>
                <a:gd name="connsiteX6" fmla="*/ 7312613 w 8494656"/>
                <a:gd name="connsiteY6" fmla="*/ 1173736 h 1734757"/>
                <a:gd name="connsiteX7" fmla="*/ 7124221 w 8494656"/>
                <a:gd name="connsiteY7" fmla="*/ 814498 h 1734757"/>
                <a:gd name="connsiteX8" fmla="*/ 6726196 w 8494656"/>
                <a:gd name="connsiteY8" fmla="*/ 275180 h 1734757"/>
                <a:gd name="connsiteX9" fmla="*/ 6715114 w 8494656"/>
                <a:gd name="connsiteY9" fmla="*/ 275180 h 1734757"/>
                <a:gd name="connsiteX10" fmla="*/ 5826253 w 8494656"/>
                <a:gd name="connsiteY10" fmla="*/ 855594 h 1734757"/>
                <a:gd name="connsiteX11" fmla="*/ 5697888 w 8494656"/>
                <a:gd name="connsiteY11" fmla="*/ 987191 h 1734757"/>
                <a:gd name="connsiteX12" fmla="*/ 5527966 w 8494656"/>
                <a:gd name="connsiteY12" fmla="*/ 1166348 h 1734757"/>
                <a:gd name="connsiteX13" fmla="*/ 5138714 w 8494656"/>
                <a:gd name="connsiteY13" fmla="*/ 1556985 h 1734757"/>
                <a:gd name="connsiteX14" fmla="*/ 4781323 w 8494656"/>
                <a:gd name="connsiteY14" fmla="*/ 1734757 h 1734757"/>
                <a:gd name="connsiteX15" fmla="*/ 4738381 w 8494656"/>
                <a:gd name="connsiteY15" fmla="*/ 1730601 h 1734757"/>
                <a:gd name="connsiteX16" fmla="*/ 4506585 w 8494656"/>
                <a:gd name="connsiteY16" fmla="*/ 1387063 h 1734757"/>
                <a:gd name="connsiteX17" fmla="*/ 4280792 w 8494656"/>
                <a:gd name="connsiteY17" fmla="*/ 977494 h 1734757"/>
                <a:gd name="connsiteX18" fmla="*/ 3412709 w 8494656"/>
                <a:gd name="connsiteY18" fmla="*/ 982574 h 1734757"/>
                <a:gd name="connsiteX19" fmla="*/ 2461976 w 8494656"/>
                <a:gd name="connsiteY19" fmla="*/ 1209752 h 1734757"/>
                <a:gd name="connsiteX20" fmla="*/ 2443639 w 8494656"/>
                <a:gd name="connsiteY20" fmla="*/ 1207524 h 1734757"/>
                <a:gd name="connsiteX21" fmla="*/ 2227380 w 8494656"/>
                <a:gd name="connsiteY21" fmla="*/ 1255622 h 1734757"/>
                <a:gd name="connsiteX22" fmla="*/ 1418485 w 8494656"/>
                <a:gd name="connsiteY22" fmla="*/ 1328755 h 1734757"/>
                <a:gd name="connsiteX23" fmla="*/ 1110827 w 8494656"/>
                <a:gd name="connsiteY23" fmla="*/ 1317325 h 1734757"/>
                <a:gd name="connsiteX24" fmla="*/ 133704 w 8494656"/>
                <a:gd name="connsiteY24" fmla="*/ 971172 h 1734757"/>
                <a:gd name="connsiteX25" fmla="*/ 27436 w 8494656"/>
                <a:gd name="connsiteY25" fmla="*/ 496270 h 1734757"/>
                <a:gd name="connsiteX26" fmla="*/ 192129 w 8494656"/>
                <a:gd name="connsiteY26" fmla="*/ 0 h 1734757"/>
                <a:gd name="connsiteX27" fmla="*/ 266126 w 8494656"/>
                <a:gd name="connsiteY27" fmla="*/ 55572 h 1734757"/>
                <a:gd name="connsiteX28" fmla="*/ 241195 w 8494656"/>
                <a:gd name="connsiteY28" fmla="*/ 930610 h 1734757"/>
                <a:gd name="connsiteX29" fmla="*/ 3401628 w 8494656"/>
                <a:gd name="connsiteY29" fmla="*/ 923471 h 1734757"/>
                <a:gd name="connsiteX30" fmla="*/ 4314499 w 8494656"/>
                <a:gd name="connsiteY30" fmla="*/ 927626 h 1734757"/>
                <a:gd name="connsiteX31" fmla="*/ 4538711 w 8494656"/>
                <a:gd name="connsiteY31" fmla="*/ 1345422 h 1734757"/>
                <a:gd name="connsiteX32" fmla="*/ 4732710 w 8494656"/>
                <a:gd name="connsiteY32" fmla="*/ 1665473 h 1734757"/>
                <a:gd name="connsiteX33" fmla="*/ 5483176 w 8494656"/>
                <a:gd name="connsiteY33" fmla="*/ 1125715 h 1734757"/>
                <a:gd name="connsiteX34" fmla="*/ 5782388 w 8494656"/>
                <a:gd name="connsiteY34" fmla="*/ 814037 h 1734757"/>
                <a:gd name="connsiteX35" fmla="*/ 6714652 w 849465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356514 w 8503236"/>
                <a:gd name="connsiteY33" fmla="*/ 1209076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829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66370 w 8503236"/>
                <a:gd name="connsiteY18" fmla="*/ 1010362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209923 w 8477199"/>
                <a:gd name="connsiteY20" fmla="*/ 1255622 h 1734757"/>
                <a:gd name="connsiteX21" fmla="*/ 1401028 w 8477199"/>
                <a:gd name="connsiteY21" fmla="*/ 1328755 h 1734757"/>
                <a:gd name="connsiteX22" fmla="*/ 1093370 w 8477199"/>
                <a:gd name="connsiteY22" fmla="*/ 1317325 h 1734757"/>
                <a:gd name="connsiteX23" fmla="*/ 116247 w 8477199"/>
                <a:gd name="connsiteY23" fmla="*/ 971172 h 1734757"/>
                <a:gd name="connsiteX24" fmla="*/ 9979 w 8477199"/>
                <a:gd name="connsiteY24" fmla="*/ 496270 h 1734757"/>
                <a:gd name="connsiteX25" fmla="*/ 174672 w 8477199"/>
                <a:gd name="connsiteY25" fmla="*/ 0 h 1734757"/>
                <a:gd name="connsiteX26" fmla="*/ 248669 w 8477199"/>
                <a:gd name="connsiteY26" fmla="*/ 55572 h 1734757"/>
                <a:gd name="connsiteX27" fmla="*/ 307460 w 8477199"/>
                <a:gd name="connsiteY27" fmla="*/ 1000075 h 1734757"/>
                <a:gd name="connsiteX28" fmla="*/ 3216727 w 8477199"/>
                <a:gd name="connsiteY28" fmla="*/ 923472 h 1734757"/>
                <a:gd name="connsiteX29" fmla="*/ 4271282 w 8477199"/>
                <a:gd name="connsiteY29" fmla="*/ 872053 h 1734757"/>
                <a:gd name="connsiteX30" fmla="*/ 4534135 w 8477199"/>
                <a:gd name="connsiteY30" fmla="*/ 1303743 h 1734757"/>
                <a:gd name="connsiteX31" fmla="*/ 4824736 w 8477199"/>
                <a:gd name="connsiteY31" fmla="*/ 1596007 h 1734757"/>
                <a:gd name="connsiteX32" fmla="*/ 5803572 w 8477199"/>
                <a:gd name="connsiteY32" fmla="*/ 744571 h 1734757"/>
                <a:gd name="connsiteX33" fmla="*/ 6697195 w 8477199"/>
                <a:gd name="connsiteY33"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09923 w 8477199"/>
                <a:gd name="connsiteY19" fmla="*/ 1255622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51961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71638 w 8477199"/>
                <a:gd name="connsiteY26" fmla="*/ 78869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77199" h="1734757">
                  <a:moveTo>
                    <a:pt x="6697195" y="214691"/>
                  </a:moveTo>
                  <a:cubicBezTo>
                    <a:pt x="6701351" y="214691"/>
                    <a:pt x="6696569" y="216176"/>
                    <a:pt x="6709662" y="214691"/>
                  </a:cubicBezTo>
                  <a:cubicBezTo>
                    <a:pt x="6889701" y="194272"/>
                    <a:pt x="7085675" y="417196"/>
                    <a:pt x="7145860" y="789985"/>
                  </a:cubicBezTo>
                  <a:cubicBezTo>
                    <a:pt x="7164162" y="921824"/>
                    <a:pt x="7090864" y="1099083"/>
                    <a:pt x="7305314" y="1114171"/>
                  </a:cubicBezTo>
                  <a:cubicBezTo>
                    <a:pt x="7519764" y="1129259"/>
                    <a:pt x="8426559" y="886055"/>
                    <a:pt x="8432561" y="880513"/>
                  </a:cubicBezTo>
                  <a:cubicBezTo>
                    <a:pt x="8444518" y="893841"/>
                    <a:pt x="8462935" y="874208"/>
                    <a:pt x="8477199" y="929103"/>
                  </a:cubicBezTo>
                  <a:cubicBezTo>
                    <a:pt x="8287631" y="977974"/>
                    <a:pt x="7523562" y="1192837"/>
                    <a:pt x="7295156" y="1173736"/>
                  </a:cubicBezTo>
                  <a:cubicBezTo>
                    <a:pt x="7066750" y="1154635"/>
                    <a:pt x="7142780" y="995964"/>
                    <a:pt x="7106764" y="814498"/>
                  </a:cubicBezTo>
                  <a:cubicBezTo>
                    <a:pt x="7056895" y="565156"/>
                    <a:pt x="6955887" y="282106"/>
                    <a:pt x="6708739" y="275180"/>
                  </a:cubicBezTo>
                  <a:lnTo>
                    <a:pt x="6697657" y="275180"/>
                  </a:lnTo>
                  <a:cubicBezTo>
                    <a:pt x="6361044" y="275180"/>
                    <a:pt x="6029511" y="624259"/>
                    <a:pt x="5808796" y="855594"/>
                  </a:cubicBezTo>
                  <a:cubicBezTo>
                    <a:pt x="5759852" y="906848"/>
                    <a:pt x="5717832" y="951175"/>
                    <a:pt x="5680431" y="987191"/>
                  </a:cubicBezTo>
                  <a:cubicBezTo>
                    <a:pt x="5633795" y="1031519"/>
                    <a:pt x="5577001" y="1094316"/>
                    <a:pt x="5510509" y="1166348"/>
                  </a:cubicBezTo>
                  <a:cubicBezTo>
                    <a:pt x="5397843" y="1289634"/>
                    <a:pt x="5257472" y="1442934"/>
                    <a:pt x="5121257" y="1556985"/>
                  </a:cubicBezTo>
                  <a:cubicBezTo>
                    <a:pt x="4978116" y="1676115"/>
                    <a:pt x="4860833" y="1734757"/>
                    <a:pt x="4763866" y="1734757"/>
                  </a:cubicBezTo>
                  <a:cubicBezTo>
                    <a:pt x="4749090" y="1734757"/>
                    <a:pt x="4734776" y="1733371"/>
                    <a:pt x="4720924" y="1730601"/>
                  </a:cubicBezTo>
                  <a:cubicBezTo>
                    <a:pt x="4585633" y="1703820"/>
                    <a:pt x="4538997" y="1550059"/>
                    <a:pt x="4489128" y="1387063"/>
                  </a:cubicBezTo>
                  <a:cubicBezTo>
                    <a:pt x="4442954" y="1236072"/>
                    <a:pt x="4418813" y="1081958"/>
                    <a:pt x="4263335" y="977494"/>
                  </a:cubicBezTo>
                  <a:cubicBezTo>
                    <a:pt x="4109169" y="873912"/>
                    <a:pt x="3780422" y="954745"/>
                    <a:pt x="3440333" y="1010362"/>
                  </a:cubicBezTo>
                  <a:cubicBezTo>
                    <a:pt x="3100245" y="1065979"/>
                    <a:pt x="2562688" y="1258131"/>
                    <a:pt x="2222804" y="1311196"/>
                  </a:cubicBezTo>
                  <a:cubicBezTo>
                    <a:pt x="979697" y="1513066"/>
                    <a:pt x="626734" y="1273713"/>
                    <a:pt x="116247" y="971172"/>
                  </a:cubicBezTo>
                  <a:cubicBezTo>
                    <a:pt x="6439" y="799723"/>
                    <a:pt x="-16420" y="690908"/>
                    <a:pt x="9979" y="496270"/>
                  </a:cubicBezTo>
                  <a:cubicBezTo>
                    <a:pt x="45556" y="289166"/>
                    <a:pt x="119774" y="165423"/>
                    <a:pt x="174672" y="0"/>
                  </a:cubicBezTo>
                  <a:lnTo>
                    <a:pt x="248669" y="55572"/>
                  </a:lnTo>
                  <a:cubicBezTo>
                    <a:pt x="180252" y="231475"/>
                    <a:pt x="-152870" y="651658"/>
                    <a:pt x="313900" y="944502"/>
                  </a:cubicBezTo>
                  <a:cubicBezTo>
                    <a:pt x="581322" y="1112278"/>
                    <a:pt x="1112430" y="1259723"/>
                    <a:pt x="1735499" y="1229124"/>
                  </a:cubicBezTo>
                  <a:cubicBezTo>
                    <a:pt x="2358568" y="1198525"/>
                    <a:pt x="3585878" y="748472"/>
                    <a:pt x="4052317" y="760908"/>
                  </a:cubicBezTo>
                  <a:cubicBezTo>
                    <a:pt x="4518756" y="773344"/>
                    <a:pt x="4444040" y="1108986"/>
                    <a:pt x="4534135" y="1303743"/>
                  </a:cubicBezTo>
                  <a:cubicBezTo>
                    <a:pt x="4613736" y="1475815"/>
                    <a:pt x="4613163" y="1689202"/>
                    <a:pt x="4824736" y="1596007"/>
                  </a:cubicBezTo>
                  <a:cubicBezTo>
                    <a:pt x="5036309" y="1502812"/>
                    <a:pt x="5331566" y="1213294"/>
                    <a:pt x="5803572" y="744571"/>
                  </a:cubicBezTo>
                  <a:cubicBezTo>
                    <a:pt x="6030751" y="505386"/>
                    <a:pt x="6334725" y="214691"/>
                    <a:pt x="6697195" y="214691"/>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sz="1350" dirty="0"/>
            </a:p>
          </p:txBody>
        </p:sp>
      </p:grpSp>
      <p:sp>
        <p:nvSpPr>
          <p:cNvPr id="31" name="Rectangle 30">
            <a:extLst>
              <a:ext uri="{FF2B5EF4-FFF2-40B4-BE49-F238E27FC236}">
                <a16:creationId xmlns:a16="http://schemas.microsoft.com/office/drawing/2014/main" id="{F22A7F03-F3AA-46A2-8427-67785E38DD35}"/>
              </a:ext>
            </a:extLst>
          </p:cNvPr>
          <p:cNvSpPr/>
          <p:nvPr userDrawn="1"/>
        </p:nvSpPr>
        <p:spPr>
          <a:xfrm>
            <a:off x="1152538" y="586353"/>
            <a:ext cx="5773364" cy="4694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0A9B5A12-9FE3-4BF4-BCA3-DE13349AE2A7}"/>
              </a:ext>
            </a:extLst>
          </p:cNvPr>
          <p:cNvSpPr/>
          <p:nvPr userDrawn="1"/>
        </p:nvSpPr>
        <p:spPr>
          <a:xfrm>
            <a:off x="1152538" y="586353"/>
            <a:ext cx="5773364" cy="469420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3" name="Graphic 70">
            <a:extLst>
              <a:ext uri="{FF2B5EF4-FFF2-40B4-BE49-F238E27FC236}">
                <a16:creationId xmlns:a16="http://schemas.microsoft.com/office/drawing/2014/main" id="{0E7A2DE7-B0EB-4D89-B51F-B339A80D12A3}"/>
              </a:ext>
            </a:extLst>
          </p:cNvPr>
          <p:cNvGrpSpPr/>
          <p:nvPr userDrawn="1"/>
        </p:nvGrpSpPr>
        <p:grpSpPr>
          <a:xfrm flipH="1">
            <a:off x="258114" y="5036081"/>
            <a:ext cx="1298988" cy="1655955"/>
            <a:chOff x="6551111" y="-143747"/>
            <a:chExt cx="4379433" cy="4187188"/>
          </a:xfrm>
          <a:solidFill>
            <a:schemeClr val="accent2"/>
          </a:solidFill>
        </p:grpSpPr>
        <p:sp>
          <p:nvSpPr>
            <p:cNvPr id="4" name="Freeform: Shape 3">
              <a:extLst>
                <a:ext uri="{FF2B5EF4-FFF2-40B4-BE49-F238E27FC236}">
                  <a16:creationId xmlns:a16="http://schemas.microsoft.com/office/drawing/2014/main" id="{F094A0EA-32C2-4FCE-9CEF-D07F4E663EC5}"/>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sz="1350"/>
            </a:p>
          </p:txBody>
        </p:sp>
        <p:sp>
          <p:nvSpPr>
            <p:cNvPr id="5" name="Freeform: Shape 4">
              <a:extLst>
                <a:ext uri="{FF2B5EF4-FFF2-40B4-BE49-F238E27FC236}">
                  <a16:creationId xmlns:a16="http://schemas.microsoft.com/office/drawing/2014/main" id="{CFCD5666-07EE-471A-9645-A62C4625D99F}"/>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sz="1350"/>
            </a:p>
          </p:txBody>
        </p:sp>
        <p:sp>
          <p:nvSpPr>
            <p:cNvPr id="6" name="Freeform: Shape 5">
              <a:extLst>
                <a:ext uri="{FF2B5EF4-FFF2-40B4-BE49-F238E27FC236}">
                  <a16:creationId xmlns:a16="http://schemas.microsoft.com/office/drawing/2014/main" id="{2DC3BF4B-2933-40A2-9A5E-02851EB03E44}"/>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sz="1350"/>
            </a:p>
          </p:txBody>
        </p:sp>
      </p:grpSp>
      <p:sp>
        <p:nvSpPr>
          <p:cNvPr id="10" name="Freeform: Shape 9">
            <a:extLst>
              <a:ext uri="{FF2B5EF4-FFF2-40B4-BE49-F238E27FC236}">
                <a16:creationId xmlns:a16="http://schemas.microsoft.com/office/drawing/2014/main" id="{1C61428A-0908-4E6B-AD6C-D85BB75BBED1}"/>
              </a:ext>
            </a:extLst>
          </p:cNvPr>
          <p:cNvSpPr/>
          <p:nvPr userDrawn="1"/>
        </p:nvSpPr>
        <p:spPr>
          <a:xfrm>
            <a:off x="258114" y="372711"/>
            <a:ext cx="8627772" cy="6139485"/>
          </a:xfrm>
          <a:custGeom>
            <a:avLst/>
            <a:gdLst>
              <a:gd name="connsiteX0" fmla="*/ 0 w 11503696"/>
              <a:gd name="connsiteY0" fmla="*/ 0 h 6139485"/>
              <a:gd name="connsiteX1" fmla="*/ 11503696 w 11503696"/>
              <a:gd name="connsiteY1" fmla="*/ 0 h 6139485"/>
              <a:gd name="connsiteX2" fmla="*/ 11503696 w 11503696"/>
              <a:gd name="connsiteY2" fmla="*/ 6139485 h 6139485"/>
              <a:gd name="connsiteX3" fmla="*/ 1614578 w 11503696"/>
              <a:gd name="connsiteY3" fmla="*/ 6139485 h 6139485"/>
              <a:gd name="connsiteX4" fmla="*/ 1614578 w 11503696"/>
              <a:gd name="connsiteY4" fmla="*/ 6045674 h 6139485"/>
              <a:gd name="connsiteX5" fmla="*/ 11409885 w 11503696"/>
              <a:gd name="connsiteY5" fmla="*/ 6045674 h 6139485"/>
              <a:gd name="connsiteX6" fmla="*/ 11409885 w 11503696"/>
              <a:gd name="connsiteY6" fmla="*/ 93811 h 6139485"/>
              <a:gd name="connsiteX7" fmla="*/ 93811 w 11503696"/>
              <a:gd name="connsiteY7" fmla="*/ 93811 h 6139485"/>
              <a:gd name="connsiteX8" fmla="*/ 93811 w 11503696"/>
              <a:gd name="connsiteY8" fmla="*/ 4732690 h 6139485"/>
              <a:gd name="connsiteX9" fmla="*/ 0 w 11503696"/>
              <a:gd name="connsiteY9" fmla="*/ 4732690 h 61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3696" h="6139485">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332483"/>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123478"/>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265508" y="1131592"/>
            <a:ext cx="2670575"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4" name="Rounded Rectangle 3"/>
          <p:cNvSpPr/>
          <p:nvPr userDrawn="1"/>
        </p:nvSpPr>
        <p:spPr>
          <a:xfrm>
            <a:off x="398950" y="1347500"/>
            <a:ext cx="115401"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bg1"/>
              </a:solidFill>
            </a:endParaRPr>
          </a:p>
        </p:txBody>
      </p:sp>
      <p:sp>
        <p:nvSpPr>
          <p:cNvPr id="5" name="Half Frame 4"/>
          <p:cNvSpPr/>
          <p:nvPr userDrawn="1"/>
        </p:nvSpPr>
        <p:spPr>
          <a:xfrm rot="5400000">
            <a:off x="2207152" y="1362297"/>
            <a:ext cx="685849" cy="51386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533778" y="1691075"/>
            <a:ext cx="1674186" cy="415498"/>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Resize without losing quality</a:t>
            </a:r>
            <a:endParaRPr lang="ko-KR" altLang="en-US" sz="105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533778" y="2208255"/>
            <a:ext cx="1674186" cy="577081"/>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Change Fill Color &amp;</a:t>
            </a:r>
          </a:p>
          <a:p>
            <a:r>
              <a:rPr lang="en-US" altLang="ko-KR" sz="1050" b="1" dirty="0">
                <a:solidFill>
                  <a:schemeClr val="bg1"/>
                </a:solidFill>
                <a:latin typeface="Arial" pitchFamily="34" charset="0"/>
                <a:cs typeface="Arial" pitchFamily="34" charset="0"/>
              </a:rPr>
              <a:t>Line Color</a:t>
            </a:r>
            <a:endParaRPr lang="ko-KR" altLang="en-US" sz="105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540922" y="5835368"/>
            <a:ext cx="1674000" cy="253916"/>
          </a:xfrm>
          <a:prstGeom prst="rect">
            <a:avLst/>
          </a:prstGeom>
          <a:noFill/>
        </p:spPr>
        <p:txBody>
          <a:bodyPr wrap="square" rtlCol="0" anchor="ctr">
            <a:spAutoFit/>
          </a:bodyPr>
          <a:lstStyle/>
          <a:p>
            <a:r>
              <a:rPr lang="en-US" altLang="ko-KR" sz="1050" dirty="0">
                <a:solidFill>
                  <a:schemeClr val="bg1"/>
                </a:solidFill>
                <a:latin typeface="Arial" pitchFamily="34" charset="0"/>
                <a:cs typeface="Arial" pitchFamily="34" charset="0"/>
              </a:rPr>
              <a:t>www.allppt.com</a:t>
            </a:r>
            <a:endParaRPr lang="ko-KR" altLang="en-US" sz="105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540922" y="4611907"/>
            <a:ext cx="2037972" cy="1061829"/>
          </a:xfrm>
          <a:prstGeom prst="rect">
            <a:avLst/>
          </a:prstGeom>
          <a:noFill/>
        </p:spPr>
        <p:txBody>
          <a:bodyPr wrap="square" rtlCol="0" anchor="ctr">
            <a:spAutoFit/>
          </a:bodyPr>
          <a:lstStyle/>
          <a:p>
            <a:r>
              <a:rPr lang="en-US" altLang="ko-KR" sz="2100" b="1" dirty="0">
                <a:solidFill>
                  <a:schemeClr val="bg1"/>
                </a:solidFill>
                <a:latin typeface="+mn-lt"/>
                <a:ea typeface="+mn-ea"/>
                <a:cs typeface="Arial" pitchFamily="34" charset="0"/>
              </a:rPr>
              <a:t>FREE </a:t>
            </a:r>
          </a:p>
          <a:p>
            <a:r>
              <a:rPr lang="en-US" altLang="ko-KR" sz="21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alpha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자유형: 도형 71">
            <a:extLst>
              <a:ext uri="{FF2B5EF4-FFF2-40B4-BE49-F238E27FC236}">
                <a16:creationId xmlns:a16="http://schemas.microsoft.com/office/drawing/2014/main" id="{2A49B234-4043-4882-9511-A782AE39971F}"/>
              </a:ext>
            </a:extLst>
          </p:cNvPr>
          <p:cNvSpPr/>
          <p:nvPr userDrawn="1"/>
        </p:nvSpPr>
        <p:spPr>
          <a:xfrm flipH="1">
            <a:off x="8302557" y="5934426"/>
            <a:ext cx="576637"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lumMod val="75000"/>
                  <a:lumOff val="25000"/>
                </a:schemeClr>
              </a:solidFill>
            </a:endParaRPr>
          </a:p>
        </p:txBody>
      </p:sp>
      <p:sp>
        <p:nvSpPr>
          <p:cNvPr id="4" name="Rectangle 3">
            <a:extLst>
              <a:ext uri="{FF2B5EF4-FFF2-40B4-BE49-F238E27FC236}">
                <a16:creationId xmlns:a16="http://schemas.microsoft.com/office/drawing/2014/main" id="{48FB66C5-532B-4BA1-A4C2-ED9DFB4BC247}"/>
              </a:ext>
            </a:extLst>
          </p:cNvPr>
          <p:cNvSpPr/>
          <p:nvPr userDrawn="1"/>
        </p:nvSpPr>
        <p:spPr>
          <a:xfrm>
            <a:off x="264806" y="6624537"/>
            <a:ext cx="8614389"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90877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6220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2535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69187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9728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1166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4772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24395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5517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65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5BFCFFB-F4D3-48F3-9731-232CD11C7A62}"/>
              </a:ext>
            </a:extLst>
          </p:cNvPr>
          <p:cNvSpPr/>
          <p:nvPr userDrawn="1"/>
        </p:nvSpPr>
        <p:spPr>
          <a:xfrm>
            <a:off x="1475090" y="595265"/>
            <a:ext cx="7256977"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nvGrpSpPr>
          <p:cNvPr id="5" name="Graphic 70">
            <a:extLst>
              <a:ext uri="{FF2B5EF4-FFF2-40B4-BE49-F238E27FC236}">
                <a16:creationId xmlns:a16="http://schemas.microsoft.com/office/drawing/2014/main" id="{0006C776-2F6E-4795-A504-2C728D18AB23}"/>
              </a:ext>
            </a:extLst>
          </p:cNvPr>
          <p:cNvGrpSpPr/>
          <p:nvPr userDrawn="1"/>
        </p:nvGrpSpPr>
        <p:grpSpPr>
          <a:xfrm flipH="1">
            <a:off x="1475090" y="3881925"/>
            <a:ext cx="1748738" cy="2229298"/>
            <a:chOff x="6551111" y="-143747"/>
            <a:chExt cx="4379433" cy="4187188"/>
          </a:xfrm>
          <a:solidFill>
            <a:schemeClr val="accent2"/>
          </a:solidFill>
        </p:grpSpPr>
        <p:sp>
          <p:nvSpPr>
            <p:cNvPr id="6" name="Freeform: Shape 5">
              <a:extLst>
                <a:ext uri="{FF2B5EF4-FFF2-40B4-BE49-F238E27FC236}">
                  <a16:creationId xmlns:a16="http://schemas.microsoft.com/office/drawing/2014/main" id="{B8B14671-BDCE-456F-BCEB-6EBE8A5392A4}"/>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9E27BC9E-87DB-494D-8748-79AC9DFDBBA8}"/>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41A2ED31-0FD2-4C41-9BB5-6C6550CA6C98}"/>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sz="1350"/>
            </a:p>
          </p:txBody>
        </p:sp>
      </p:grpSp>
      <p:grpSp>
        <p:nvGrpSpPr>
          <p:cNvPr id="9" name="Graphic 25">
            <a:extLst>
              <a:ext uri="{FF2B5EF4-FFF2-40B4-BE49-F238E27FC236}">
                <a16:creationId xmlns:a16="http://schemas.microsoft.com/office/drawing/2014/main" id="{6D67C087-C6DD-42B1-8C43-88BCD548F633}"/>
              </a:ext>
            </a:extLst>
          </p:cNvPr>
          <p:cNvGrpSpPr/>
          <p:nvPr userDrawn="1"/>
        </p:nvGrpSpPr>
        <p:grpSpPr>
          <a:xfrm>
            <a:off x="256716" y="5278575"/>
            <a:ext cx="1440133" cy="1275995"/>
            <a:chOff x="342288" y="5278574"/>
            <a:chExt cx="1920177" cy="1275995"/>
          </a:xfrm>
        </p:grpSpPr>
        <p:sp>
          <p:nvSpPr>
            <p:cNvPr id="10" name="Freeform: Shape 9">
              <a:extLst>
                <a:ext uri="{FF2B5EF4-FFF2-40B4-BE49-F238E27FC236}">
                  <a16:creationId xmlns:a16="http://schemas.microsoft.com/office/drawing/2014/main" id="{EECD70BF-BA61-4DDC-8CB5-EE72ED9468C1}"/>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sz="1350" dirty="0"/>
            </a:p>
          </p:txBody>
        </p:sp>
        <p:sp>
          <p:nvSpPr>
            <p:cNvPr id="11" name="Freeform: Shape 10">
              <a:extLst>
                <a:ext uri="{FF2B5EF4-FFF2-40B4-BE49-F238E27FC236}">
                  <a16:creationId xmlns:a16="http://schemas.microsoft.com/office/drawing/2014/main" id="{E9F29BA9-7248-4B07-8F48-8AEAD8E18D5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226364B3-7AF3-4796-9273-3B2BDA702A80}"/>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FB99173D-9F65-4E1F-B7A2-F354980E356C}"/>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A2593383-ABF0-4059-AADC-8F43DE076CCE}"/>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7812C8C3-30C0-48BF-91A5-293F79BBA34C}"/>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509EC095-18BF-4201-A829-FA6E277380D3}"/>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FF101D20-2CAA-4779-93F7-54990D9D9FD5}"/>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37823200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0985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AACEE545-22EE-46D2-BDCA-D78FB47E83A3}"/>
              </a:ext>
            </a:extLst>
          </p:cNvPr>
          <p:cNvGrpSpPr/>
          <p:nvPr userDrawn="1"/>
        </p:nvGrpSpPr>
        <p:grpSpPr>
          <a:xfrm>
            <a:off x="593423" y="364272"/>
            <a:ext cx="7957155" cy="6226406"/>
            <a:chOff x="2687161" y="3731096"/>
            <a:chExt cx="5158677" cy="3027467"/>
          </a:xfrm>
          <a:solidFill>
            <a:schemeClr val="bg1">
              <a:alpha val="20000"/>
            </a:schemeClr>
          </a:solidFill>
        </p:grpSpPr>
        <p:sp>
          <p:nvSpPr>
            <p:cNvPr id="53" name="Freeform: Shape 52">
              <a:extLst>
                <a:ext uri="{FF2B5EF4-FFF2-40B4-BE49-F238E27FC236}">
                  <a16:creationId xmlns:a16="http://schemas.microsoft.com/office/drawing/2014/main" id="{C427CBFF-3E54-4045-A378-974DBFD31260}"/>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F8EDD895-862D-4F7C-99B1-8CA734D6D16C}"/>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C485A1A3-ADBD-4031-AA2E-0C9B04D96675}"/>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3156750A-CD9C-421C-B87E-5325B1101D1C}"/>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sz="1350"/>
            </a:p>
          </p:txBody>
        </p:sp>
        <p:sp>
          <p:nvSpPr>
            <p:cNvPr id="57" name="Freeform: Shape 56">
              <a:extLst>
                <a:ext uri="{FF2B5EF4-FFF2-40B4-BE49-F238E27FC236}">
                  <a16:creationId xmlns:a16="http://schemas.microsoft.com/office/drawing/2014/main" id="{2AFC41D7-7288-4B06-B18F-6EDC440C067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sz="1350"/>
            </a:p>
          </p:txBody>
        </p:sp>
        <p:sp>
          <p:nvSpPr>
            <p:cNvPr id="58" name="Freeform: Shape 57">
              <a:extLst>
                <a:ext uri="{FF2B5EF4-FFF2-40B4-BE49-F238E27FC236}">
                  <a16:creationId xmlns:a16="http://schemas.microsoft.com/office/drawing/2014/main" id="{63AA8C64-1431-4A19-8265-F68E84D6B26D}"/>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sz="1350"/>
            </a:p>
          </p:txBody>
        </p:sp>
        <p:sp>
          <p:nvSpPr>
            <p:cNvPr id="59" name="Freeform: Shape 58">
              <a:extLst>
                <a:ext uri="{FF2B5EF4-FFF2-40B4-BE49-F238E27FC236}">
                  <a16:creationId xmlns:a16="http://schemas.microsoft.com/office/drawing/2014/main" id="{990570E4-D049-48E3-9F4D-4E094629D8E7}"/>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sz="1350"/>
            </a:p>
          </p:txBody>
        </p:sp>
        <p:sp>
          <p:nvSpPr>
            <p:cNvPr id="60" name="Freeform: Shape 59">
              <a:extLst>
                <a:ext uri="{FF2B5EF4-FFF2-40B4-BE49-F238E27FC236}">
                  <a16:creationId xmlns:a16="http://schemas.microsoft.com/office/drawing/2014/main" id="{DD74E850-909F-41B3-9075-D3C3FA20D8F2}"/>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DB0C5204-7C42-4BE8-A418-16F0953DD68E}"/>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6E2C8236-9E87-48C7-9FB6-7B6D3240127E}"/>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22E724EE-A6CD-481F-9FD3-CDB601DD5004}"/>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sz="1350"/>
            </a:p>
          </p:txBody>
        </p:sp>
        <p:sp>
          <p:nvSpPr>
            <p:cNvPr id="64" name="Freeform: Shape 63">
              <a:extLst>
                <a:ext uri="{FF2B5EF4-FFF2-40B4-BE49-F238E27FC236}">
                  <a16:creationId xmlns:a16="http://schemas.microsoft.com/office/drawing/2014/main" id="{5996D351-BADE-4427-9916-EF7E23DC06C4}"/>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3A5099AD-74D4-4584-9341-3D02B41B36A6}"/>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5EFC24FD-562E-4E5D-B04C-E8FE1CD637B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528BE3E8-C7A6-4FD5-8028-7F4AF22C2C31}"/>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BD4776B0-69B0-4664-908C-8E3B7339F7C9}"/>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5533A89A-903E-4170-BFBC-C7D20F10CBB0}"/>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6E5FD3A7-845D-44F0-A3A0-EBD7A774B02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74BC65B3-2CBC-4EF0-8BFF-190AD4A53C3D}"/>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A905A349-B721-4678-95B1-D02A707E9B13}"/>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889656D8-3EA6-43CC-B48F-32FE4781309E}"/>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5D5AE989-F126-4E18-AB7D-1F33E9748311}"/>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sz="1350"/>
            </a:p>
          </p:txBody>
        </p:sp>
        <p:sp>
          <p:nvSpPr>
            <p:cNvPr id="75" name="Freeform: Shape 74">
              <a:extLst>
                <a:ext uri="{FF2B5EF4-FFF2-40B4-BE49-F238E27FC236}">
                  <a16:creationId xmlns:a16="http://schemas.microsoft.com/office/drawing/2014/main" id="{0479852E-57F1-463D-81A0-13AD60E79D4A}"/>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sz="1350"/>
            </a:p>
          </p:txBody>
        </p:sp>
        <p:sp>
          <p:nvSpPr>
            <p:cNvPr id="76" name="Freeform: Shape 75">
              <a:extLst>
                <a:ext uri="{FF2B5EF4-FFF2-40B4-BE49-F238E27FC236}">
                  <a16:creationId xmlns:a16="http://schemas.microsoft.com/office/drawing/2014/main" id="{357391F0-051D-4B5B-809F-E853B8864C1D}"/>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F6C8B219-40BB-4C76-B3E9-86779B995F0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B54E59FC-D832-49BB-BEDA-FB150A2D2BA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sz="1350"/>
            </a:p>
          </p:txBody>
        </p:sp>
        <p:sp>
          <p:nvSpPr>
            <p:cNvPr id="79" name="Freeform: Shape 78">
              <a:extLst>
                <a:ext uri="{FF2B5EF4-FFF2-40B4-BE49-F238E27FC236}">
                  <a16:creationId xmlns:a16="http://schemas.microsoft.com/office/drawing/2014/main" id="{77F03721-E07D-4665-B78E-E2E1F903A63B}"/>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sz="1350"/>
            </a:p>
          </p:txBody>
        </p:sp>
        <p:sp>
          <p:nvSpPr>
            <p:cNvPr id="80" name="Freeform: Shape 79">
              <a:extLst>
                <a:ext uri="{FF2B5EF4-FFF2-40B4-BE49-F238E27FC236}">
                  <a16:creationId xmlns:a16="http://schemas.microsoft.com/office/drawing/2014/main" id="{E0B40DD0-2B89-41CC-BC5E-0498213FE26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E24ECA8F-66CF-4B3F-9972-A8ACE525404F}"/>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25F72A59-BFDC-411C-8818-A5EC493BE10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9F44BFB7-914F-4A47-A49F-B7C8B400CDE7}"/>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sz="1350"/>
            </a:p>
          </p:txBody>
        </p:sp>
        <p:sp>
          <p:nvSpPr>
            <p:cNvPr id="84" name="Freeform: Shape 83">
              <a:extLst>
                <a:ext uri="{FF2B5EF4-FFF2-40B4-BE49-F238E27FC236}">
                  <a16:creationId xmlns:a16="http://schemas.microsoft.com/office/drawing/2014/main" id="{D83CEB19-3A19-4FB1-959F-9D9845B538E7}"/>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sz="1350"/>
            </a:p>
          </p:txBody>
        </p:sp>
        <p:sp>
          <p:nvSpPr>
            <p:cNvPr id="85" name="Freeform: Shape 84">
              <a:extLst>
                <a:ext uri="{FF2B5EF4-FFF2-40B4-BE49-F238E27FC236}">
                  <a16:creationId xmlns:a16="http://schemas.microsoft.com/office/drawing/2014/main" id="{5D3F9D2B-0DDF-441A-BA05-FF48055862E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8D219932-873D-4141-9ABD-E5009D578D9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5F494836-3735-494B-8334-54FE302B489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sz="1350"/>
            </a:p>
          </p:txBody>
        </p:sp>
        <p:sp>
          <p:nvSpPr>
            <p:cNvPr id="88" name="Freeform: Shape 87">
              <a:extLst>
                <a:ext uri="{FF2B5EF4-FFF2-40B4-BE49-F238E27FC236}">
                  <a16:creationId xmlns:a16="http://schemas.microsoft.com/office/drawing/2014/main" id="{03EACF99-860E-45FA-A1EA-DC1F306C4234}"/>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6E210728-741D-47B5-8F93-E6886BCBF083}"/>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006495C7-B8EB-4710-AB11-BDED44047061}"/>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2A44C2BC-8DE7-4DF4-A54D-663FFDE5B86A}"/>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E2113207-2A59-471A-827B-3023CDD9D6F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406A9AF5-F8EF-4C1F-9554-75B5398697C1}"/>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sz="1350"/>
            </a:p>
          </p:txBody>
        </p:sp>
        <p:sp>
          <p:nvSpPr>
            <p:cNvPr id="94" name="Freeform: Shape 93">
              <a:extLst>
                <a:ext uri="{FF2B5EF4-FFF2-40B4-BE49-F238E27FC236}">
                  <a16:creationId xmlns:a16="http://schemas.microsoft.com/office/drawing/2014/main" id="{AD587022-D947-4FA7-8A76-B7AC07C21B7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37F5A8FB-625E-4348-A55A-0FE26E3BA91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769A0DBE-730A-4531-B334-40D1CDD39D42}"/>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sz="1350"/>
            </a:p>
          </p:txBody>
        </p:sp>
        <p:sp>
          <p:nvSpPr>
            <p:cNvPr id="97" name="Freeform: Shape 96">
              <a:extLst>
                <a:ext uri="{FF2B5EF4-FFF2-40B4-BE49-F238E27FC236}">
                  <a16:creationId xmlns:a16="http://schemas.microsoft.com/office/drawing/2014/main" id="{A4D7891D-8891-4188-B3E2-B27D8F072AFA}"/>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9453CB75-F774-4957-BC7C-A3A97E05CF8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953C7496-0332-4205-9800-575E3E6D3539}"/>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E8E11A33-E82F-4C11-B334-7F19B7B5A6ED}"/>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sz="1350"/>
            </a:p>
          </p:txBody>
        </p:sp>
        <p:sp>
          <p:nvSpPr>
            <p:cNvPr id="101" name="Freeform: Shape 100">
              <a:extLst>
                <a:ext uri="{FF2B5EF4-FFF2-40B4-BE49-F238E27FC236}">
                  <a16:creationId xmlns:a16="http://schemas.microsoft.com/office/drawing/2014/main" id="{6E3FE8DA-06E3-4009-9433-C5BC7C9A571B}"/>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sz="1350"/>
            </a:p>
          </p:txBody>
        </p:sp>
        <p:sp>
          <p:nvSpPr>
            <p:cNvPr id="102" name="Freeform: Shape 101">
              <a:extLst>
                <a:ext uri="{FF2B5EF4-FFF2-40B4-BE49-F238E27FC236}">
                  <a16:creationId xmlns:a16="http://schemas.microsoft.com/office/drawing/2014/main" id="{EBD37828-855F-4FBB-8E20-5177CB262270}"/>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sz="1350"/>
            </a:p>
          </p:txBody>
        </p:sp>
        <p:sp>
          <p:nvSpPr>
            <p:cNvPr id="103" name="Freeform: Shape 102">
              <a:extLst>
                <a:ext uri="{FF2B5EF4-FFF2-40B4-BE49-F238E27FC236}">
                  <a16:creationId xmlns:a16="http://schemas.microsoft.com/office/drawing/2014/main" id="{C5581853-31F3-48AE-A4E0-7FA6F5F8B53A}"/>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sz="1350"/>
            </a:p>
          </p:txBody>
        </p:sp>
        <p:sp>
          <p:nvSpPr>
            <p:cNvPr id="104" name="Freeform: Shape 103">
              <a:extLst>
                <a:ext uri="{FF2B5EF4-FFF2-40B4-BE49-F238E27FC236}">
                  <a16:creationId xmlns:a16="http://schemas.microsoft.com/office/drawing/2014/main" id="{185BF4EB-B3F0-4C9B-ADAF-B16EB8D6A640}"/>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sz="1350"/>
            </a:p>
          </p:txBody>
        </p:sp>
        <p:sp>
          <p:nvSpPr>
            <p:cNvPr id="105" name="Freeform: Shape 104">
              <a:extLst>
                <a:ext uri="{FF2B5EF4-FFF2-40B4-BE49-F238E27FC236}">
                  <a16:creationId xmlns:a16="http://schemas.microsoft.com/office/drawing/2014/main" id="{B21F55F6-A3C6-49BA-8243-909EC53F7513}"/>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sz="1350"/>
            </a:p>
          </p:txBody>
        </p:sp>
        <p:sp>
          <p:nvSpPr>
            <p:cNvPr id="106" name="Freeform: Shape 105">
              <a:extLst>
                <a:ext uri="{FF2B5EF4-FFF2-40B4-BE49-F238E27FC236}">
                  <a16:creationId xmlns:a16="http://schemas.microsoft.com/office/drawing/2014/main" id="{274BDF21-A495-42F8-939F-CB95F556D789}"/>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sz="1350"/>
            </a:p>
          </p:txBody>
        </p:sp>
        <p:sp>
          <p:nvSpPr>
            <p:cNvPr id="107" name="Freeform: Shape 106">
              <a:extLst>
                <a:ext uri="{FF2B5EF4-FFF2-40B4-BE49-F238E27FC236}">
                  <a16:creationId xmlns:a16="http://schemas.microsoft.com/office/drawing/2014/main" id="{95CFCB1C-99D6-45C2-990A-DE0B9952EA2E}"/>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sz="1350"/>
            </a:p>
          </p:txBody>
        </p:sp>
        <p:sp>
          <p:nvSpPr>
            <p:cNvPr id="108" name="Freeform: Shape 107">
              <a:extLst>
                <a:ext uri="{FF2B5EF4-FFF2-40B4-BE49-F238E27FC236}">
                  <a16:creationId xmlns:a16="http://schemas.microsoft.com/office/drawing/2014/main" id="{ECD57BED-FDE5-4733-B89D-41B5EF68CA4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sz="1350"/>
            </a:p>
          </p:txBody>
        </p:sp>
        <p:sp>
          <p:nvSpPr>
            <p:cNvPr id="109" name="Freeform: Shape 108">
              <a:extLst>
                <a:ext uri="{FF2B5EF4-FFF2-40B4-BE49-F238E27FC236}">
                  <a16:creationId xmlns:a16="http://schemas.microsoft.com/office/drawing/2014/main" id="{2CD37B8D-93A7-4DB7-902C-E2C05650C72D}"/>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0C001603-B5C6-4B97-8472-E60FD7C1FF2E}"/>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165583D4-9B3F-4A2A-AB6D-B9E58902179A}"/>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498E7BF1-AFEC-4D22-BBDC-0E91656A7E5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sz="1350"/>
            </a:p>
          </p:txBody>
        </p:sp>
        <p:sp>
          <p:nvSpPr>
            <p:cNvPr id="113" name="Freeform: Shape 112">
              <a:extLst>
                <a:ext uri="{FF2B5EF4-FFF2-40B4-BE49-F238E27FC236}">
                  <a16:creationId xmlns:a16="http://schemas.microsoft.com/office/drawing/2014/main" id="{80A4D324-5C5D-45B3-8F8D-6B39DD56815D}"/>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sz="1350"/>
            </a:p>
          </p:txBody>
        </p:sp>
        <p:sp>
          <p:nvSpPr>
            <p:cNvPr id="114" name="Freeform: Shape 113">
              <a:extLst>
                <a:ext uri="{FF2B5EF4-FFF2-40B4-BE49-F238E27FC236}">
                  <a16:creationId xmlns:a16="http://schemas.microsoft.com/office/drawing/2014/main" id="{FFF6D3F7-4815-430F-A486-C4F4DC80AF4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sz="1350"/>
            </a:p>
          </p:txBody>
        </p:sp>
        <p:sp>
          <p:nvSpPr>
            <p:cNvPr id="115" name="Freeform: Shape 114">
              <a:extLst>
                <a:ext uri="{FF2B5EF4-FFF2-40B4-BE49-F238E27FC236}">
                  <a16:creationId xmlns:a16="http://schemas.microsoft.com/office/drawing/2014/main" id="{843A50D1-B918-4FB6-B294-A92968AD3B05}"/>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sz="1350"/>
            </a:p>
          </p:txBody>
        </p:sp>
        <p:sp>
          <p:nvSpPr>
            <p:cNvPr id="116" name="Freeform: Shape 115">
              <a:extLst>
                <a:ext uri="{FF2B5EF4-FFF2-40B4-BE49-F238E27FC236}">
                  <a16:creationId xmlns:a16="http://schemas.microsoft.com/office/drawing/2014/main" id="{8E4DE1D5-9606-46CB-9664-A474165ADE5C}"/>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sz="1350"/>
            </a:p>
          </p:txBody>
        </p:sp>
        <p:sp>
          <p:nvSpPr>
            <p:cNvPr id="117" name="Freeform: Shape 116">
              <a:extLst>
                <a:ext uri="{FF2B5EF4-FFF2-40B4-BE49-F238E27FC236}">
                  <a16:creationId xmlns:a16="http://schemas.microsoft.com/office/drawing/2014/main" id="{F5F2FB81-1F29-44AB-9E89-553338844031}"/>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sz="1350"/>
            </a:p>
          </p:txBody>
        </p:sp>
        <p:sp>
          <p:nvSpPr>
            <p:cNvPr id="118" name="Freeform: Shape 117">
              <a:extLst>
                <a:ext uri="{FF2B5EF4-FFF2-40B4-BE49-F238E27FC236}">
                  <a16:creationId xmlns:a16="http://schemas.microsoft.com/office/drawing/2014/main" id="{E6B271A6-9195-4E49-BA6D-E2A55EE8872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sz="1350"/>
            </a:p>
          </p:txBody>
        </p:sp>
        <p:sp>
          <p:nvSpPr>
            <p:cNvPr id="119" name="Freeform: Shape 118">
              <a:extLst>
                <a:ext uri="{FF2B5EF4-FFF2-40B4-BE49-F238E27FC236}">
                  <a16:creationId xmlns:a16="http://schemas.microsoft.com/office/drawing/2014/main" id="{825CE165-96F5-4FCF-815F-D3DDCC7635C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sz="1350"/>
            </a:p>
          </p:txBody>
        </p:sp>
        <p:sp>
          <p:nvSpPr>
            <p:cNvPr id="120" name="Freeform: Shape 119">
              <a:extLst>
                <a:ext uri="{FF2B5EF4-FFF2-40B4-BE49-F238E27FC236}">
                  <a16:creationId xmlns:a16="http://schemas.microsoft.com/office/drawing/2014/main" id="{7EDE6022-FC5B-46C1-BA1F-D834B663A9E9}"/>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sz="1350"/>
            </a:p>
          </p:txBody>
        </p:sp>
        <p:sp>
          <p:nvSpPr>
            <p:cNvPr id="121" name="Freeform: Shape 120">
              <a:extLst>
                <a:ext uri="{FF2B5EF4-FFF2-40B4-BE49-F238E27FC236}">
                  <a16:creationId xmlns:a16="http://schemas.microsoft.com/office/drawing/2014/main" id="{01F87D65-A2AD-4395-9712-71BB46C8FDD2}"/>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sz="1350"/>
            </a:p>
          </p:txBody>
        </p:sp>
        <p:sp>
          <p:nvSpPr>
            <p:cNvPr id="122" name="Freeform: Shape 121">
              <a:extLst>
                <a:ext uri="{FF2B5EF4-FFF2-40B4-BE49-F238E27FC236}">
                  <a16:creationId xmlns:a16="http://schemas.microsoft.com/office/drawing/2014/main" id="{B47D7449-D225-4296-BF04-93731B82E0FB}"/>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sz="1350"/>
            </a:p>
          </p:txBody>
        </p:sp>
        <p:sp>
          <p:nvSpPr>
            <p:cNvPr id="123" name="Freeform: Shape 122">
              <a:extLst>
                <a:ext uri="{FF2B5EF4-FFF2-40B4-BE49-F238E27FC236}">
                  <a16:creationId xmlns:a16="http://schemas.microsoft.com/office/drawing/2014/main" id="{9141BD39-670F-4964-8D51-8B681C9F2BD0}"/>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sz="1350"/>
            </a:p>
          </p:txBody>
        </p:sp>
        <p:sp>
          <p:nvSpPr>
            <p:cNvPr id="124" name="Freeform: Shape 123">
              <a:extLst>
                <a:ext uri="{FF2B5EF4-FFF2-40B4-BE49-F238E27FC236}">
                  <a16:creationId xmlns:a16="http://schemas.microsoft.com/office/drawing/2014/main" id="{5B7D47C2-0CEE-4BD2-89A2-F266CDC74271}"/>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sz="1350"/>
            </a:p>
          </p:txBody>
        </p:sp>
        <p:sp>
          <p:nvSpPr>
            <p:cNvPr id="125" name="Freeform: Shape 124">
              <a:extLst>
                <a:ext uri="{FF2B5EF4-FFF2-40B4-BE49-F238E27FC236}">
                  <a16:creationId xmlns:a16="http://schemas.microsoft.com/office/drawing/2014/main" id="{886C1130-FAA2-4D77-AE88-6DBEDDB47559}"/>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sz="1350"/>
            </a:p>
          </p:txBody>
        </p:sp>
        <p:sp>
          <p:nvSpPr>
            <p:cNvPr id="126" name="Freeform: Shape 125">
              <a:extLst>
                <a:ext uri="{FF2B5EF4-FFF2-40B4-BE49-F238E27FC236}">
                  <a16:creationId xmlns:a16="http://schemas.microsoft.com/office/drawing/2014/main" id="{2E680430-9286-4666-A9FF-08B2C0220A75}"/>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sz="1350"/>
            </a:p>
          </p:txBody>
        </p:sp>
        <p:sp>
          <p:nvSpPr>
            <p:cNvPr id="127" name="Freeform: Shape 126">
              <a:extLst>
                <a:ext uri="{FF2B5EF4-FFF2-40B4-BE49-F238E27FC236}">
                  <a16:creationId xmlns:a16="http://schemas.microsoft.com/office/drawing/2014/main" id="{A6753D8F-A337-4771-9B55-27F2B7CE557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sz="1350"/>
            </a:p>
          </p:txBody>
        </p:sp>
        <p:sp>
          <p:nvSpPr>
            <p:cNvPr id="128" name="Freeform: Shape 127">
              <a:extLst>
                <a:ext uri="{FF2B5EF4-FFF2-40B4-BE49-F238E27FC236}">
                  <a16:creationId xmlns:a16="http://schemas.microsoft.com/office/drawing/2014/main" id="{4FF20BDD-9B80-45CC-BCEC-47EF34EDB47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sz="1350"/>
            </a:p>
          </p:txBody>
        </p:sp>
        <p:sp>
          <p:nvSpPr>
            <p:cNvPr id="129" name="Freeform: Shape 128">
              <a:extLst>
                <a:ext uri="{FF2B5EF4-FFF2-40B4-BE49-F238E27FC236}">
                  <a16:creationId xmlns:a16="http://schemas.microsoft.com/office/drawing/2014/main" id="{5BD5A459-824B-459B-B7FB-73EAC8CF6BD7}"/>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sz="1350"/>
            </a:p>
          </p:txBody>
        </p:sp>
        <p:sp>
          <p:nvSpPr>
            <p:cNvPr id="130" name="Freeform: Shape 129">
              <a:extLst>
                <a:ext uri="{FF2B5EF4-FFF2-40B4-BE49-F238E27FC236}">
                  <a16:creationId xmlns:a16="http://schemas.microsoft.com/office/drawing/2014/main" id="{1449C09D-E0A8-4EFE-BF29-8F6B3E06FFD5}"/>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sz="1350"/>
            </a:p>
          </p:txBody>
        </p:sp>
        <p:sp>
          <p:nvSpPr>
            <p:cNvPr id="131" name="Freeform: Shape 130">
              <a:extLst>
                <a:ext uri="{FF2B5EF4-FFF2-40B4-BE49-F238E27FC236}">
                  <a16:creationId xmlns:a16="http://schemas.microsoft.com/office/drawing/2014/main" id="{85546B3E-7155-415F-832E-EF8D38CE2DE6}"/>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sz="1350"/>
            </a:p>
          </p:txBody>
        </p:sp>
        <p:sp>
          <p:nvSpPr>
            <p:cNvPr id="132" name="Freeform: Shape 131">
              <a:extLst>
                <a:ext uri="{FF2B5EF4-FFF2-40B4-BE49-F238E27FC236}">
                  <a16:creationId xmlns:a16="http://schemas.microsoft.com/office/drawing/2014/main" id="{5FCABA1C-4CCB-43F6-B61C-2F608132892B}"/>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sz="1350"/>
            </a:p>
          </p:txBody>
        </p:sp>
        <p:sp>
          <p:nvSpPr>
            <p:cNvPr id="133" name="Freeform: Shape 132">
              <a:extLst>
                <a:ext uri="{FF2B5EF4-FFF2-40B4-BE49-F238E27FC236}">
                  <a16:creationId xmlns:a16="http://schemas.microsoft.com/office/drawing/2014/main" id="{72CF77A7-F736-4F29-955C-4FC9CB1FF6D5}"/>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sz="1350"/>
            </a:p>
          </p:txBody>
        </p:sp>
        <p:sp>
          <p:nvSpPr>
            <p:cNvPr id="134" name="Freeform: Shape 133">
              <a:extLst>
                <a:ext uri="{FF2B5EF4-FFF2-40B4-BE49-F238E27FC236}">
                  <a16:creationId xmlns:a16="http://schemas.microsoft.com/office/drawing/2014/main" id="{F1F96A4B-0674-4FB1-A247-DCD83DFE4B3B}"/>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sz="1350"/>
            </a:p>
          </p:txBody>
        </p:sp>
        <p:sp>
          <p:nvSpPr>
            <p:cNvPr id="135" name="Freeform: Shape 134">
              <a:extLst>
                <a:ext uri="{FF2B5EF4-FFF2-40B4-BE49-F238E27FC236}">
                  <a16:creationId xmlns:a16="http://schemas.microsoft.com/office/drawing/2014/main" id="{B425CAAA-5810-4B1A-939E-39D943A041AF}"/>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sz="1350"/>
            </a:p>
          </p:txBody>
        </p:sp>
        <p:sp>
          <p:nvSpPr>
            <p:cNvPr id="136" name="Freeform: Shape 135">
              <a:extLst>
                <a:ext uri="{FF2B5EF4-FFF2-40B4-BE49-F238E27FC236}">
                  <a16:creationId xmlns:a16="http://schemas.microsoft.com/office/drawing/2014/main" id="{4B529706-AA07-4FD6-BD8D-38244DD6EAB5}"/>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sz="1350"/>
            </a:p>
          </p:txBody>
        </p:sp>
        <p:sp>
          <p:nvSpPr>
            <p:cNvPr id="137" name="Freeform: Shape 136">
              <a:extLst>
                <a:ext uri="{FF2B5EF4-FFF2-40B4-BE49-F238E27FC236}">
                  <a16:creationId xmlns:a16="http://schemas.microsoft.com/office/drawing/2014/main" id="{9ECFCC17-3947-4F5F-9D8A-6FC2BE270538}"/>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sz="1350"/>
            </a:p>
          </p:txBody>
        </p:sp>
        <p:sp>
          <p:nvSpPr>
            <p:cNvPr id="138" name="Freeform: Shape 137">
              <a:extLst>
                <a:ext uri="{FF2B5EF4-FFF2-40B4-BE49-F238E27FC236}">
                  <a16:creationId xmlns:a16="http://schemas.microsoft.com/office/drawing/2014/main" id="{531F5CE5-74E3-40E0-8552-83DE8B27CAA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sz="1350"/>
            </a:p>
          </p:txBody>
        </p:sp>
        <p:sp>
          <p:nvSpPr>
            <p:cNvPr id="139" name="Freeform: Shape 138">
              <a:extLst>
                <a:ext uri="{FF2B5EF4-FFF2-40B4-BE49-F238E27FC236}">
                  <a16:creationId xmlns:a16="http://schemas.microsoft.com/office/drawing/2014/main" id="{25D06A07-1B61-44EF-B949-3D060484B48D}"/>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sz="1350"/>
            </a:p>
          </p:txBody>
        </p:sp>
        <p:sp>
          <p:nvSpPr>
            <p:cNvPr id="140" name="Freeform: Shape 139">
              <a:extLst>
                <a:ext uri="{FF2B5EF4-FFF2-40B4-BE49-F238E27FC236}">
                  <a16:creationId xmlns:a16="http://schemas.microsoft.com/office/drawing/2014/main" id="{9019AF98-A300-4B10-93AF-571E447F7A88}"/>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sz="1350"/>
            </a:p>
          </p:txBody>
        </p:sp>
        <p:sp>
          <p:nvSpPr>
            <p:cNvPr id="141" name="Freeform: Shape 140">
              <a:extLst>
                <a:ext uri="{FF2B5EF4-FFF2-40B4-BE49-F238E27FC236}">
                  <a16:creationId xmlns:a16="http://schemas.microsoft.com/office/drawing/2014/main" id="{57E269DE-83ED-481D-9BB1-6A28E8970CFE}"/>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sz="1350"/>
            </a:p>
          </p:txBody>
        </p:sp>
        <p:sp>
          <p:nvSpPr>
            <p:cNvPr id="142" name="Freeform: Shape 141">
              <a:extLst>
                <a:ext uri="{FF2B5EF4-FFF2-40B4-BE49-F238E27FC236}">
                  <a16:creationId xmlns:a16="http://schemas.microsoft.com/office/drawing/2014/main" id="{EF2FF26E-19AC-425A-96CF-F0C74CD4CA7B}"/>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sz="1350"/>
            </a:p>
          </p:txBody>
        </p:sp>
        <p:sp>
          <p:nvSpPr>
            <p:cNvPr id="143" name="Freeform: Shape 142">
              <a:extLst>
                <a:ext uri="{FF2B5EF4-FFF2-40B4-BE49-F238E27FC236}">
                  <a16:creationId xmlns:a16="http://schemas.microsoft.com/office/drawing/2014/main" id="{4CC47429-1067-4E44-9FF6-9F5B40CC0215}"/>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BE33EC81-A90C-4F00-9B45-83C89BFCB068}"/>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CF9BD6F8-77E8-42BB-8017-62973BCB6E24}"/>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0A7977A3-6588-4428-80B7-0DD0986B6A81}"/>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sz="1350"/>
            </a:p>
          </p:txBody>
        </p:sp>
        <p:sp>
          <p:nvSpPr>
            <p:cNvPr id="147" name="Freeform: Shape 146">
              <a:extLst>
                <a:ext uri="{FF2B5EF4-FFF2-40B4-BE49-F238E27FC236}">
                  <a16:creationId xmlns:a16="http://schemas.microsoft.com/office/drawing/2014/main" id="{DA47C221-9EF2-47B5-B82F-3E66F27377DB}"/>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654F6905-3760-4180-8DC7-52463FA50A62}"/>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EF69409D-41C6-49E9-AAA3-E14AEABD5BF6}"/>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sz="1350"/>
            </a:p>
          </p:txBody>
        </p:sp>
        <p:sp>
          <p:nvSpPr>
            <p:cNvPr id="150" name="Freeform: Shape 149">
              <a:extLst>
                <a:ext uri="{FF2B5EF4-FFF2-40B4-BE49-F238E27FC236}">
                  <a16:creationId xmlns:a16="http://schemas.microsoft.com/office/drawing/2014/main" id="{4B209FAC-1ED8-4802-A1DB-F2E5B97D0C5A}"/>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sz="1350"/>
            </a:p>
          </p:txBody>
        </p:sp>
        <p:sp>
          <p:nvSpPr>
            <p:cNvPr id="151" name="Freeform: Shape 150">
              <a:extLst>
                <a:ext uri="{FF2B5EF4-FFF2-40B4-BE49-F238E27FC236}">
                  <a16:creationId xmlns:a16="http://schemas.microsoft.com/office/drawing/2014/main" id="{82A967A8-8C8E-4205-8CEB-75C34DA898D6}"/>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sz="1350"/>
            </a:p>
          </p:txBody>
        </p:sp>
        <p:sp>
          <p:nvSpPr>
            <p:cNvPr id="152" name="Freeform: Shape 151">
              <a:extLst>
                <a:ext uri="{FF2B5EF4-FFF2-40B4-BE49-F238E27FC236}">
                  <a16:creationId xmlns:a16="http://schemas.microsoft.com/office/drawing/2014/main" id="{4DFBF166-7468-48BD-BE75-1F02562A8281}"/>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sz="1350"/>
            </a:p>
          </p:txBody>
        </p:sp>
        <p:sp>
          <p:nvSpPr>
            <p:cNvPr id="153" name="Freeform: Shape 152">
              <a:extLst>
                <a:ext uri="{FF2B5EF4-FFF2-40B4-BE49-F238E27FC236}">
                  <a16:creationId xmlns:a16="http://schemas.microsoft.com/office/drawing/2014/main" id="{09A4F13B-880D-44C3-AC1C-24ADB8CC9E58}"/>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sz="1350"/>
            </a:p>
          </p:txBody>
        </p:sp>
        <p:sp>
          <p:nvSpPr>
            <p:cNvPr id="154" name="Freeform: Shape 153">
              <a:extLst>
                <a:ext uri="{FF2B5EF4-FFF2-40B4-BE49-F238E27FC236}">
                  <a16:creationId xmlns:a16="http://schemas.microsoft.com/office/drawing/2014/main" id="{8009AE79-8666-4A09-B604-13A9B9B9AD8C}"/>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sz="1350"/>
            </a:p>
          </p:txBody>
        </p:sp>
        <p:sp>
          <p:nvSpPr>
            <p:cNvPr id="155" name="Freeform: Shape 154">
              <a:extLst>
                <a:ext uri="{FF2B5EF4-FFF2-40B4-BE49-F238E27FC236}">
                  <a16:creationId xmlns:a16="http://schemas.microsoft.com/office/drawing/2014/main" id="{45AC1E4B-9356-4150-92A6-3E24E5B7D169}"/>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sz="1350"/>
            </a:p>
          </p:txBody>
        </p:sp>
        <p:sp>
          <p:nvSpPr>
            <p:cNvPr id="156" name="Freeform: Shape 155">
              <a:extLst>
                <a:ext uri="{FF2B5EF4-FFF2-40B4-BE49-F238E27FC236}">
                  <a16:creationId xmlns:a16="http://schemas.microsoft.com/office/drawing/2014/main" id="{C44A359B-1253-4534-8AEC-523116F1BFB2}"/>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sz="1350"/>
            </a:p>
          </p:txBody>
        </p:sp>
        <p:sp>
          <p:nvSpPr>
            <p:cNvPr id="157" name="Freeform: Shape 156">
              <a:extLst>
                <a:ext uri="{FF2B5EF4-FFF2-40B4-BE49-F238E27FC236}">
                  <a16:creationId xmlns:a16="http://schemas.microsoft.com/office/drawing/2014/main" id="{5BC8C591-54AF-41B5-8880-934B5C25DC66}"/>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sz="1350"/>
            </a:p>
          </p:txBody>
        </p:sp>
        <p:sp>
          <p:nvSpPr>
            <p:cNvPr id="158" name="Freeform: Shape 157">
              <a:extLst>
                <a:ext uri="{FF2B5EF4-FFF2-40B4-BE49-F238E27FC236}">
                  <a16:creationId xmlns:a16="http://schemas.microsoft.com/office/drawing/2014/main" id="{1A8723A9-7D4F-48C5-9C29-F17CCA2F4DA8}"/>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sz="1350"/>
            </a:p>
          </p:txBody>
        </p:sp>
        <p:sp>
          <p:nvSpPr>
            <p:cNvPr id="159" name="Freeform: Shape 158">
              <a:extLst>
                <a:ext uri="{FF2B5EF4-FFF2-40B4-BE49-F238E27FC236}">
                  <a16:creationId xmlns:a16="http://schemas.microsoft.com/office/drawing/2014/main" id="{05808F0E-BABB-4CD6-A467-31DAF286BAC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sz="1350"/>
            </a:p>
          </p:txBody>
        </p:sp>
        <p:sp>
          <p:nvSpPr>
            <p:cNvPr id="160" name="Freeform: Shape 159">
              <a:extLst>
                <a:ext uri="{FF2B5EF4-FFF2-40B4-BE49-F238E27FC236}">
                  <a16:creationId xmlns:a16="http://schemas.microsoft.com/office/drawing/2014/main" id="{7F68F27C-AD64-4E92-B43A-EB4252365C29}"/>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sz="1350"/>
            </a:p>
          </p:txBody>
        </p:sp>
        <p:sp>
          <p:nvSpPr>
            <p:cNvPr id="161" name="Freeform: Shape 160">
              <a:extLst>
                <a:ext uri="{FF2B5EF4-FFF2-40B4-BE49-F238E27FC236}">
                  <a16:creationId xmlns:a16="http://schemas.microsoft.com/office/drawing/2014/main" id="{E537B7A2-B312-4C46-AC61-BD8F9311B091}"/>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sz="1350"/>
            </a:p>
          </p:txBody>
        </p:sp>
        <p:sp>
          <p:nvSpPr>
            <p:cNvPr id="162" name="Freeform: Shape 161">
              <a:extLst>
                <a:ext uri="{FF2B5EF4-FFF2-40B4-BE49-F238E27FC236}">
                  <a16:creationId xmlns:a16="http://schemas.microsoft.com/office/drawing/2014/main" id="{F272F189-C23D-4B8B-B2F8-9DF9F9F881DD}"/>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sz="1350"/>
            </a:p>
          </p:txBody>
        </p:sp>
        <p:sp>
          <p:nvSpPr>
            <p:cNvPr id="163" name="Freeform: Shape 162">
              <a:extLst>
                <a:ext uri="{FF2B5EF4-FFF2-40B4-BE49-F238E27FC236}">
                  <a16:creationId xmlns:a16="http://schemas.microsoft.com/office/drawing/2014/main" id="{7340580F-6BEB-45D3-9C64-3C514783B3D3}"/>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sz="1350"/>
            </a:p>
          </p:txBody>
        </p:sp>
        <p:sp>
          <p:nvSpPr>
            <p:cNvPr id="164" name="Freeform: Shape 163">
              <a:extLst>
                <a:ext uri="{FF2B5EF4-FFF2-40B4-BE49-F238E27FC236}">
                  <a16:creationId xmlns:a16="http://schemas.microsoft.com/office/drawing/2014/main" id="{3CB786D3-E62A-4020-8D24-A2DB85BD9F61}"/>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23615703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154925-98A8-49FD-BE84-A5D751523852}"/>
              </a:ext>
            </a:extLst>
          </p:cNvPr>
          <p:cNvGrpSpPr/>
          <p:nvPr userDrawn="1"/>
        </p:nvGrpSpPr>
        <p:grpSpPr>
          <a:xfrm>
            <a:off x="1969129" y="390548"/>
            <a:ext cx="5205743" cy="4073450"/>
            <a:chOff x="2687161" y="3731096"/>
            <a:chExt cx="5158677" cy="3027467"/>
          </a:xfrm>
          <a:solidFill>
            <a:schemeClr val="bg1">
              <a:alpha val="20000"/>
            </a:schemeClr>
          </a:solidFill>
        </p:grpSpPr>
        <p:sp>
          <p:nvSpPr>
            <p:cNvPr id="3" name="Freeform: Shape 2">
              <a:extLst>
                <a:ext uri="{FF2B5EF4-FFF2-40B4-BE49-F238E27FC236}">
                  <a16:creationId xmlns:a16="http://schemas.microsoft.com/office/drawing/2014/main" id="{48C91CDE-6BAD-4527-BF49-24910C225FB1}"/>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sz="1350"/>
            </a:p>
          </p:txBody>
        </p:sp>
        <p:sp>
          <p:nvSpPr>
            <p:cNvPr id="4" name="Freeform: Shape 3">
              <a:extLst>
                <a:ext uri="{FF2B5EF4-FFF2-40B4-BE49-F238E27FC236}">
                  <a16:creationId xmlns:a16="http://schemas.microsoft.com/office/drawing/2014/main" id="{8F09EFA3-43DE-4217-8934-EE09CCFF76C5}"/>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sz="1350"/>
            </a:p>
          </p:txBody>
        </p:sp>
        <p:sp>
          <p:nvSpPr>
            <p:cNvPr id="5" name="Freeform: Shape 4">
              <a:extLst>
                <a:ext uri="{FF2B5EF4-FFF2-40B4-BE49-F238E27FC236}">
                  <a16:creationId xmlns:a16="http://schemas.microsoft.com/office/drawing/2014/main" id="{72FEF42F-6322-4805-ACB9-CCF86FF2EC2B}"/>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sz="1350"/>
            </a:p>
          </p:txBody>
        </p:sp>
        <p:sp>
          <p:nvSpPr>
            <p:cNvPr id="6" name="Freeform: Shape 5">
              <a:extLst>
                <a:ext uri="{FF2B5EF4-FFF2-40B4-BE49-F238E27FC236}">
                  <a16:creationId xmlns:a16="http://schemas.microsoft.com/office/drawing/2014/main" id="{137BBC54-0319-442D-8813-21F8D3CBA93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119A0FE2-64B7-4FB7-932D-1C1C721814A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4DC5AD7B-1237-42F4-8F2D-CE51E1DE9459}"/>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F53F954B-B56F-4C74-BB2F-3EFD86D33340}"/>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86BB7BCD-E1FD-4FC1-911C-F1677AECF72E}"/>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58AA4932-A109-48CB-9ADD-FAC99BBF56CD}"/>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7130E973-DD56-4040-A1E2-77B9C717C4F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A50077F4-B600-4AB3-99FC-317A184A5F39}"/>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8924CACD-0AAD-49FD-BEEA-056F417B1016}"/>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9A6B14F1-0A51-40B1-9850-90344DBA01A0}"/>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7112792E-8BBA-4198-9862-AAF1A518592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610B30D7-D00F-4806-8535-0DD010BA12A8}"/>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AA3211A9-A1D8-4A88-A231-C8FD6B3CD266}"/>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AF90A2A1-DB7A-4ADD-A336-C0A899897908}"/>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BC84C601-1150-4DC7-BE4C-8FFAD69CF64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6C17C183-800C-44B2-A10B-6CD7DB212DBB}"/>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E2B463A9-F037-4D07-AB8F-67832C4B5F06}"/>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sz="1350"/>
            </a:p>
          </p:txBody>
        </p:sp>
        <p:sp>
          <p:nvSpPr>
            <p:cNvPr id="23" name="Freeform: Shape 22">
              <a:extLst>
                <a:ext uri="{FF2B5EF4-FFF2-40B4-BE49-F238E27FC236}">
                  <a16:creationId xmlns:a16="http://schemas.microsoft.com/office/drawing/2014/main" id="{C1BFF5B3-9D0A-4389-AE81-F31697D3F94A}"/>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C1AE95C6-FBEF-4EF3-AF61-CEFE6542C273}"/>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4FE248D1-EDE2-45D9-9489-48B01D515AC4}"/>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437FE12F-61A2-4A39-888A-45EA5B16F0A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DF1ECE64-8C0E-4320-8E13-A86BF211CF7F}"/>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C9720081-671B-49DB-99FB-60DC9E64766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4BA558E3-F6D5-4B75-9CA2-C5CB252D77A1}"/>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3A0E50C2-7228-41D3-8015-B6CD2CD8E77F}"/>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AD15AC98-1FDE-43F3-AACC-5DEBAA66411D}"/>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87CD9AD2-9D37-4DF8-B4A1-B449594033B9}"/>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sz="1350"/>
            </a:p>
          </p:txBody>
        </p:sp>
        <p:sp>
          <p:nvSpPr>
            <p:cNvPr id="33" name="Freeform: Shape 32">
              <a:extLst>
                <a:ext uri="{FF2B5EF4-FFF2-40B4-BE49-F238E27FC236}">
                  <a16:creationId xmlns:a16="http://schemas.microsoft.com/office/drawing/2014/main" id="{23805199-B19B-422C-AEA2-D4B83419430F}"/>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sz="1350"/>
            </a:p>
          </p:txBody>
        </p:sp>
        <p:sp>
          <p:nvSpPr>
            <p:cNvPr id="34" name="Freeform: Shape 33">
              <a:extLst>
                <a:ext uri="{FF2B5EF4-FFF2-40B4-BE49-F238E27FC236}">
                  <a16:creationId xmlns:a16="http://schemas.microsoft.com/office/drawing/2014/main" id="{8204C61D-5267-4632-A7FC-19FC3BCE7BED}"/>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sz="1350"/>
            </a:p>
          </p:txBody>
        </p:sp>
        <p:sp>
          <p:nvSpPr>
            <p:cNvPr id="35" name="Freeform: Shape 34">
              <a:extLst>
                <a:ext uri="{FF2B5EF4-FFF2-40B4-BE49-F238E27FC236}">
                  <a16:creationId xmlns:a16="http://schemas.microsoft.com/office/drawing/2014/main" id="{C95DC66E-D9C5-4898-98FA-9D8F3362D86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sz="1350"/>
            </a:p>
          </p:txBody>
        </p:sp>
        <p:sp>
          <p:nvSpPr>
            <p:cNvPr id="36" name="Freeform: Shape 35">
              <a:extLst>
                <a:ext uri="{FF2B5EF4-FFF2-40B4-BE49-F238E27FC236}">
                  <a16:creationId xmlns:a16="http://schemas.microsoft.com/office/drawing/2014/main" id="{710728E9-C0DF-4A6E-B6BE-F7C5023A113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sz="1350"/>
            </a:p>
          </p:txBody>
        </p:sp>
        <p:sp>
          <p:nvSpPr>
            <p:cNvPr id="37" name="Freeform: Shape 36">
              <a:extLst>
                <a:ext uri="{FF2B5EF4-FFF2-40B4-BE49-F238E27FC236}">
                  <a16:creationId xmlns:a16="http://schemas.microsoft.com/office/drawing/2014/main" id="{9A9DEC79-1F2C-443B-8FCB-2688DF976041}"/>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B2C2298D-E437-482E-B27A-ABDB3FAD9C3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BB0F37BC-8100-409A-B374-AC72996873D8}"/>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1D0E7980-C5ED-4178-A343-622AFE63BFB0}"/>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sz="1350"/>
            </a:p>
          </p:txBody>
        </p:sp>
        <p:sp>
          <p:nvSpPr>
            <p:cNvPr id="41" name="Freeform: Shape 40">
              <a:extLst>
                <a:ext uri="{FF2B5EF4-FFF2-40B4-BE49-F238E27FC236}">
                  <a16:creationId xmlns:a16="http://schemas.microsoft.com/office/drawing/2014/main" id="{E06AD6BB-7EAB-4B9F-9431-AE3A0E441C8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1E9672A5-3B8C-473B-B7D8-368EBC94365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A18E37DB-F496-4480-8290-5D6E60A00CD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sz="1350"/>
            </a:p>
          </p:txBody>
        </p:sp>
        <p:sp>
          <p:nvSpPr>
            <p:cNvPr id="44" name="Freeform: Shape 43">
              <a:extLst>
                <a:ext uri="{FF2B5EF4-FFF2-40B4-BE49-F238E27FC236}">
                  <a16:creationId xmlns:a16="http://schemas.microsoft.com/office/drawing/2014/main" id="{DAB47507-F967-44EC-A5FB-C8C98F7B72CF}"/>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D00FD410-4422-4853-8CF2-7765579321A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F19F867A-2EA9-4C17-8B69-08FBE9406B24}"/>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3E7EB23F-040C-4C04-992D-DEEC3DDF9646}"/>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BB8056E7-64B7-4A90-8DBE-DFA2E40D8C58}"/>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9B4A4FEF-BF52-476D-95DA-A5FE4EF0C2D5}"/>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6D4AC724-0710-41AC-BC5A-9F6021B60AD9}"/>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B58831DF-19F7-43DF-B74F-EF6F2411EEED}"/>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9A48570B-6254-4954-8AEF-1215A4E3A29C}"/>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sz="1350"/>
            </a:p>
          </p:txBody>
        </p:sp>
        <p:sp>
          <p:nvSpPr>
            <p:cNvPr id="53" name="Freeform: Shape 52">
              <a:extLst>
                <a:ext uri="{FF2B5EF4-FFF2-40B4-BE49-F238E27FC236}">
                  <a16:creationId xmlns:a16="http://schemas.microsoft.com/office/drawing/2014/main" id="{2253CDFA-F467-4446-B948-A6788A493FCB}"/>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999F739A-9C1B-4184-98E2-1F7E0A6CD3FF}"/>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26E7C7DB-D3DE-4D04-995F-80CE4C25CE0F}"/>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D97A0B91-520A-402A-92D5-FDF458961DC1}"/>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sz="1350"/>
            </a:p>
          </p:txBody>
        </p:sp>
        <p:sp>
          <p:nvSpPr>
            <p:cNvPr id="57" name="Freeform: Shape 56">
              <a:extLst>
                <a:ext uri="{FF2B5EF4-FFF2-40B4-BE49-F238E27FC236}">
                  <a16:creationId xmlns:a16="http://schemas.microsoft.com/office/drawing/2014/main" id="{B2F5581C-BCA5-4975-8852-FBE8D00260DF}"/>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sz="1350"/>
            </a:p>
          </p:txBody>
        </p:sp>
        <p:sp>
          <p:nvSpPr>
            <p:cNvPr id="58" name="Freeform: Shape 57">
              <a:extLst>
                <a:ext uri="{FF2B5EF4-FFF2-40B4-BE49-F238E27FC236}">
                  <a16:creationId xmlns:a16="http://schemas.microsoft.com/office/drawing/2014/main" id="{6FA8726E-FB66-4462-9B7F-F224014808FA}"/>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sz="1350"/>
            </a:p>
          </p:txBody>
        </p:sp>
        <p:sp>
          <p:nvSpPr>
            <p:cNvPr id="59" name="Freeform: Shape 58">
              <a:extLst>
                <a:ext uri="{FF2B5EF4-FFF2-40B4-BE49-F238E27FC236}">
                  <a16:creationId xmlns:a16="http://schemas.microsoft.com/office/drawing/2014/main" id="{1C6E05C1-7196-43A1-9D4B-7BB2A910334B}"/>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sz="1350"/>
            </a:p>
          </p:txBody>
        </p:sp>
        <p:sp>
          <p:nvSpPr>
            <p:cNvPr id="60" name="Freeform: Shape 59">
              <a:extLst>
                <a:ext uri="{FF2B5EF4-FFF2-40B4-BE49-F238E27FC236}">
                  <a16:creationId xmlns:a16="http://schemas.microsoft.com/office/drawing/2014/main" id="{E31B1945-8C01-42F9-A54C-B10E0E9DCE5A}"/>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50E66E5F-BA19-4BAE-868B-FBDEB0A32118}"/>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C3822183-F13C-40BC-B1EF-661E0F9C0B80}"/>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0C6BC41A-C754-47A6-A7C3-041FF2AFC4B4}"/>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sz="1350"/>
            </a:p>
          </p:txBody>
        </p:sp>
        <p:sp>
          <p:nvSpPr>
            <p:cNvPr id="64" name="Freeform: Shape 63">
              <a:extLst>
                <a:ext uri="{FF2B5EF4-FFF2-40B4-BE49-F238E27FC236}">
                  <a16:creationId xmlns:a16="http://schemas.microsoft.com/office/drawing/2014/main" id="{7998591A-F0FA-4218-8E1C-A127C582468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CBC3CFDD-CDDA-48D7-8802-600BEB20680B}"/>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3976587A-75D8-4368-A704-B51538DFAAB4}"/>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B57D7DF6-6376-4F98-9783-E979290698FE}"/>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93F08996-F6BC-471B-8DA1-91FB5B4E5811}"/>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ADF9726D-82FC-471F-B3D4-B3275A920DB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508DC81D-6EFB-4ABA-8588-C42B15B74E9D}"/>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4A540873-9649-4364-831A-169FE6D70D1C}"/>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C0CEE641-71FE-454C-850C-CF465A8A002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9355FB15-BA55-4187-B76C-421E9EB58DB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7910B5D6-A46D-49C1-89DE-7F86043D0397}"/>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sz="1350"/>
            </a:p>
          </p:txBody>
        </p:sp>
        <p:sp>
          <p:nvSpPr>
            <p:cNvPr id="75" name="Freeform: Shape 74">
              <a:extLst>
                <a:ext uri="{FF2B5EF4-FFF2-40B4-BE49-F238E27FC236}">
                  <a16:creationId xmlns:a16="http://schemas.microsoft.com/office/drawing/2014/main" id="{301E19FD-1EC6-4B4B-973F-6559EADD511C}"/>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sz="1350"/>
            </a:p>
          </p:txBody>
        </p:sp>
        <p:sp>
          <p:nvSpPr>
            <p:cNvPr id="76" name="Freeform: Shape 75">
              <a:extLst>
                <a:ext uri="{FF2B5EF4-FFF2-40B4-BE49-F238E27FC236}">
                  <a16:creationId xmlns:a16="http://schemas.microsoft.com/office/drawing/2014/main" id="{D4798BEB-5D51-4940-ABC1-FAAF87FC23E0}"/>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F96073AC-3676-4C0B-94F0-5986BB70135F}"/>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B65FB97D-B091-485B-B799-6C8DE0190025}"/>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sz="1350"/>
            </a:p>
          </p:txBody>
        </p:sp>
        <p:sp>
          <p:nvSpPr>
            <p:cNvPr id="79" name="Freeform: Shape 78">
              <a:extLst>
                <a:ext uri="{FF2B5EF4-FFF2-40B4-BE49-F238E27FC236}">
                  <a16:creationId xmlns:a16="http://schemas.microsoft.com/office/drawing/2014/main" id="{B1C20BC4-A916-4DDC-8936-A8315FA59FF6}"/>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sz="1350"/>
            </a:p>
          </p:txBody>
        </p:sp>
        <p:sp>
          <p:nvSpPr>
            <p:cNvPr id="80" name="Freeform: Shape 79">
              <a:extLst>
                <a:ext uri="{FF2B5EF4-FFF2-40B4-BE49-F238E27FC236}">
                  <a16:creationId xmlns:a16="http://schemas.microsoft.com/office/drawing/2014/main" id="{EF5578A3-4E06-4052-9E52-9EB5932AEA51}"/>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8F60E2FC-2A9B-4B76-B05B-CF7523FB7F54}"/>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FC614F6E-1A17-4D35-BCE8-73FE500E3DBD}"/>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8FF8254D-116A-4FC9-A54A-07C31FA305B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sz="1350"/>
            </a:p>
          </p:txBody>
        </p:sp>
        <p:sp>
          <p:nvSpPr>
            <p:cNvPr id="84" name="Freeform: Shape 83">
              <a:extLst>
                <a:ext uri="{FF2B5EF4-FFF2-40B4-BE49-F238E27FC236}">
                  <a16:creationId xmlns:a16="http://schemas.microsoft.com/office/drawing/2014/main" id="{FF5DA3DE-66F6-4DFD-8CE2-6CCAF95CC577}"/>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sz="1350"/>
            </a:p>
          </p:txBody>
        </p:sp>
        <p:sp>
          <p:nvSpPr>
            <p:cNvPr id="85" name="Freeform: Shape 84">
              <a:extLst>
                <a:ext uri="{FF2B5EF4-FFF2-40B4-BE49-F238E27FC236}">
                  <a16:creationId xmlns:a16="http://schemas.microsoft.com/office/drawing/2014/main" id="{6E52D5D5-347D-487A-8C2B-7D1C660124F7}"/>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22F63099-2D14-4726-A595-4876CB924AF4}"/>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C8761FFF-434D-4978-A841-96F305F32863}"/>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sz="1350"/>
            </a:p>
          </p:txBody>
        </p:sp>
        <p:sp>
          <p:nvSpPr>
            <p:cNvPr id="88" name="Freeform: Shape 87">
              <a:extLst>
                <a:ext uri="{FF2B5EF4-FFF2-40B4-BE49-F238E27FC236}">
                  <a16:creationId xmlns:a16="http://schemas.microsoft.com/office/drawing/2014/main" id="{90F2148B-5EAA-4492-9F12-E2B308A11763}"/>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EDB8B036-ACDD-45A4-9308-37EC91174E55}"/>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31F6E1E7-DABF-40B4-A052-3730DDD83BD1}"/>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74ACE5B3-1470-46E4-9C10-E245B65B857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0CB2F1A6-2752-440E-AB15-3F14DFE2DD81}"/>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5BE669B1-E88E-4B6A-A83E-253B1B88B2B4}"/>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sz="1350"/>
            </a:p>
          </p:txBody>
        </p:sp>
        <p:sp>
          <p:nvSpPr>
            <p:cNvPr id="94" name="Freeform: Shape 93">
              <a:extLst>
                <a:ext uri="{FF2B5EF4-FFF2-40B4-BE49-F238E27FC236}">
                  <a16:creationId xmlns:a16="http://schemas.microsoft.com/office/drawing/2014/main" id="{FCFF4C8C-9870-4838-BD0D-A654CE49D0EA}"/>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8AACCC24-AEE0-46A5-B519-EF588F9097DD}"/>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B631B429-A68F-49E6-8E9F-79D7F177D226}"/>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sz="1350"/>
            </a:p>
          </p:txBody>
        </p:sp>
        <p:sp>
          <p:nvSpPr>
            <p:cNvPr id="97" name="Freeform: Shape 96">
              <a:extLst>
                <a:ext uri="{FF2B5EF4-FFF2-40B4-BE49-F238E27FC236}">
                  <a16:creationId xmlns:a16="http://schemas.microsoft.com/office/drawing/2014/main" id="{35482D0F-70F7-409F-85E9-D5590B1384D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275A44F9-311B-451E-8525-214059E96D4A}"/>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C9877BEC-8A1C-4EC8-9079-02EC361029D8}"/>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1EA42593-62EB-4363-9969-06334A973EF9}"/>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sz="1350"/>
            </a:p>
          </p:txBody>
        </p:sp>
        <p:sp>
          <p:nvSpPr>
            <p:cNvPr id="101" name="Freeform: Shape 100">
              <a:extLst>
                <a:ext uri="{FF2B5EF4-FFF2-40B4-BE49-F238E27FC236}">
                  <a16:creationId xmlns:a16="http://schemas.microsoft.com/office/drawing/2014/main" id="{02374167-1477-49C7-9CE6-F0C146DEC82E}"/>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sz="1350"/>
            </a:p>
          </p:txBody>
        </p:sp>
        <p:sp>
          <p:nvSpPr>
            <p:cNvPr id="102" name="Freeform: Shape 101">
              <a:extLst>
                <a:ext uri="{FF2B5EF4-FFF2-40B4-BE49-F238E27FC236}">
                  <a16:creationId xmlns:a16="http://schemas.microsoft.com/office/drawing/2014/main" id="{94DAF343-D04D-4750-906E-848054239086}"/>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sz="1350"/>
            </a:p>
          </p:txBody>
        </p:sp>
        <p:sp>
          <p:nvSpPr>
            <p:cNvPr id="103" name="Freeform: Shape 102">
              <a:extLst>
                <a:ext uri="{FF2B5EF4-FFF2-40B4-BE49-F238E27FC236}">
                  <a16:creationId xmlns:a16="http://schemas.microsoft.com/office/drawing/2014/main" id="{83F321A1-72F9-46FE-95AA-8A2F2F9C82DB}"/>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sz="1350"/>
            </a:p>
          </p:txBody>
        </p:sp>
        <p:sp>
          <p:nvSpPr>
            <p:cNvPr id="104" name="Freeform: Shape 103">
              <a:extLst>
                <a:ext uri="{FF2B5EF4-FFF2-40B4-BE49-F238E27FC236}">
                  <a16:creationId xmlns:a16="http://schemas.microsoft.com/office/drawing/2014/main" id="{AECAFE3E-CEB7-4684-BD30-2DF163C0ADCD}"/>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sz="1350"/>
            </a:p>
          </p:txBody>
        </p:sp>
        <p:sp>
          <p:nvSpPr>
            <p:cNvPr id="105" name="Freeform: Shape 104">
              <a:extLst>
                <a:ext uri="{FF2B5EF4-FFF2-40B4-BE49-F238E27FC236}">
                  <a16:creationId xmlns:a16="http://schemas.microsoft.com/office/drawing/2014/main" id="{A874871D-2084-4D38-8449-B2E3A6CEC00B}"/>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sz="1350"/>
            </a:p>
          </p:txBody>
        </p:sp>
        <p:sp>
          <p:nvSpPr>
            <p:cNvPr id="106" name="Freeform: Shape 105">
              <a:extLst>
                <a:ext uri="{FF2B5EF4-FFF2-40B4-BE49-F238E27FC236}">
                  <a16:creationId xmlns:a16="http://schemas.microsoft.com/office/drawing/2014/main" id="{430D0EFC-668C-4981-8120-EECB79302A7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sz="1350"/>
            </a:p>
          </p:txBody>
        </p:sp>
        <p:sp>
          <p:nvSpPr>
            <p:cNvPr id="107" name="Freeform: Shape 106">
              <a:extLst>
                <a:ext uri="{FF2B5EF4-FFF2-40B4-BE49-F238E27FC236}">
                  <a16:creationId xmlns:a16="http://schemas.microsoft.com/office/drawing/2014/main" id="{A867EFAE-029B-4B93-B625-9BBDFFEBD26F}"/>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sz="1350"/>
            </a:p>
          </p:txBody>
        </p:sp>
        <p:sp>
          <p:nvSpPr>
            <p:cNvPr id="108" name="Freeform: Shape 107">
              <a:extLst>
                <a:ext uri="{FF2B5EF4-FFF2-40B4-BE49-F238E27FC236}">
                  <a16:creationId xmlns:a16="http://schemas.microsoft.com/office/drawing/2014/main" id="{D04497FB-E09A-4565-B5FC-9BFB825D6D77}"/>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sz="1350"/>
            </a:p>
          </p:txBody>
        </p:sp>
        <p:sp>
          <p:nvSpPr>
            <p:cNvPr id="109" name="Freeform: Shape 108">
              <a:extLst>
                <a:ext uri="{FF2B5EF4-FFF2-40B4-BE49-F238E27FC236}">
                  <a16:creationId xmlns:a16="http://schemas.microsoft.com/office/drawing/2014/main" id="{CEC77FEE-3DD5-4BD7-B380-74CA59C7A7A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19234A9F-443F-4997-8CC7-F8253CF309B1}"/>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5DEF0C87-8BC3-4982-B290-A78AF4735D39}"/>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2CC58814-A439-43FB-8E44-109D118C3650}"/>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sz="1350"/>
            </a:p>
          </p:txBody>
        </p:sp>
        <p:sp>
          <p:nvSpPr>
            <p:cNvPr id="113" name="Freeform: Shape 112">
              <a:extLst>
                <a:ext uri="{FF2B5EF4-FFF2-40B4-BE49-F238E27FC236}">
                  <a16:creationId xmlns:a16="http://schemas.microsoft.com/office/drawing/2014/main" id="{31063A58-BB9E-4146-8675-CC1358708B78}"/>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sz="1350"/>
            </a:p>
          </p:txBody>
        </p:sp>
        <p:sp>
          <p:nvSpPr>
            <p:cNvPr id="114" name="Freeform: Shape 113">
              <a:extLst>
                <a:ext uri="{FF2B5EF4-FFF2-40B4-BE49-F238E27FC236}">
                  <a16:creationId xmlns:a16="http://schemas.microsoft.com/office/drawing/2014/main" id="{15432A5D-49B2-4F3E-9B03-E5D6F54C4F3E}"/>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268471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14772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20111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011000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0441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39691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730966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600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7A765983-F416-435E-B895-E419C51F41E5}"/>
              </a:ext>
            </a:extLst>
          </p:cNvPr>
          <p:cNvSpPr/>
          <p:nvPr userDrawn="1"/>
        </p:nvSpPr>
        <p:spPr>
          <a:xfrm>
            <a:off x="0" y="1916832"/>
            <a:ext cx="9144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 name="그림 개체 틀 2">
            <a:extLst>
              <a:ext uri="{FF2B5EF4-FFF2-40B4-BE49-F238E27FC236}">
                <a16:creationId xmlns:a16="http://schemas.microsoft.com/office/drawing/2014/main" id="{CB263460-35EC-4CE8-AC5A-B898C1D252E2}"/>
              </a:ext>
            </a:extLst>
          </p:cNvPr>
          <p:cNvSpPr>
            <a:spLocks noGrp="1"/>
          </p:cNvSpPr>
          <p:nvPr>
            <p:ph type="pic" sz="quarter" idx="14" hasCustomPrompt="1"/>
          </p:nvPr>
        </p:nvSpPr>
        <p:spPr>
          <a:xfrm>
            <a:off x="0" y="1916832"/>
            <a:ext cx="4572000" cy="3096344"/>
          </a:xfrm>
          <a:prstGeom prst="rect">
            <a:avLst/>
          </a:prstGeom>
          <a:solidFill>
            <a:schemeClr val="bg1">
              <a:lumMod val="95000"/>
            </a:schemeClr>
          </a:solidFill>
        </p:spPr>
        <p:txBody>
          <a:bodyPr anchor="ctr"/>
          <a:lstStyle>
            <a:lvl1pPr marL="0" indent="0" algn="ctr">
              <a:buNone/>
              <a:defRPr sz="9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2E3E23B1-5B7D-4C32-B584-7C37DA2AB6D9}"/>
              </a:ext>
            </a:extLst>
          </p:cNvPr>
          <p:cNvSpPr/>
          <p:nvPr userDrawn="1"/>
        </p:nvSpPr>
        <p:spPr>
          <a:xfrm>
            <a:off x="0" y="1724049"/>
            <a:ext cx="9144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7686641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2853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90578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52930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4665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6_Contents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3" name="Graphic 70">
            <a:extLst>
              <a:ext uri="{FF2B5EF4-FFF2-40B4-BE49-F238E27FC236}">
                <a16:creationId xmlns:a16="http://schemas.microsoft.com/office/drawing/2014/main" id="{0E7A2DE7-B0EB-4D89-B51F-B339A80D12A3}"/>
              </a:ext>
            </a:extLst>
          </p:cNvPr>
          <p:cNvGrpSpPr/>
          <p:nvPr userDrawn="1"/>
        </p:nvGrpSpPr>
        <p:grpSpPr>
          <a:xfrm flipH="1">
            <a:off x="258114" y="5036081"/>
            <a:ext cx="1298988" cy="1655955"/>
            <a:chOff x="6551111" y="-143747"/>
            <a:chExt cx="4379433" cy="4187188"/>
          </a:xfrm>
          <a:solidFill>
            <a:schemeClr val="accent2"/>
          </a:solidFill>
        </p:grpSpPr>
        <p:sp>
          <p:nvSpPr>
            <p:cNvPr id="4" name="Freeform: Shape 3">
              <a:extLst>
                <a:ext uri="{FF2B5EF4-FFF2-40B4-BE49-F238E27FC236}">
                  <a16:creationId xmlns:a16="http://schemas.microsoft.com/office/drawing/2014/main" id="{F094A0EA-32C2-4FCE-9CEF-D07F4E663EC5}"/>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sz="1350"/>
            </a:p>
          </p:txBody>
        </p:sp>
        <p:sp>
          <p:nvSpPr>
            <p:cNvPr id="5" name="Freeform: Shape 4">
              <a:extLst>
                <a:ext uri="{FF2B5EF4-FFF2-40B4-BE49-F238E27FC236}">
                  <a16:creationId xmlns:a16="http://schemas.microsoft.com/office/drawing/2014/main" id="{CFCD5666-07EE-471A-9645-A62C4625D99F}"/>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sz="1350"/>
            </a:p>
          </p:txBody>
        </p:sp>
        <p:sp>
          <p:nvSpPr>
            <p:cNvPr id="6" name="Freeform: Shape 5">
              <a:extLst>
                <a:ext uri="{FF2B5EF4-FFF2-40B4-BE49-F238E27FC236}">
                  <a16:creationId xmlns:a16="http://schemas.microsoft.com/office/drawing/2014/main" id="{2DC3BF4B-2933-40A2-9A5E-02851EB03E44}"/>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sz="1350"/>
            </a:p>
          </p:txBody>
        </p:sp>
      </p:grpSp>
      <p:sp>
        <p:nvSpPr>
          <p:cNvPr id="10" name="Freeform: Shape 9">
            <a:extLst>
              <a:ext uri="{FF2B5EF4-FFF2-40B4-BE49-F238E27FC236}">
                <a16:creationId xmlns:a16="http://schemas.microsoft.com/office/drawing/2014/main" id="{1C61428A-0908-4E6B-AD6C-D85BB75BBED1}"/>
              </a:ext>
            </a:extLst>
          </p:cNvPr>
          <p:cNvSpPr/>
          <p:nvPr userDrawn="1"/>
        </p:nvSpPr>
        <p:spPr>
          <a:xfrm>
            <a:off x="258114" y="372711"/>
            <a:ext cx="8627772" cy="6139485"/>
          </a:xfrm>
          <a:custGeom>
            <a:avLst/>
            <a:gdLst>
              <a:gd name="connsiteX0" fmla="*/ 0 w 11503696"/>
              <a:gd name="connsiteY0" fmla="*/ 0 h 6139485"/>
              <a:gd name="connsiteX1" fmla="*/ 11503696 w 11503696"/>
              <a:gd name="connsiteY1" fmla="*/ 0 h 6139485"/>
              <a:gd name="connsiteX2" fmla="*/ 11503696 w 11503696"/>
              <a:gd name="connsiteY2" fmla="*/ 6139485 h 6139485"/>
              <a:gd name="connsiteX3" fmla="*/ 1614578 w 11503696"/>
              <a:gd name="connsiteY3" fmla="*/ 6139485 h 6139485"/>
              <a:gd name="connsiteX4" fmla="*/ 1614578 w 11503696"/>
              <a:gd name="connsiteY4" fmla="*/ 6045674 h 6139485"/>
              <a:gd name="connsiteX5" fmla="*/ 11409885 w 11503696"/>
              <a:gd name="connsiteY5" fmla="*/ 6045674 h 6139485"/>
              <a:gd name="connsiteX6" fmla="*/ 11409885 w 11503696"/>
              <a:gd name="connsiteY6" fmla="*/ 93811 h 6139485"/>
              <a:gd name="connsiteX7" fmla="*/ 93811 w 11503696"/>
              <a:gd name="connsiteY7" fmla="*/ 93811 h 6139485"/>
              <a:gd name="connsiteX8" fmla="*/ 93811 w 11503696"/>
              <a:gd name="connsiteY8" fmla="*/ 4732690 h 6139485"/>
              <a:gd name="connsiteX9" fmla="*/ 0 w 11503696"/>
              <a:gd name="connsiteY9" fmla="*/ 4732690 h 61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3696" h="6139485">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601924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5BFCFFB-F4D3-48F3-9731-232CD11C7A62}"/>
              </a:ext>
            </a:extLst>
          </p:cNvPr>
          <p:cNvSpPr/>
          <p:nvPr userDrawn="1"/>
        </p:nvSpPr>
        <p:spPr>
          <a:xfrm>
            <a:off x="1475090" y="595265"/>
            <a:ext cx="7256977"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nvGrpSpPr>
          <p:cNvPr id="5" name="Graphic 70">
            <a:extLst>
              <a:ext uri="{FF2B5EF4-FFF2-40B4-BE49-F238E27FC236}">
                <a16:creationId xmlns:a16="http://schemas.microsoft.com/office/drawing/2014/main" id="{0006C776-2F6E-4795-A504-2C728D18AB23}"/>
              </a:ext>
            </a:extLst>
          </p:cNvPr>
          <p:cNvGrpSpPr/>
          <p:nvPr userDrawn="1"/>
        </p:nvGrpSpPr>
        <p:grpSpPr>
          <a:xfrm flipH="1">
            <a:off x="1475090" y="3881925"/>
            <a:ext cx="1748738" cy="2229298"/>
            <a:chOff x="6551111" y="-143747"/>
            <a:chExt cx="4379433" cy="4187188"/>
          </a:xfrm>
          <a:solidFill>
            <a:schemeClr val="accent2"/>
          </a:solidFill>
        </p:grpSpPr>
        <p:sp>
          <p:nvSpPr>
            <p:cNvPr id="6" name="Freeform: Shape 5">
              <a:extLst>
                <a:ext uri="{FF2B5EF4-FFF2-40B4-BE49-F238E27FC236}">
                  <a16:creationId xmlns:a16="http://schemas.microsoft.com/office/drawing/2014/main" id="{B8B14671-BDCE-456F-BCEB-6EBE8A5392A4}"/>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9E27BC9E-87DB-494D-8748-79AC9DFDBBA8}"/>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41A2ED31-0FD2-4C41-9BB5-6C6550CA6C98}"/>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sz="1350"/>
            </a:p>
          </p:txBody>
        </p:sp>
      </p:grpSp>
      <p:grpSp>
        <p:nvGrpSpPr>
          <p:cNvPr id="9" name="Graphic 25">
            <a:extLst>
              <a:ext uri="{FF2B5EF4-FFF2-40B4-BE49-F238E27FC236}">
                <a16:creationId xmlns:a16="http://schemas.microsoft.com/office/drawing/2014/main" id="{6D67C087-C6DD-42B1-8C43-88BCD548F633}"/>
              </a:ext>
            </a:extLst>
          </p:cNvPr>
          <p:cNvGrpSpPr/>
          <p:nvPr userDrawn="1"/>
        </p:nvGrpSpPr>
        <p:grpSpPr>
          <a:xfrm>
            <a:off x="256716" y="5278575"/>
            <a:ext cx="1440133" cy="1275995"/>
            <a:chOff x="342288" y="5278574"/>
            <a:chExt cx="1920177" cy="1275995"/>
          </a:xfrm>
        </p:grpSpPr>
        <p:sp>
          <p:nvSpPr>
            <p:cNvPr id="10" name="Freeform: Shape 9">
              <a:extLst>
                <a:ext uri="{FF2B5EF4-FFF2-40B4-BE49-F238E27FC236}">
                  <a16:creationId xmlns:a16="http://schemas.microsoft.com/office/drawing/2014/main" id="{EECD70BF-BA61-4DDC-8CB5-EE72ED9468C1}"/>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sz="1350" dirty="0"/>
            </a:p>
          </p:txBody>
        </p:sp>
        <p:sp>
          <p:nvSpPr>
            <p:cNvPr id="11" name="Freeform: Shape 10">
              <a:extLst>
                <a:ext uri="{FF2B5EF4-FFF2-40B4-BE49-F238E27FC236}">
                  <a16:creationId xmlns:a16="http://schemas.microsoft.com/office/drawing/2014/main" id="{E9F29BA9-7248-4B07-8F48-8AEAD8E18D5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226364B3-7AF3-4796-9273-3B2BDA702A80}"/>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FB99173D-9F65-4E1F-B7A2-F354980E356C}"/>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A2593383-ABF0-4059-AADC-8F43DE076CCE}"/>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7812C8C3-30C0-48BF-91A5-293F79BBA34C}"/>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509EC095-18BF-4201-A829-FA6E277380D3}"/>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FF101D20-2CAA-4779-93F7-54990D9D9FD5}"/>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353681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ED82C6-2007-4B24-BF0B-012699BE9597}"/>
              </a:ext>
            </a:extLst>
          </p:cNvPr>
          <p:cNvSpPr>
            <a:spLocks noGrp="1"/>
          </p:cNvSpPr>
          <p:nvPr>
            <p:ph type="pic" sz="quarter" idx="10" hasCustomPrompt="1"/>
          </p:nvPr>
        </p:nvSpPr>
        <p:spPr>
          <a:xfrm>
            <a:off x="1" y="4"/>
            <a:ext cx="5414962"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20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20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2 w 7219949"/>
              <a:gd name="connsiteY427" fmla="*/ 2753886 h 6791323"/>
              <a:gd name="connsiteX428" fmla="*/ 5888551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1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6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4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10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7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3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2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8 w 7219949"/>
              <a:gd name="connsiteY493" fmla="*/ 2246114 h 6791323"/>
              <a:gd name="connsiteX494" fmla="*/ 5148739 w 7219949"/>
              <a:gd name="connsiteY494" fmla="*/ 2230694 h 6791323"/>
              <a:gd name="connsiteX495" fmla="*/ 5145393 w 7219949"/>
              <a:gd name="connsiteY495" fmla="*/ 2229533 h 6791323"/>
              <a:gd name="connsiteX496" fmla="*/ 5133951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8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90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6 w 7219949"/>
              <a:gd name="connsiteY549" fmla="*/ 2572042 h 6791323"/>
              <a:gd name="connsiteX550" fmla="*/ 5605175 w 7219949"/>
              <a:gd name="connsiteY550" fmla="*/ 2567978 h 6791323"/>
              <a:gd name="connsiteX551" fmla="*/ 5596378 w 7219949"/>
              <a:gd name="connsiteY551" fmla="*/ 2562255 h 6791323"/>
              <a:gd name="connsiteX552" fmla="*/ 5584938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5 w 7219949"/>
              <a:gd name="connsiteY556" fmla="*/ 2587379 h 6791323"/>
              <a:gd name="connsiteX557" fmla="*/ 5651216 w 7219949"/>
              <a:gd name="connsiteY557" fmla="*/ 2607265 h 6791323"/>
              <a:gd name="connsiteX558" fmla="*/ 5657153 w 7219949"/>
              <a:gd name="connsiteY558" fmla="*/ 2610950 h 6791323"/>
              <a:gd name="connsiteX559" fmla="*/ 5662444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5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4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8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4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4 w 7219949"/>
              <a:gd name="connsiteY647" fmla="*/ 3373444 h 6791323"/>
              <a:gd name="connsiteX648" fmla="*/ 5985597 w 7219949"/>
              <a:gd name="connsiteY648" fmla="*/ 3381160 h 6791323"/>
              <a:gd name="connsiteX649" fmla="*/ 5936015 w 7219949"/>
              <a:gd name="connsiteY649" fmla="*/ 3341237 h 6791323"/>
              <a:gd name="connsiteX650" fmla="*/ 5873462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4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100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8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1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5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3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1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1 w 7219949"/>
              <a:gd name="connsiteY754" fmla="*/ 3142110 h 6791323"/>
              <a:gd name="connsiteX755" fmla="*/ 5540114 w 7219949"/>
              <a:gd name="connsiteY755" fmla="*/ 3138401 h 6791323"/>
              <a:gd name="connsiteX756" fmla="*/ 5517586 w 7219949"/>
              <a:gd name="connsiteY756" fmla="*/ 3121503 h 6791323"/>
              <a:gd name="connsiteX757" fmla="*/ 5514725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4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1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2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2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80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900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3 w 7219949"/>
              <a:gd name="connsiteY847" fmla="*/ 3495306 h 6791323"/>
              <a:gd name="connsiteX848" fmla="*/ 5767939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60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40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4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40 w 7219949"/>
              <a:gd name="connsiteY912" fmla="*/ 4077587 h 6791323"/>
              <a:gd name="connsiteX913" fmla="*/ 5798288 w 7219949"/>
              <a:gd name="connsiteY913" fmla="*/ 3896929 h 6791323"/>
              <a:gd name="connsiteX914" fmla="*/ 5786159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9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6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6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2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4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5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8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2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4 w 7219949"/>
              <a:gd name="connsiteY1143" fmla="*/ 5850229 h 6791323"/>
              <a:gd name="connsiteX1144" fmla="*/ 5261803 w 7219949"/>
              <a:gd name="connsiteY1144" fmla="*/ 5708448 h 6791323"/>
              <a:gd name="connsiteX1145" fmla="*/ 5075145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90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8 w 7219949"/>
              <a:gd name="connsiteY1154" fmla="*/ 5247516 h 6791323"/>
              <a:gd name="connsiteX1155" fmla="*/ 4461406 w 7219949"/>
              <a:gd name="connsiteY1155" fmla="*/ 5236989 h 6791323"/>
              <a:gd name="connsiteX1156" fmla="*/ 4411621 w 7219949"/>
              <a:gd name="connsiteY1156" fmla="*/ 5204324 h 6791323"/>
              <a:gd name="connsiteX1157" fmla="*/ 4391875 w 7219949"/>
              <a:gd name="connsiteY1157" fmla="*/ 5189578 h 6791323"/>
              <a:gd name="connsiteX1158" fmla="*/ 4364278 w 7219949"/>
              <a:gd name="connsiteY1158" fmla="*/ 5167461 h 6791323"/>
              <a:gd name="connsiteX1159" fmla="*/ 4335459 w 7219949"/>
              <a:gd name="connsiteY1159" fmla="*/ 5147443 h 6791323"/>
              <a:gd name="connsiteX1160" fmla="*/ 4321967 w 7219949"/>
              <a:gd name="connsiteY1160" fmla="*/ 5135861 h 6791323"/>
              <a:gd name="connsiteX1161" fmla="*/ 4214778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2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4 w 7219949"/>
              <a:gd name="connsiteY1180" fmla="*/ 5012522 h 6791323"/>
              <a:gd name="connsiteX1181" fmla="*/ 4123721 w 7219949"/>
              <a:gd name="connsiteY1181" fmla="*/ 5031484 h 6791323"/>
              <a:gd name="connsiteX1182" fmla="*/ 4134393 w 7219949"/>
              <a:gd name="connsiteY1182" fmla="*/ 5040961 h 6791323"/>
              <a:gd name="connsiteX1183" fmla="*/ 4105575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1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2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1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9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4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5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1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1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7 w 7219949"/>
              <a:gd name="connsiteY1280" fmla="*/ 6322732 h 6791323"/>
              <a:gd name="connsiteX1281" fmla="*/ 3911563 w 7219949"/>
              <a:gd name="connsiteY1281" fmla="*/ 6427260 h 6791323"/>
              <a:gd name="connsiteX1282" fmla="*/ 3928065 w 7219949"/>
              <a:gd name="connsiteY1282" fmla="*/ 6448354 h 6791323"/>
              <a:gd name="connsiteX1283" fmla="*/ 3938257 w 7219949"/>
              <a:gd name="connsiteY1283" fmla="*/ 6588835 h 6791323"/>
              <a:gd name="connsiteX1284" fmla="*/ 3933971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9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2 w 7219949"/>
              <a:gd name="connsiteY1333" fmla="*/ 6171208 h 6791323"/>
              <a:gd name="connsiteX1334" fmla="*/ 3351091 w 7219949"/>
              <a:gd name="connsiteY1334" fmla="*/ 6160661 h 6791323"/>
              <a:gd name="connsiteX1335" fmla="*/ 3343057 w 7219949"/>
              <a:gd name="connsiteY1335" fmla="*/ 6153575 h 6791323"/>
              <a:gd name="connsiteX1336" fmla="*/ 3345875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5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6 w 7219949"/>
              <a:gd name="connsiteY1359" fmla="*/ 6429900 h 6791323"/>
              <a:gd name="connsiteX1360" fmla="*/ 3445895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49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5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3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3 w 7219949"/>
              <a:gd name="connsiteY1409" fmla="*/ 6363558 h 6791323"/>
              <a:gd name="connsiteX1410" fmla="*/ 3428552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2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9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49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6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4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6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40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10 w 7219949"/>
              <a:gd name="connsiteY1472" fmla="*/ 6279893 h 6791323"/>
              <a:gd name="connsiteX1473" fmla="*/ 3245705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3 w 7219949"/>
              <a:gd name="connsiteY1496" fmla="*/ 6593704 h 6791323"/>
              <a:gd name="connsiteX1497" fmla="*/ 3148560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20"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20"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1"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8"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4"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7" y="2810066"/>
                  <a:pt x="5963026" y="2805700"/>
                </a:cubicBezTo>
                <a:cubicBezTo>
                  <a:pt x="5957468" y="2801334"/>
                  <a:pt x="5949211"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9" y="2766407"/>
                  <a:pt x="5918557" y="2770773"/>
                </a:cubicBezTo>
                <a:cubicBezTo>
                  <a:pt x="5918557" y="2770773"/>
                  <a:pt x="5918394" y="2771065"/>
                  <a:pt x="5918394" y="2771065"/>
                </a:cubicBezTo>
                <a:cubicBezTo>
                  <a:pt x="5921093" y="2773394"/>
                  <a:pt x="5923791" y="2775722"/>
                  <a:pt x="5926652" y="2777759"/>
                </a:cubicBezTo>
                <a:cubicBezTo>
                  <a:pt x="5932534" y="2781542"/>
                  <a:pt x="5929837"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2" y="2753886"/>
                </a:cubicBezTo>
                <a:cubicBezTo>
                  <a:pt x="5897292" y="2751557"/>
                  <a:pt x="5894433" y="2749520"/>
                  <a:pt x="5888551" y="2745738"/>
                </a:cubicBezTo>
                <a:cubicBezTo>
                  <a:pt x="5876784" y="2738174"/>
                  <a:pt x="5868204" y="2732063"/>
                  <a:pt x="5857086" y="2723331"/>
                </a:cubicBezTo>
                <a:cubicBezTo>
                  <a:pt x="5851527" y="2718965"/>
                  <a:pt x="5845806" y="2714891"/>
                  <a:pt x="5842946" y="2712854"/>
                </a:cubicBezTo>
                <a:cubicBezTo>
                  <a:pt x="5836903" y="2709364"/>
                  <a:pt x="5828321" y="2703253"/>
                  <a:pt x="5819739" y="2697142"/>
                </a:cubicBezTo>
                <a:cubicBezTo>
                  <a:pt x="5814018" y="2693067"/>
                  <a:pt x="5814018" y="2693067"/>
                  <a:pt x="5813694" y="2693652"/>
                </a:cubicBezTo>
                <a:cubicBezTo>
                  <a:pt x="5810348" y="2692491"/>
                  <a:pt x="5807488" y="2690453"/>
                  <a:pt x="5802091"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7"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8" y="2666885"/>
                  <a:pt x="5772678" y="2666885"/>
                  <a:pt x="5775537" y="2668922"/>
                </a:cubicBezTo>
                <a:cubicBezTo>
                  <a:pt x="5775214" y="2669506"/>
                  <a:pt x="5775052" y="2669797"/>
                  <a:pt x="5774728" y="2670381"/>
                </a:cubicBezTo>
                <a:cubicBezTo>
                  <a:pt x="5774566" y="2670674"/>
                  <a:pt x="5774405" y="2670966"/>
                  <a:pt x="5780125" y="2675039"/>
                </a:cubicBezTo>
                <a:cubicBezTo>
                  <a:pt x="5785846" y="2679113"/>
                  <a:pt x="5793942" y="2686100"/>
                  <a:pt x="5802846" y="2691627"/>
                </a:cubicBezTo>
                <a:cubicBezTo>
                  <a:pt x="5802846" y="2691627"/>
                  <a:pt x="5802091" y="2691191"/>
                  <a:pt x="5801693" y="2691010"/>
                </a:cubicBezTo>
                <a:cubicBezTo>
                  <a:pt x="5801294" y="2690827"/>
                  <a:pt x="5801254" y="2690901"/>
                  <a:pt x="5802684" y="2691920"/>
                </a:cubicBezTo>
                <a:lnTo>
                  <a:pt x="5803117" y="2692169"/>
                </a:lnTo>
                <a:lnTo>
                  <a:pt x="5804736" y="2695415"/>
                </a:lnTo>
                <a:cubicBezTo>
                  <a:pt x="5810131" y="2700073"/>
                  <a:pt x="5815528" y="2704733"/>
                  <a:pt x="5815042" y="2705608"/>
                </a:cubicBezTo>
                <a:cubicBezTo>
                  <a:pt x="5806463" y="2699497"/>
                  <a:pt x="5795182" y="2691056"/>
                  <a:pt x="5789137" y="2687566"/>
                </a:cubicBezTo>
                <a:cubicBezTo>
                  <a:pt x="5780395"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4"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80" y="2482121"/>
                  <a:pt x="5491984"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1" y="2419272"/>
                  <a:pt x="5395810"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2" y="2351182"/>
                  <a:pt x="5301417" y="2343903"/>
                  <a:pt x="5292837" y="2337793"/>
                </a:cubicBezTo>
                <a:cubicBezTo>
                  <a:pt x="5290138" y="2335464"/>
                  <a:pt x="5284254" y="2331682"/>
                  <a:pt x="5284578" y="2331098"/>
                </a:cubicBezTo>
                <a:cubicBezTo>
                  <a:pt x="5287763" y="2332551"/>
                  <a:pt x="5290461" y="2334880"/>
                  <a:pt x="5293484" y="2336625"/>
                </a:cubicBezTo>
                <a:cubicBezTo>
                  <a:pt x="5301903" y="2343028"/>
                  <a:pt x="5310486"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3"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2" y="2266485"/>
                </a:cubicBezTo>
                <a:cubicBezTo>
                  <a:pt x="5200712" y="2266485"/>
                  <a:pt x="5200712"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8" y="2246114"/>
                </a:cubicBezTo>
                <a:cubicBezTo>
                  <a:pt x="5163689" y="2239712"/>
                  <a:pt x="5157482" y="2236513"/>
                  <a:pt x="5148739" y="2230694"/>
                </a:cubicBezTo>
                <a:cubicBezTo>
                  <a:pt x="5148578" y="2230987"/>
                  <a:pt x="5151276" y="2233315"/>
                  <a:pt x="5145393" y="2229533"/>
                </a:cubicBezTo>
                <a:cubicBezTo>
                  <a:pt x="5142533" y="2227496"/>
                  <a:pt x="5136812" y="2223423"/>
                  <a:pt x="5133951"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8" y="2079080"/>
                </a:cubicBezTo>
                <a:cubicBezTo>
                  <a:pt x="4937395" y="2079373"/>
                  <a:pt x="4934373" y="2077627"/>
                  <a:pt x="4931513" y="2075590"/>
                </a:cubicBezTo>
                <a:cubicBezTo>
                  <a:pt x="4928490" y="2073845"/>
                  <a:pt x="4925630" y="2071808"/>
                  <a:pt x="4925953" y="2071224"/>
                </a:cubicBezTo>
                <a:cubicBezTo>
                  <a:pt x="4914514"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59" y="2043011"/>
                  <a:pt x="4886177" y="2049413"/>
                  <a:pt x="4894760" y="2055525"/>
                </a:cubicBezTo>
                <a:cubicBezTo>
                  <a:pt x="4900481" y="2059599"/>
                  <a:pt x="4906202"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90" y="2123037"/>
                </a:cubicBezTo>
                <a:cubicBezTo>
                  <a:pt x="5012034" y="2139042"/>
                  <a:pt x="5031571" y="2154176"/>
                  <a:pt x="5054454" y="2170474"/>
                </a:cubicBezTo>
                <a:cubicBezTo>
                  <a:pt x="5060500" y="2173962"/>
                  <a:pt x="5066220" y="2178038"/>
                  <a:pt x="5071616" y="2182696"/>
                </a:cubicBezTo>
                <a:cubicBezTo>
                  <a:pt x="5094501" y="2198992"/>
                  <a:pt x="5120242" y="2217323"/>
                  <a:pt x="5143126" y="2233620"/>
                </a:cubicBezTo>
                <a:cubicBezTo>
                  <a:pt x="5143288"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2"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8" y="2431214"/>
                  <a:pt x="5422471"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6" y="2572042"/>
                </a:lnTo>
                <a:lnTo>
                  <a:pt x="5605175" y="2567978"/>
                </a:lnTo>
                <a:cubicBezTo>
                  <a:pt x="5602099" y="2566328"/>
                  <a:pt x="5599238" y="2564292"/>
                  <a:pt x="5596378" y="2562255"/>
                </a:cubicBezTo>
                <a:cubicBezTo>
                  <a:pt x="5593518" y="2560218"/>
                  <a:pt x="5590657" y="2558181"/>
                  <a:pt x="5584938"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5" y="2587379"/>
                </a:cubicBezTo>
                <a:cubicBezTo>
                  <a:pt x="5634701" y="2593878"/>
                  <a:pt x="5639775" y="2599117"/>
                  <a:pt x="5651216" y="2607265"/>
                </a:cubicBezTo>
                <a:cubicBezTo>
                  <a:pt x="5651647" y="2606488"/>
                  <a:pt x="5654507" y="2608525"/>
                  <a:pt x="5657153" y="2610950"/>
                </a:cubicBezTo>
                <a:cubicBezTo>
                  <a:pt x="5660013" y="2612989"/>
                  <a:pt x="5662658" y="2615412"/>
                  <a:pt x="5662444"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4" y="2712220"/>
                  <a:pt x="5792514" y="2712220"/>
                  <a:pt x="5803953" y="2720368"/>
                </a:cubicBezTo>
                <a:cubicBezTo>
                  <a:pt x="5812535" y="2726478"/>
                  <a:pt x="5812535" y="2726478"/>
                  <a:pt x="5821978" y="2731037"/>
                </a:cubicBezTo>
                <a:cubicBezTo>
                  <a:pt x="5822193" y="2730649"/>
                  <a:pt x="5825053" y="2732687"/>
                  <a:pt x="5827915"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4" y="2782835"/>
                </a:cubicBezTo>
                <a:cubicBezTo>
                  <a:pt x="5897208" y="2782447"/>
                  <a:pt x="5900068" y="2784483"/>
                  <a:pt x="5902930" y="2786520"/>
                </a:cubicBezTo>
                <a:cubicBezTo>
                  <a:pt x="5905789" y="2788558"/>
                  <a:pt x="5911512"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8"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6" y="3437442"/>
                  <a:pt x="6060736"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6" y="3413366"/>
                  <a:pt x="6016620" y="3411253"/>
                  <a:pt x="6010988" y="3407028"/>
                </a:cubicBezTo>
                <a:cubicBezTo>
                  <a:pt x="6008171" y="3404916"/>
                  <a:pt x="6002539" y="3400691"/>
                  <a:pt x="5996906" y="3396466"/>
                </a:cubicBezTo>
                <a:cubicBezTo>
                  <a:pt x="5996352" y="3397414"/>
                  <a:pt x="5995797" y="3398362"/>
                  <a:pt x="5995244" y="3399311"/>
                </a:cubicBezTo>
                <a:cubicBezTo>
                  <a:pt x="5998060" y="3401424"/>
                  <a:pt x="6000877" y="3403536"/>
                  <a:pt x="6006508" y="3407760"/>
                </a:cubicBezTo>
                <a:cubicBezTo>
                  <a:pt x="6014957"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6" y="3046092"/>
                  <a:pt x="5503570" y="3034579"/>
                  <a:pt x="5497893" y="3023499"/>
                </a:cubicBezTo>
                <a:cubicBezTo>
                  <a:pt x="5501818" y="3023714"/>
                  <a:pt x="5507451" y="3027940"/>
                  <a:pt x="5510821" y="3029104"/>
                </a:cubicBezTo>
                <a:cubicBezTo>
                  <a:pt x="5528827" y="3039880"/>
                  <a:pt x="5534459" y="3044105"/>
                  <a:pt x="5536765" y="3054024"/>
                </a:cubicBezTo>
                <a:cubicBezTo>
                  <a:pt x="5538473" y="3058034"/>
                  <a:pt x="5541288"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9" y="3228111"/>
                  <a:pt x="5802547" y="3243846"/>
                </a:cubicBezTo>
                <a:cubicBezTo>
                  <a:pt x="5808180"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3" y="3353050"/>
                  <a:pt x="5955773" y="3362880"/>
                </a:cubicBezTo>
                <a:cubicBezTo>
                  <a:pt x="5961405" y="3367106"/>
                  <a:pt x="5967038" y="3371331"/>
                  <a:pt x="5969854" y="3373444"/>
                </a:cubicBezTo>
                <a:cubicBezTo>
                  <a:pt x="5978302" y="3379781"/>
                  <a:pt x="5981672" y="3380945"/>
                  <a:pt x="5985597" y="3381160"/>
                </a:cubicBezTo>
                <a:cubicBezTo>
                  <a:pt x="5965330" y="3367321"/>
                  <a:pt x="5952913" y="3353912"/>
                  <a:pt x="5936015" y="3341237"/>
                </a:cubicBezTo>
                <a:cubicBezTo>
                  <a:pt x="5914041" y="3323389"/>
                  <a:pt x="5892065" y="3305541"/>
                  <a:pt x="5873462"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4"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3"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1"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2" y="2992976"/>
                  <a:pt x="5464100"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5"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8"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1"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5"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5" y="3196651"/>
                </a:cubicBezTo>
                <a:cubicBezTo>
                  <a:pt x="5563464" y="3195486"/>
                  <a:pt x="5557833"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4" y="3135905"/>
                  <a:pt x="5470576" y="3132629"/>
                </a:cubicBezTo>
                <a:cubicBezTo>
                  <a:pt x="5467760" y="3130517"/>
                  <a:pt x="5465499" y="3127456"/>
                  <a:pt x="5466052" y="3126507"/>
                </a:cubicBezTo>
                <a:cubicBezTo>
                  <a:pt x="5460420" y="3122282"/>
                  <a:pt x="5454788" y="3118057"/>
                  <a:pt x="5451973" y="3115945"/>
                </a:cubicBezTo>
                <a:cubicBezTo>
                  <a:pt x="5448601" y="3114780"/>
                  <a:pt x="5450308" y="3118790"/>
                  <a:pt x="5444676" y="3114566"/>
                </a:cubicBezTo>
                <a:cubicBezTo>
                  <a:pt x="5441860" y="3112453"/>
                  <a:pt x="5435674" y="3109176"/>
                  <a:pt x="5433967" y="3105166"/>
                </a:cubicBezTo>
                <a:cubicBezTo>
                  <a:pt x="5428888" y="3099991"/>
                  <a:pt x="5418777"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2" y="2996264"/>
                  <a:pt x="5287526" y="2995316"/>
                  <a:pt x="5293159" y="2999541"/>
                </a:cubicBezTo>
                <a:cubicBezTo>
                  <a:pt x="5301607" y="3005878"/>
                  <a:pt x="5310056" y="3012216"/>
                  <a:pt x="5318504" y="3018553"/>
                </a:cubicBezTo>
                <a:cubicBezTo>
                  <a:pt x="5329170"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9" y="3237904"/>
                  <a:pt x="5674136" y="3234843"/>
                  <a:pt x="5671321"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1" y="3142110"/>
                </a:cubicBezTo>
                <a:cubicBezTo>
                  <a:pt x="5548518" y="3137884"/>
                  <a:pt x="5544040" y="3138616"/>
                  <a:pt x="5540114" y="3138401"/>
                </a:cubicBezTo>
                <a:cubicBezTo>
                  <a:pt x="5532820" y="3137022"/>
                  <a:pt x="5521000" y="3129521"/>
                  <a:pt x="5517586" y="3121503"/>
                </a:cubicBezTo>
                <a:cubicBezTo>
                  <a:pt x="5518695" y="3119605"/>
                  <a:pt x="5516432" y="3116543"/>
                  <a:pt x="5514725"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6" y="3046184"/>
                  <a:pt x="5407200" y="3040063"/>
                  <a:pt x="5399307" y="3032777"/>
                </a:cubicBezTo>
                <a:cubicBezTo>
                  <a:pt x="5390859" y="3026438"/>
                  <a:pt x="5383520" y="3018204"/>
                  <a:pt x="5378994"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9" y="2826396"/>
                  <a:pt x="5126650" y="2820059"/>
                </a:cubicBezTo>
                <a:cubicBezTo>
                  <a:pt x="5119909" y="2817731"/>
                  <a:pt x="5124433" y="2823853"/>
                  <a:pt x="5120508" y="2823637"/>
                </a:cubicBezTo>
                <a:cubicBezTo>
                  <a:pt x="5109842" y="2821094"/>
                  <a:pt x="5098022" y="2813593"/>
                  <a:pt x="5085051"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2"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1"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9"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2" y="2920086"/>
                </a:cubicBezTo>
                <a:cubicBezTo>
                  <a:pt x="5165412" y="2920086"/>
                  <a:pt x="5164857" y="2921035"/>
                  <a:pt x="5164857" y="2921035"/>
                </a:cubicBezTo>
                <a:cubicBezTo>
                  <a:pt x="5185125" y="2934874"/>
                  <a:pt x="5196435"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9"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1"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80" y="3108932"/>
                </a:cubicBezTo>
                <a:cubicBezTo>
                  <a:pt x="5218788" y="3112942"/>
                  <a:pt x="5224975" y="3116219"/>
                  <a:pt x="5227790" y="3118331"/>
                </a:cubicBezTo>
                <a:cubicBezTo>
                  <a:pt x="5239055" y="3126781"/>
                  <a:pt x="5250875" y="3134283"/>
                  <a:pt x="5257659" y="3143466"/>
                </a:cubicBezTo>
                <a:cubicBezTo>
                  <a:pt x="5259921" y="3146527"/>
                  <a:pt x="5262738" y="3148640"/>
                  <a:pt x="5268370" y="3152865"/>
                </a:cubicBezTo>
                <a:cubicBezTo>
                  <a:pt x="5276818" y="3159202"/>
                  <a:pt x="5285267" y="3165540"/>
                  <a:pt x="5290900" y="3169765"/>
                </a:cubicBezTo>
                <a:cubicBezTo>
                  <a:pt x="5304426" y="3181277"/>
                  <a:pt x="5319061" y="3190889"/>
                  <a:pt x="5331989" y="3196495"/>
                </a:cubicBezTo>
                <a:cubicBezTo>
                  <a:pt x="5342100" y="3199985"/>
                  <a:pt x="5352811"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10"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3" y="3495306"/>
                </a:cubicBezTo>
                <a:cubicBezTo>
                  <a:pt x="5747625" y="3504188"/>
                  <a:pt x="5756074" y="3510526"/>
                  <a:pt x="5767939"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60"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3" y="3493556"/>
                  <a:pt x="5702533" y="3502956"/>
                  <a:pt x="5708764" y="3513088"/>
                </a:cubicBezTo>
                <a:cubicBezTo>
                  <a:pt x="5710471" y="3517098"/>
                  <a:pt x="5703730" y="3514769"/>
                  <a:pt x="5708253" y="3520892"/>
                </a:cubicBezTo>
                <a:cubicBezTo>
                  <a:pt x="5716702" y="3527230"/>
                  <a:pt x="5725152" y="3533567"/>
                  <a:pt x="5733600" y="3539904"/>
                </a:cubicBezTo>
                <a:cubicBezTo>
                  <a:pt x="5738677" y="3545078"/>
                  <a:pt x="5748236"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6"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40"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6" y="3738703"/>
                  <a:pt x="5915940" y="3740815"/>
                </a:cubicBezTo>
                <a:cubicBezTo>
                  <a:pt x="5926650" y="3750213"/>
                  <a:pt x="5933991"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9" y="3778067"/>
                  <a:pt x="5934124" y="3779014"/>
                </a:cubicBezTo>
                <a:cubicBezTo>
                  <a:pt x="5935831" y="3783025"/>
                  <a:pt x="5939202" y="3784189"/>
                  <a:pt x="5942019" y="3786300"/>
                </a:cubicBezTo>
                <a:cubicBezTo>
                  <a:pt x="5944835" y="3788413"/>
                  <a:pt x="5947650" y="3790525"/>
                  <a:pt x="5953283" y="3794750"/>
                </a:cubicBezTo>
                <a:cubicBezTo>
                  <a:pt x="5966254" y="3807210"/>
                  <a:pt x="5982554" y="3813978"/>
                  <a:pt x="5998895" y="3827602"/>
                </a:cubicBezTo>
                <a:cubicBezTo>
                  <a:pt x="6007344" y="3833940"/>
                  <a:pt x="6018608" y="3842390"/>
                  <a:pt x="6027057" y="3848727"/>
                </a:cubicBezTo>
                <a:cubicBezTo>
                  <a:pt x="6036060" y="3854118"/>
                  <a:pt x="6040029" y="3861187"/>
                  <a:pt x="6051294" y="3869637"/>
                </a:cubicBezTo>
                <a:cubicBezTo>
                  <a:pt x="6080564"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9" y="4085991"/>
                  <a:pt x="6020840" y="4077587"/>
                </a:cubicBezTo>
                <a:cubicBezTo>
                  <a:pt x="5935528" y="4035575"/>
                  <a:pt x="5865053" y="3964150"/>
                  <a:pt x="5798288" y="3896929"/>
                </a:cubicBezTo>
                <a:lnTo>
                  <a:pt x="5786159" y="3884415"/>
                </a:lnTo>
                <a:lnTo>
                  <a:pt x="5776155" y="3893232"/>
                </a:lnTo>
                <a:cubicBezTo>
                  <a:pt x="5765637" y="3898782"/>
                  <a:pt x="5755479"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1" y="3864555"/>
                  <a:pt x="5649425" y="3874679"/>
                  <a:pt x="5654461" y="3885319"/>
                </a:cubicBezTo>
                <a:cubicBezTo>
                  <a:pt x="5655699" y="3889688"/>
                  <a:pt x="5656939" y="3894056"/>
                  <a:pt x="5658179" y="3898424"/>
                </a:cubicBezTo>
                <a:lnTo>
                  <a:pt x="5666613" y="3907431"/>
                </a:lnTo>
                <a:cubicBezTo>
                  <a:pt x="5687013" y="3931590"/>
                  <a:pt x="5705560"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5" y="4146908"/>
                  <a:pt x="5719467" y="4116973"/>
                  <a:pt x="5670785" y="4081720"/>
                </a:cubicBezTo>
                <a:lnTo>
                  <a:pt x="5633513" y="4051679"/>
                </a:lnTo>
                <a:lnTo>
                  <a:pt x="5632591" y="4064493"/>
                </a:lnTo>
                <a:cubicBezTo>
                  <a:pt x="5631686" y="4072585"/>
                  <a:pt x="5630173" y="4080386"/>
                  <a:pt x="5627136" y="4087834"/>
                </a:cubicBezTo>
                <a:cubicBezTo>
                  <a:pt x="5594011" y="4158800"/>
                  <a:pt x="5666350" y="4123788"/>
                  <a:pt x="5673069" y="4152202"/>
                </a:cubicBezTo>
                <a:cubicBezTo>
                  <a:pt x="5679533" y="4163294"/>
                  <a:pt x="5688617" y="4169238"/>
                  <a:pt x="5695077" y="4180327"/>
                </a:cubicBezTo>
                <a:cubicBezTo>
                  <a:pt x="5723548" y="4219542"/>
                  <a:pt x="5751056" y="4254700"/>
                  <a:pt x="5794556" y="4276301"/>
                </a:cubicBezTo>
                <a:cubicBezTo>
                  <a:pt x="5808180"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9" y="4551893"/>
                  <a:pt x="6005102" y="4582192"/>
                </a:cubicBezTo>
                <a:cubicBezTo>
                  <a:pt x="6012524"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2"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9" y="5129876"/>
                  <a:pt x="5971724" y="5132226"/>
                  <a:pt x="5968441" y="5130775"/>
                </a:cubicBezTo>
                <a:cubicBezTo>
                  <a:pt x="5954493" y="5119930"/>
                  <a:pt x="5940343" y="5103143"/>
                  <a:pt x="5926597" y="5098239"/>
                </a:cubicBezTo>
                <a:lnTo>
                  <a:pt x="5943791" y="5117987"/>
                </a:lnTo>
                <a:lnTo>
                  <a:pt x="5879288" y="5072864"/>
                </a:lnTo>
                <a:cubicBezTo>
                  <a:pt x="5874745" y="5069893"/>
                  <a:pt x="5867583"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8" y="5040217"/>
                  <a:pt x="5796720" y="5044362"/>
                  <a:pt x="5802054" y="5049059"/>
                </a:cubicBezTo>
                <a:cubicBezTo>
                  <a:pt x="5812104" y="5059353"/>
                  <a:pt x="5819486"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4"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40"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6"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7" y="5074348"/>
                  <a:pt x="5760585" y="5065850"/>
                </a:cubicBezTo>
                <a:cubicBezTo>
                  <a:pt x="5752586" y="5058805"/>
                  <a:pt x="5751969" y="5059702"/>
                  <a:pt x="5750737" y="5061500"/>
                </a:cubicBezTo>
                <a:cubicBezTo>
                  <a:pt x="5749505" y="5063295"/>
                  <a:pt x="5752170" y="5065643"/>
                  <a:pt x="5757503" y="5070341"/>
                </a:cubicBezTo>
                <a:cubicBezTo>
                  <a:pt x="5764886" y="5078286"/>
                  <a:pt x="5764886" y="5078286"/>
                  <a:pt x="5758320" y="5075383"/>
                </a:cubicBezTo>
                <a:cubicBezTo>
                  <a:pt x="5754421" y="5074832"/>
                  <a:pt x="5745807"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7"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2"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6" y="5155870"/>
                </a:cubicBezTo>
                <a:cubicBezTo>
                  <a:pt x="5752320" y="5146474"/>
                  <a:pt x="5741655"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2"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4" y="5118428"/>
                </a:cubicBezTo>
                <a:cubicBezTo>
                  <a:pt x="5702677"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3" y="5152833"/>
                  <a:pt x="5703682" y="5142540"/>
                  <a:pt x="5695682" y="5135494"/>
                </a:cubicBezTo>
                <a:cubicBezTo>
                  <a:pt x="5690350" y="5130796"/>
                  <a:pt x="5687067" y="5129346"/>
                  <a:pt x="5685835"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6"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8" y="5326364"/>
                </a:cubicBezTo>
                <a:cubicBezTo>
                  <a:pt x="5883337" y="5329611"/>
                  <a:pt x="5892569" y="5334861"/>
                  <a:pt x="5894003" y="5339006"/>
                </a:cubicBezTo>
                <a:cubicBezTo>
                  <a:pt x="5890721" y="5337555"/>
                  <a:pt x="5884772"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7" y="5329843"/>
                  <a:pt x="5366272" y="5354779"/>
                </a:cubicBezTo>
                <a:cubicBezTo>
                  <a:pt x="5352903" y="5363187"/>
                  <a:pt x="5340496" y="5375657"/>
                  <a:pt x="5324953" y="5358621"/>
                </a:cubicBezTo>
                <a:cubicBezTo>
                  <a:pt x="5273772" y="5304545"/>
                  <a:pt x="5206163" y="5294616"/>
                  <a:pt x="5145457" y="5265188"/>
                </a:cubicBezTo>
                <a:cubicBezTo>
                  <a:pt x="5127289" y="5253300"/>
                  <a:pt x="5107459" y="5250620"/>
                  <a:pt x="5111487" y="5218942"/>
                </a:cubicBezTo>
                <a:cubicBezTo>
                  <a:pt x="5118390" y="5199444"/>
                  <a:pt x="5098560" y="5196760"/>
                  <a:pt x="5086856" y="5195962"/>
                </a:cubicBezTo>
                <a:cubicBezTo>
                  <a:pt x="5070608" y="5192194"/>
                  <a:pt x="5056281" y="5196545"/>
                  <a:pt x="5045793" y="5217131"/>
                </a:cubicBezTo>
                <a:cubicBezTo>
                  <a:pt x="5043173" y="5222279"/>
                  <a:pt x="5039851" y="5240690"/>
                  <a:pt x="5043432" y="5239603"/>
                </a:cubicBezTo>
                <a:cubicBezTo>
                  <a:pt x="5090254"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4" y="5850229"/>
                </a:cubicBezTo>
                <a:cubicBezTo>
                  <a:pt x="5422948" y="5837907"/>
                  <a:pt x="5351421" y="5746503"/>
                  <a:pt x="5261803" y="5708448"/>
                </a:cubicBezTo>
                <a:cubicBezTo>
                  <a:pt x="5198476" y="5684167"/>
                  <a:pt x="5151582" y="5615739"/>
                  <a:pt x="5075145" y="5617189"/>
                </a:cubicBezTo>
                <a:cubicBezTo>
                  <a:pt x="5067021" y="5615305"/>
                  <a:pt x="5054356" y="5610449"/>
                  <a:pt x="5055058" y="5597184"/>
                </a:cubicBezTo>
                <a:cubicBezTo>
                  <a:pt x="5060743" y="5556300"/>
                  <a:pt x="5036631" y="5567971"/>
                  <a:pt x="5017763" y="5569349"/>
                </a:cubicBezTo>
                <a:cubicBezTo>
                  <a:pt x="5007017" y="5572611"/>
                  <a:pt x="4992690" y="5576961"/>
                  <a:pt x="4983606" y="5571014"/>
                </a:cubicBezTo>
                <a:cubicBezTo>
                  <a:pt x="4929804" y="5522088"/>
                  <a:pt x="4855991" y="5518393"/>
                  <a:pt x="4802190"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8" y="5247516"/>
                </a:cubicBezTo>
                <a:cubicBezTo>
                  <a:pt x="4468646" y="5245408"/>
                  <a:pt x="4467048" y="5241201"/>
                  <a:pt x="4461406" y="5236989"/>
                </a:cubicBezTo>
                <a:cubicBezTo>
                  <a:pt x="4444481" y="5224348"/>
                  <a:pt x="4426946" y="5212758"/>
                  <a:pt x="4411621" y="5204324"/>
                </a:cubicBezTo>
                <a:cubicBezTo>
                  <a:pt x="4405979" y="5200111"/>
                  <a:pt x="4396905" y="5194841"/>
                  <a:pt x="4391875" y="5189578"/>
                </a:cubicBezTo>
                <a:cubicBezTo>
                  <a:pt x="4384635" y="5181158"/>
                  <a:pt x="4372742" y="5173781"/>
                  <a:pt x="4364278" y="5167461"/>
                </a:cubicBezTo>
                <a:cubicBezTo>
                  <a:pt x="4355816" y="5161142"/>
                  <a:pt x="4345754" y="5150614"/>
                  <a:pt x="4335459" y="5147443"/>
                </a:cubicBezTo>
                <a:cubicBezTo>
                  <a:pt x="4328597" y="5145331"/>
                  <a:pt x="4327607" y="5140075"/>
                  <a:pt x="4321967" y="5135861"/>
                </a:cubicBezTo>
                <a:cubicBezTo>
                  <a:pt x="4288118" y="5110580"/>
                  <a:pt x="4251448" y="5083194"/>
                  <a:pt x="4214778"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6" y="5066300"/>
                  <a:pt x="4207446" y="5068406"/>
                </a:cubicBezTo>
                <a:cubicBezTo>
                  <a:pt x="4224371" y="5081047"/>
                  <a:pt x="4241296" y="5093687"/>
                  <a:pt x="4258220" y="5106328"/>
                </a:cubicBezTo>
                <a:cubicBezTo>
                  <a:pt x="4261041" y="5108433"/>
                  <a:pt x="4263862" y="5110541"/>
                  <a:pt x="4266682" y="5112648"/>
                </a:cubicBezTo>
                <a:cubicBezTo>
                  <a:pt x="4269504" y="5114754"/>
                  <a:pt x="4268892" y="5115805"/>
                  <a:pt x="4268282" y="5116854"/>
                </a:cubicBezTo>
                <a:cubicBezTo>
                  <a:pt x="4268282" y="5116854"/>
                  <a:pt x="4268282"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8" y="5045206"/>
                  <a:pt x="4157427" y="5043100"/>
                  <a:pt x="4157427" y="5043100"/>
                </a:cubicBezTo>
                <a:cubicBezTo>
                  <a:pt x="4142334"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4" y="5012522"/>
                </a:cubicBezTo>
                <a:cubicBezTo>
                  <a:pt x="4107407" y="5017793"/>
                  <a:pt x="4115259" y="5025163"/>
                  <a:pt x="4123721" y="5031484"/>
                </a:cubicBezTo>
                <a:cubicBezTo>
                  <a:pt x="4126541" y="5033590"/>
                  <a:pt x="4129363" y="5035698"/>
                  <a:pt x="4134393" y="5040961"/>
                </a:cubicBezTo>
                <a:cubicBezTo>
                  <a:pt x="4123110" y="5032534"/>
                  <a:pt x="4114036" y="5027263"/>
                  <a:pt x="4105575" y="5020944"/>
                </a:cubicBezTo>
                <a:cubicBezTo>
                  <a:pt x="4104352" y="5023043"/>
                  <a:pt x="4100310" y="5023036"/>
                  <a:pt x="4106939" y="5032507"/>
                </a:cubicBezTo>
                <a:cubicBezTo>
                  <a:pt x="4108539"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7" y="4971386"/>
                  <a:pt x="4005912" y="4976637"/>
                </a:cubicBezTo>
                <a:cubicBezTo>
                  <a:pt x="4004690" y="4978736"/>
                  <a:pt x="3996227" y="4972416"/>
                  <a:pt x="3989975" y="4969253"/>
                </a:cubicBezTo>
                <a:cubicBezTo>
                  <a:pt x="3984334" y="4965040"/>
                  <a:pt x="3978692" y="4960826"/>
                  <a:pt x="3975871" y="4958720"/>
                </a:cubicBezTo>
                <a:cubicBezTo>
                  <a:pt x="3970231"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80" y="5233533"/>
                  <a:pt x="4280710" y="5234590"/>
                  <a:pt x="4283531" y="5236698"/>
                </a:cubicBezTo>
                <a:cubicBezTo>
                  <a:pt x="4291993" y="5243017"/>
                  <a:pt x="4296414"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20" y="5311461"/>
                  <a:pt x="4378592" y="5316731"/>
                  <a:pt x="4384234" y="5320945"/>
                </a:cubicBezTo>
                <a:cubicBezTo>
                  <a:pt x="4387056"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1"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1" y="5567182"/>
                  <a:pt x="4608586" y="5576098"/>
                </a:cubicBezTo>
                <a:cubicBezTo>
                  <a:pt x="4618629" y="5586100"/>
                  <a:pt x="4627456" y="5574720"/>
                  <a:pt x="4637241" y="5567399"/>
                </a:cubicBezTo>
                <a:cubicBezTo>
                  <a:pt x="4661096" y="5538402"/>
                  <a:pt x="4692631" y="5541883"/>
                  <a:pt x="4704852"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1" y="5757062"/>
                </a:lnTo>
                <a:lnTo>
                  <a:pt x="4937260" y="5780871"/>
                </a:lnTo>
                <a:cubicBezTo>
                  <a:pt x="4927476" y="5788189"/>
                  <a:pt x="4925814"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3" y="6154695"/>
                  <a:pt x="4446584" y="6173472"/>
                  <a:pt x="4397069" y="6110189"/>
                </a:cubicBezTo>
                <a:cubicBezTo>
                  <a:pt x="4371477" y="6083156"/>
                  <a:pt x="4333480" y="6068584"/>
                  <a:pt x="4332707" y="6016610"/>
                </a:cubicBezTo>
                <a:cubicBezTo>
                  <a:pt x="4334368" y="6007405"/>
                  <a:pt x="4327907" y="5996315"/>
                  <a:pt x="4319782" y="5994429"/>
                </a:cubicBezTo>
                <a:cubicBezTo>
                  <a:pt x="4281083" y="5993127"/>
                  <a:pt x="4248332" y="5968264"/>
                  <a:pt x="4205536" y="5933398"/>
                </a:cubicBezTo>
                <a:cubicBezTo>
                  <a:pt x="4223516" y="5993198"/>
                  <a:pt x="4251986" y="6032415"/>
                  <a:pt x="4256344" y="6083300"/>
                </a:cubicBezTo>
                <a:cubicBezTo>
                  <a:pt x="4259225" y="6095478"/>
                  <a:pt x="4257563" y="6104683"/>
                  <a:pt x="4246816" y="6107945"/>
                </a:cubicBezTo>
                <a:cubicBezTo>
                  <a:pt x="4236070" y="6111208"/>
                  <a:pt x="4226988" y="6105265"/>
                  <a:pt x="4223148" y="6089028"/>
                </a:cubicBezTo>
                <a:cubicBezTo>
                  <a:pt x="4215724" y="6073878"/>
                  <a:pt x="4233375" y="6051116"/>
                  <a:pt x="4209004"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8" y="6162383"/>
                  <a:pt x="4233263" y="6164269"/>
                  <a:pt x="4241645" y="6183480"/>
                </a:cubicBezTo>
                <a:cubicBezTo>
                  <a:pt x="4256489" y="6213779"/>
                  <a:pt x="4273954" y="6238932"/>
                  <a:pt x="4260143" y="6277932"/>
                </a:cubicBezTo>
                <a:cubicBezTo>
                  <a:pt x="4256819" y="6296342"/>
                  <a:pt x="4259699" y="6308520"/>
                  <a:pt x="4283111" y="6310113"/>
                </a:cubicBezTo>
                <a:cubicBezTo>
                  <a:pt x="4293856" y="6306851"/>
                  <a:pt x="4304603" y="6303589"/>
                  <a:pt x="4305821" y="6324974"/>
                </a:cubicBezTo>
                <a:cubicBezTo>
                  <a:pt x="4306078" y="6342298"/>
                  <a:pt x="4297252" y="6353678"/>
                  <a:pt x="4283886" y="6362087"/>
                </a:cubicBezTo>
                <a:cubicBezTo>
                  <a:pt x="4270516" y="6370497"/>
                  <a:pt x="4261436" y="6364551"/>
                  <a:pt x="4254972" y="6353462"/>
                </a:cubicBezTo>
                <a:cubicBezTo>
                  <a:pt x="4237507" y="6328308"/>
                  <a:pt x="4227205" y="6300982"/>
                  <a:pt x="4187547" y="6295619"/>
                </a:cubicBezTo>
                <a:cubicBezTo>
                  <a:pt x="4224656" y="6371367"/>
                  <a:pt x="4262468" y="6433849"/>
                  <a:pt x="4334178" y="6477341"/>
                </a:cubicBezTo>
                <a:cubicBezTo>
                  <a:pt x="4332000" y="6451899"/>
                  <a:pt x="4317414" y="6438925"/>
                  <a:pt x="4313571" y="6422687"/>
                </a:cubicBezTo>
                <a:cubicBezTo>
                  <a:pt x="4305191" y="6403478"/>
                  <a:pt x="4288685" y="6382384"/>
                  <a:pt x="4311838" y="6366653"/>
                </a:cubicBezTo>
                <a:cubicBezTo>
                  <a:pt x="4331411" y="6352012"/>
                  <a:pt x="4349577" y="6363899"/>
                  <a:pt x="4362501"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1"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5" y="6544975"/>
                  <a:pt x="4160845" y="6556065"/>
                  <a:pt x="4167307" y="6567157"/>
                </a:cubicBezTo>
                <a:cubicBezTo>
                  <a:pt x="4172810" y="6574187"/>
                  <a:pt x="4179273" y="6585278"/>
                  <a:pt x="4169485" y="6592600"/>
                </a:cubicBezTo>
                <a:cubicBezTo>
                  <a:pt x="4159699" y="6599923"/>
                  <a:pt x="4153239" y="6588831"/>
                  <a:pt x="4147737" y="6581799"/>
                </a:cubicBezTo>
                <a:cubicBezTo>
                  <a:pt x="4116389" y="6530407"/>
                  <a:pt x="4115871" y="6495758"/>
                  <a:pt x="4152133" y="6454293"/>
                </a:cubicBezTo>
                <a:cubicBezTo>
                  <a:pt x="4110813" y="6458136"/>
                  <a:pt x="4083562" y="6440305"/>
                  <a:pt x="4066797" y="6401889"/>
                </a:cubicBezTo>
                <a:cubicBezTo>
                  <a:pt x="4041653" y="6344261"/>
                  <a:pt x="3975519" y="6373039"/>
                  <a:pt x="3948711" y="6324618"/>
                </a:cubicBezTo>
                <a:cubicBezTo>
                  <a:pt x="3947751" y="6320559"/>
                  <a:pt x="3944168" y="6321646"/>
                  <a:pt x="3940587" y="6322732"/>
                </a:cubicBezTo>
                <a:cubicBezTo>
                  <a:pt x="3883277" y="6340131"/>
                  <a:pt x="3874710" y="6368836"/>
                  <a:pt x="3911563" y="6427260"/>
                </a:cubicBezTo>
                <a:lnTo>
                  <a:pt x="3928065" y="6448354"/>
                </a:lnTo>
                <a:cubicBezTo>
                  <a:pt x="3946750" y="6494891"/>
                  <a:pt x="3995048" y="6536789"/>
                  <a:pt x="3938257" y="6588835"/>
                </a:cubicBezTo>
                <a:cubicBezTo>
                  <a:pt x="3934676" y="6589923"/>
                  <a:pt x="3933012" y="6599129"/>
                  <a:pt x="3933971" y="6603188"/>
                </a:cubicBezTo>
                <a:cubicBezTo>
                  <a:pt x="3935708"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9"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3"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9" y="6280310"/>
                  <a:pt x="3444899" y="6282122"/>
                </a:cubicBezTo>
                <a:cubicBezTo>
                  <a:pt x="3453625" y="6288383"/>
                  <a:pt x="3462725" y="6299755"/>
                  <a:pt x="3470068" y="6307664"/>
                </a:cubicBezTo>
                <a:cubicBezTo>
                  <a:pt x="3484753" y="6323484"/>
                  <a:pt x="3496992" y="6336669"/>
                  <a:pt x="3513755" y="6350016"/>
                </a:cubicBezTo>
                <a:cubicBezTo>
                  <a:pt x="3519341"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1" y="6448229"/>
                  <a:pt x="3611929" y="6438507"/>
                  <a:pt x="3602138" y="6427960"/>
                </a:cubicBezTo>
                <a:cubicBezTo>
                  <a:pt x="3599690" y="6425323"/>
                  <a:pt x="3599690"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2" y="6252122"/>
                  <a:pt x="3430481" y="6249322"/>
                  <a:pt x="3423829" y="6240587"/>
                </a:cubicBezTo>
                <a:cubicBezTo>
                  <a:pt x="3416486" y="6232677"/>
                  <a:pt x="3406695" y="6222130"/>
                  <a:pt x="3399352" y="6214219"/>
                </a:cubicBezTo>
                <a:cubicBezTo>
                  <a:pt x="3383975" y="6199224"/>
                  <a:pt x="3374504" y="6182742"/>
                  <a:pt x="3360882" y="6171208"/>
                </a:cubicBezTo>
                <a:cubicBezTo>
                  <a:pt x="3355986" y="6165934"/>
                  <a:pt x="3353538" y="6163298"/>
                  <a:pt x="3351091" y="6160661"/>
                </a:cubicBezTo>
                <a:cubicBezTo>
                  <a:pt x="3348643" y="6158023"/>
                  <a:pt x="3346888" y="6154562"/>
                  <a:pt x="3343057" y="6153575"/>
                </a:cubicBezTo>
                <a:cubicBezTo>
                  <a:pt x="3342365" y="6154399"/>
                  <a:pt x="3343428" y="6158685"/>
                  <a:pt x="3345875"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9"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5" y="6660874"/>
                  <a:pt x="3742695" y="6654731"/>
                  <a:pt x="3733131" y="6646757"/>
                </a:cubicBezTo>
                <a:lnTo>
                  <a:pt x="3643075" y="6575667"/>
                </a:lnTo>
                <a:lnTo>
                  <a:pt x="3622560" y="6553568"/>
                </a:lnTo>
                <a:lnTo>
                  <a:pt x="3630978" y="6566537"/>
                </a:lnTo>
                <a:lnTo>
                  <a:pt x="3543875" y="6501902"/>
                </a:lnTo>
                <a:lnTo>
                  <a:pt x="3454606" y="6429900"/>
                </a:lnTo>
                <a:lnTo>
                  <a:pt x="3445895"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1" y="6351877"/>
                  <a:pt x="3380872" y="6352865"/>
                </a:cubicBezTo>
                <a:cubicBezTo>
                  <a:pt x="3375976" y="6347591"/>
                  <a:pt x="3371081" y="6342317"/>
                  <a:pt x="3366186" y="6337044"/>
                </a:cubicBezTo>
                <a:cubicBezTo>
                  <a:pt x="3365840"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0" y="6315787"/>
                  <a:pt x="3343145" y="6320072"/>
                  <a:pt x="3338249" y="6314799"/>
                </a:cubicBezTo>
                <a:cubicBezTo>
                  <a:pt x="3335801" y="6312163"/>
                  <a:pt x="3330215" y="6307714"/>
                  <a:pt x="3329151" y="6303428"/>
                </a:cubicBezTo>
                <a:cubicBezTo>
                  <a:pt x="3324946" y="6297330"/>
                  <a:pt x="3315528" y="6291893"/>
                  <a:pt x="3311325" y="6285795"/>
                </a:cubicBezTo>
                <a:cubicBezTo>
                  <a:pt x="3305366" y="6276237"/>
                  <a:pt x="3299779"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5" y="6166978"/>
                  <a:pt x="3194900" y="6163517"/>
                  <a:pt x="3198039" y="6165329"/>
                </a:cubicBezTo>
                <a:cubicBezTo>
                  <a:pt x="3201178" y="6167142"/>
                  <a:pt x="3201871" y="6166316"/>
                  <a:pt x="3206767" y="6171590"/>
                </a:cubicBezTo>
                <a:cubicBezTo>
                  <a:pt x="3214110" y="6179500"/>
                  <a:pt x="3221452"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5"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3"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9" y="6419591"/>
                  <a:pt x="3485542" y="6416955"/>
                  <a:pt x="3483093" y="6414318"/>
                </a:cubicBezTo>
                <a:cubicBezTo>
                  <a:pt x="3477827" y="6403935"/>
                  <a:pt x="3464204" y="6392399"/>
                  <a:pt x="3458245" y="6382841"/>
                </a:cubicBezTo>
                <a:cubicBezTo>
                  <a:pt x="3454041" y="6376743"/>
                  <a:pt x="3449146" y="6371469"/>
                  <a:pt x="3441803" y="6363558"/>
                </a:cubicBezTo>
                <a:cubicBezTo>
                  <a:pt x="3436908" y="6358285"/>
                  <a:pt x="3432385" y="6358121"/>
                  <a:pt x="3428552" y="6357135"/>
                </a:cubicBezTo>
                <a:cubicBezTo>
                  <a:pt x="3421582" y="6354334"/>
                  <a:pt x="3411100" y="6344611"/>
                  <a:pt x="3408973" y="6336040"/>
                </a:cubicBezTo>
                <a:cubicBezTo>
                  <a:pt x="3410357" y="6334391"/>
                  <a:pt x="3408600" y="6330930"/>
                  <a:pt x="3407536" y="6326645"/>
                </a:cubicBezTo>
                <a:cubicBezTo>
                  <a:pt x="3408920" y="6324996"/>
                  <a:pt x="3404716" y="6318898"/>
                  <a:pt x="3397373" y="6310987"/>
                </a:cubicBezTo>
                <a:cubicBezTo>
                  <a:pt x="3392478" y="6305715"/>
                  <a:pt x="3387583" y="6300440"/>
                  <a:pt x="3384071" y="6293517"/>
                </a:cubicBezTo>
                <a:cubicBezTo>
                  <a:pt x="3377420" y="6284783"/>
                  <a:pt x="3368694" y="6278522"/>
                  <a:pt x="3361722" y="6275721"/>
                </a:cubicBezTo>
                <a:cubicBezTo>
                  <a:pt x="3350227" y="6272758"/>
                  <a:pt x="3335542" y="6256938"/>
                  <a:pt x="3321919" y="6245403"/>
                </a:cubicBezTo>
                <a:cubicBezTo>
                  <a:pt x="3316331" y="6240954"/>
                  <a:pt x="3312821" y="6234031"/>
                  <a:pt x="3306169" y="6225297"/>
                </a:cubicBezTo>
                <a:cubicBezTo>
                  <a:pt x="3298826" y="6217387"/>
                  <a:pt x="3292868" y="6207827"/>
                  <a:pt x="3289355" y="6200905"/>
                </a:cubicBezTo>
                <a:cubicBezTo>
                  <a:pt x="3277436" y="6181787"/>
                  <a:pt x="3274989" y="6179149"/>
                  <a:pt x="3261739" y="6172726"/>
                </a:cubicBezTo>
                <a:cubicBezTo>
                  <a:pt x="3259292" y="6170088"/>
                  <a:pt x="3257908" y="6171738"/>
                  <a:pt x="3254768" y="6169925"/>
                </a:cubicBezTo>
                <a:cubicBezTo>
                  <a:pt x="3243541" y="6149982"/>
                  <a:pt x="3231302" y="6136799"/>
                  <a:pt x="3216617" y="6120978"/>
                </a:cubicBezTo>
                <a:cubicBezTo>
                  <a:pt x="3206826" y="6110431"/>
                  <a:pt x="3199483" y="6102521"/>
                  <a:pt x="3189692" y="6091974"/>
                </a:cubicBezTo>
                <a:cubicBezTo>
                  <a:pt x="3169419" y="6071705"/>
                  <a:pt x="3151913" y="6048138"/>
                  <a:pt x="3129192" y="6025230"/>
                </a:cubicBezTo>
                <a:cubicBezTo>
                  <a:pt x="3121849" y="6017320"/>
                  <a:pt x="3122169" y="6011386"/>
                  <a:pt x="3112750" y="6005949"/>
                </a:cubicBezTo>
                <a:cubicBezTo>
                  <a:pt x="3104023"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49"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6" y="5976953"/>
                </a:cubicBezTo>
                <a:cubicBezTo>
                  <a:pt x="3066720" y="5983051"/>
                  <a:pt x="3067092" y="5988161"/>
                  <a:pt x="3065708" y="5989810"/>
                </a:cubicBezTo>
                <a:cubicBezTo>
                  <a:pt x="3068527" y="5997556"/>
                  <a:pt x="3067836" y="5998381"/>
                  <a:pt x="3076564" y="6004642"/>
                </a:cubicBezTo>
                <a:cubicBezTo>
                  <a:pt x="3087046" y="6014365"/>
                  <a:pt x="3097528" y="6024088"/>
                  <a:pt x="3108703" y="6032985"/>
                </a:cubicBezTo>
                <a:cubicBezTo>
                  <a:pt x="3111842" y="6034798"/>
                  <a:pt x="3116046" y="6040896"/>
                  <a:pt x="3120941" y="6046170"/>
                </a:cubicBezTo>
                <a:cubicBezTo>
                  <a:pt x="3123389" y="6048806"/>
                  <a:pt x="3122005" y="6050455"/>
                  <a:pt x="3123761" y="6053916"/>
                </a:cubicBezTo>
                <a:cubicBezTo>
                  <a:pt x="3127273" y="6060839"/>
                  <a:pt x="3121685" y="6056390"/>
                  <a:pt x="3117854"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6"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4" y="6067279"/>
                  <a:pt x="3093904"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0"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40"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4" y="6113770"/>
                  <a:pt x="3095921" y="6125964"/>
                </a:cubicBezTo>
                <a:cubicBezTo>
                  <a:pt x="3111671" y="6146072"/>
                  <a:pt x="3129496" y="6163704"/>
                  <a:pt x="3144182" y="6179525"/>
                </a:cubicBezTo>
                <a:cubicBezTo>
                  <a:pt x="3175310" y="6214626"/>
                  <a:pt x="3202607" y="6248741"/>
                  <a:pt x="3218410" y="6279893"/>
                </a:cubicBezTo>
                <a:cubicBezTo>
                  <a:pt x="3226124" y="6292913"/>
                  <a:pt x="3235914" y="6303460"/>
                  <a:pt x="3245705"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3" y="6593704"/>
                </a:cubicBezTo>
                <a:cubicBezTo>
                  <a:pt x="3253020" y="6661989"/>
                  <a:pt x="3199222" y="6613060"/>
                  <a:pt x="3148560"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p:spPr>
        <p:txBody>
          <a:bodyPr wrap="square" anchor="ctr">
            <a:noAutofit/>
          </a:bodyP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C33AD2-2541-4EED-BE36-07BC50CC14A3}"/>
              </a:ext>
            </a:extLst>
          </p:cNvPr>
          <p:cNvSpPr/>
          <p:nvPr userDrawn="1"/>
        </p:nvSpPr>
        <p:spPr>
          <a:xfrm>
            <a:off x="2774816" y="379380"/>
            <a:ext cx="110408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091A442F-20CA-4E52-BC0A-4A8DC2F4758D}"/>
              </a:ext>
            </a:extLst>
          </p:cNvPr>
          <p:cNvSpPr/>
          <p:nvPr userDrawn="1"/>
        </p:nvSpPr>
        <p:spPr>
          <a:xfrm>
            <a:off x="4056434" y="379380"/>
            <a:ext cx="3903224"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그림 개체 틀 2">
            <a:extLst>
              <a:ext uri="{FF2B5EF4-FFF2-40B4-BE49-F238E27FC236}">
                <a16:creationId xmlns:a16="http://schemas.microsoft.com/office/drawing/2014/main" id="{8C948B0E-F0C3-4AAE-BE39-BB126DB62130}"/>
              </a:ext>
            </a:extLst>
          </p:cNvPr>
          <p:cNvSpPr>
            <a:spLocks noGrp="1"/>
          </p:cNvSpPr>
          <p:nvPr>
            <p:ph type="pic" sz="quarter" idx="14" hasCustomPrompt="1"/>
          </p:nvPr>
        </p:nvSpPr>
        <p:spPr>
          <a:xfrm>
            <a:off x="4572000" y="1274323"/>
            <a:ext cx="4226667"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lang="ko-KR" altLang="en-US" sz="1050">
                <a:solidFill>
                  <a:schemeClr val="tx1">
                    <a:lumMod val="75000"/>
                    <a:lumOff val="25000"/>
                  </a:schemeClr>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F817C0B7-75DD-4635-A6F5-5F728C537367}"/>
              </a:ext>
            </a:extLst>
          </p:cNvPr>
          <p:cNvSpPr>
            <a:spLocks noGrp="1"/>
          </p:cNvSpPr>
          <p:nvPr>
            <p:ph type="pic" sz="quarter" idx="15" hasCustomPrompt="1"/>
          </p:nvPr>
        </p:nvSpPr>
        <p:spPr>
          <a:xfrm>
            <a:off x="2490282" y="1274323"/>
            <a:ext cx="190418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lang="ko-KR" altLang="en-US" sz="1050">
                <a:solidFill>
                  <a:schemeClr val="tx1">
                    <a:lumMod val="75000"/>
                    <a:lumOff val="25000"/>
                  </a:schemeClr>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2ECC0D2-2B41-40CF-A370-67703981D717}"/>
              </a:ext>
            </a:extLst>
          </p:cNvPr>
          <p:cNvSpPr>
            <a:spLocks noGrp="1"/>
          </p:cNvSpPr>
          <p:nvPr>
            <p:ph type="pic" sz="quarter" idx="16" hasCustomPrompt="1"/>
          </p:nvPr>
        </p:nvSpPr>
        <p:spPr>
          <a:xfrm>
            <a:off x="408562" y="4246123"/>
            <a:ext cx="190418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lang="ko-KR" altLang="en-US" sz="1050">
                <a:solidFill>
                  <a:schemeClr val="tx1">
                    <a:lumMod val="75000"/>
                    <a:lumOff val="25000"/>
                  </a:schemeClr>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A29FCD8B-B96F-49BF-A552-82D510B6D078}"/>
              </a:ext>
            </a:extLst>
          </p:cNvPr>
          <p:cNvSpPr>
            <a:spLocks noGrp="1"/>
          </p:cNvSpPr>
          <p:nvPr>
            <p:ph type="pic" sz="quarter" idx="17" hasCustomPrompt="1"/>
          </p:nvPr>
        </p:nvSpPr>
        <p:spPr>
          <a:xfrm>
            <a:off x="2490282" y="4246123"/>
            <a:ext cx="190418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lang="ko-KR" altLang="en-US" sz="1050">
                <a:solidFill>
                  <a:schemeClr val="tx1">
                    <a:lumMod val="75000"/>
                    <a:lumOff val="25000"/>
                  </a:schemeClr>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71" r:id="rId17"/>
    <p:sldLayoutId id="2147483672" r:id="rId1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10/19/2021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5740016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10/19/2021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506364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63597ADB-31FC-4FD3-9958-2369A5CB1732}"/>
              </a:ext>
            </a:extLst>
          </p:cNvPr>
          <p:cNvGrpSpPr/>
          <p:nvPr/>
        </p:nvGrpSpPr>
        <p:grpSpPr>
          <a:xfrm>
            <a:off x="3866539" y="1864802"/>
            <a:ext cx="705461" cy="534375"/>
            <a:chOff x="5532245" y="2042398"/>
            <a:chExt cx="940614" cy="712500"/>
          </a:xfrm>
          <a:effectLst>
            <a:outerShdw blurRad="50800" dist="38100" dir="2700000" algn="tl" rotWithShape="0">
              <a:prstClr val="black">
                <a:alpha val="40000"/>
              </a:prstClr>
            </a:outerShdw>
          </a:effectLst>
          <a:scene3d>
            <a:camera prst="orthographicFront">
              <a:rot lat="19200000" lon="0" rev="0"/>
            </a:camera>
            <a:lightRig rig="threePt" dir="t"/>
          </a:scene3d>
        </p:grpSpPr>
        <p:sp>
          <p:nvSpPr>
            <p:cNvPr id="55" name="Rectangle 36">
              <a:extLst>
                <a:ext uri="{FF2B5EF4-FFF2-40B4-BE49-F238E27FC236}">
                  <a16:creationId xmlns:a16="http://schemas.microsoft.com/office/drawing/2014/main" id="{F01EE06F-50BC-4C4E-AE0E-0ADB5C7D0208}"/>
                </a:ext>
              </a:extLst>
            </p:cNvPr>
            <p:cNvSpPr/>
            <p:nvPr/>
          </p:nvSpPr>
          <p:spPr>
            <a:xfrm rot="4500000">
              <a:off x="5649057" y="1957236"/>
              <a:ext cx="700659" cy="880709"/>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bg1"/>
            </a:solidFill>
            <a:ln>
              <a:noFill/>
            </a:ln>
            <a:sp3d>
              <a:bevelT w="0" h="95250"/>
              <a:bevelB w="0" h="25400"/>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sp>
          <p:nvSpPr>
            <p:cNvPr id="56" name="Rectangle 14">
              <a:extLst>
                <a:ext uri="{FF2B5EF4-FFF2-40B4-BE49-F238E27FC236}">
                  <a16:creationId xmlns:a16="http://schemas.microsoft.com/office/drawing/2014/main" id="{607CAE4B-572F-4A8F-9177-3D03FF75182A}"/>
                </a:ext>
              </a:extLst>
            </p:cNvPr>
            <p:cNvSpPr/>
            <p:nvPr/>
          </p:nvSpPr>
          <p:spPr>
            <a:xfrm rot="4500000">
              <a:off x="5646302" y="1928341"/>
              <a:ext cx="712500" cy="940614"/>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solidFill>
              <a:schemeClr val="accent3"/>
            </a:solidFill>
            <a:ln>
              <a:noFill/>
            </a:ln>
            <a:sp3d>
              <a:bevelT w="0" h="95250"/>
              <a:bevelB w="0" h="25400"/>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solidFill>
                  <a:schemeClr val="bg1"/>
                </a:solidFill>
              </a:endParaRPr>
            </a:p>
          </p:txBody>
        </p:sp>
      </p:grpSp>
      <p:grpSp>
        <p:nvGrpSpPr>
          <p:cNvPr id="3" name="Group 2">
            <a:extLst>
              <a:ext uri="{FF2B5EF4-FFF2-40B4-BE49-F238E27FC236}">
                <a16:creationId xmlns:a16="http://schemas.microsoft.com/office/drawing/2014/main" id="{3D03B308-AC9F-4968-9059-5C4BD16CFEE8}"/>
              </a:ext>
            </a:extLst>
          </p:cNvPr>
          <p:cNvGrpSpPr/>
          <p:nvPr/>
        </p:nvGrpSpPr>
        <p:grpSpPr>
          <a:xfrm>
            <a:off x="1132896" y="1877915"/>
            <a:ext cx="2573497" cy="2573497"/>
            <a:chOff x="1510528" y="1366070"/>
            <a:chExt cx="3431329" cy="3431329"/>
          </a:xfrm>
          <a:effectLst>
            <a:outerShdw blurRad="50800" dist="38100" dir="2700000" algn="tl" rotWithShape="0">
              <a:prstClr val="black">
                <a:alpha val="40000"/>
              </a:prstClr>
            </a:outerShdw>
          </a:effectLst>
        </p:grpSpPr>
        <p:sp>
          <p:nvSpPr>
            <p:cNvPr id="26" name="Freeform: Shape 25">
              <a:extLst>
                <a:ext uri="{FF2B5EF4-FFF2-40B4-BE49-F238E27FC236}">
                  <a16:creationId xmlns:a16="http://schemas.microsoft.com/office/drawing/2014/main" id="{49709B60-FE59-4981-8D4B-14C5DD603CC4}"/>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sz="1350" dirty="0"/>
            </a:p>
          </p:txBody>
        </p:sp>
        <p:sp>
          <p:nvSpPr>
            <p:cNvPr id="27" name="Freeform: Shape 26">
              <a:extLst>
                <a:ext uri="{FF2B5EF4-FFF2-40B4-BE49-F238E27FC236}">
                  <a16:creationId xmlns:a16="http://schemas.microsoft.com/office/drawing/2014/main" id="{9085A5EF-FD0C-4223-BDC5-E3A714361258}"/>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sz="1350" dirty="0"/>
            </a:p>
          </p:txBody>
        </p:sp>
      </p:grpSp>
      <p:grpSp>
        <p:nvGrpSpPr>
          <p:cNvPr id="57" name="Group 56">
            <a:extLst>
              <a:ext uri="{FF2B5EF4-FFF2-40B4-BE49-F238E27FC236}">
                <a16:creationId xmlns:a16="http://schemas.microsoft.com/office/drawing/2014/main" id="{1185DAD4-FE0F-4BE0-91CE-FDD65CE71A67}"/>
              </a:ext>
            </a:extLst>
          </p:cNvPr>
          <p:cNvGrpSpPr/>
          <p:nvPr/>
        </p:nvGrpSpPr>
        <p:grpSpPr>
          <a:xfrm>
            <a:off x="6638769" y="3663854"/>
            <a:ext cx="1886288" cy="1525036"/>
            <a:chOff x="8851691" y="3742138"/>
            <a:chExt cx="2515051" cy="2033381"/>
          </a:xfrm>
          <a:effectLst>
            <a:outerShdw blurRad="50800" dist="38100" dir="2700000" algn="tl" rotWithShape="0">
              <a:prstClr val="black">
                <a:alpha val="40000"/>
              </a:prstClr>
            </a:outerShdw>
          </a:effectLst>
        </p:grpSpPr>
        <p:sp>
          <p:nvSpPr>
            <p:cNvPr id="38" name="Freeform: Shape 37">
              <a:extLst>
                <a:ext uri="{FF2B5EF4-FFF2-40B4-BE49-F238E27FC236}">
                  <a16:creationId xmlns:a16="http://schemas.microsoft.com/office/drawing/2014/main" id="{D5828B5F-1FB8-4571-9AA4-B49C9EDBE8C6}"/>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B8B561DF-D205-430D-AE0C-16748CCD695B}"/>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bg1">
                <a:lumMod val="95000"/>
              </a:schemeClr>
            </a:solidFill>
            <a:ln w="7072"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B5EB0314-F3C5-47FC-A926-939170B553FE}"/>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bg1">
                <a:lumMod val="95000"/>
              </a:schemeClr>
            </a:solidFill>
            <a:ln w="7072" cap="flat">
              <a:noFill/>
              <a:prstDash val="solid"/>
              <a:miter/>
            </a:ln>
          </p:spPr>
          <p:txBody>
            <a:bodyPr rtlCol="0" anchor="ctr"/>
            <a:lstStyle/>
            <a:p>
              <a:endParaRPr lang="en-US" sz="1350"/>
            </a:p>
          </p:txBody>
        </p:sp>
        <p:sp>
          <p:nvSpPr>
            <p:cNvPr id="41" name="Freeform: Shape 40">
              <a:extLst>
                <a:ext uri="{FF2B5EF4-FFF2-40B4-BE49-F238E27FC236}">
                  <a16:creationId xmlns:a16="http://schemas.microsoft.com/office/drawing/2014/main" id="{6C8C5355-A174-4DBD-995A-B5C2BD28B14B}"/>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bg1">
                <a:lumMod val="75000"/>
              </a:schemeClr>
            </a:solidFill>
            <a:ln w="7072"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0B602B13-5606-404C-B413-74EF9B13AFE8}"/>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bg1">
                <a:lumMod val="75000"/>
              </a:schemeClr>
            </a:solidFill>
            <a:ln w="7072"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C2A1DC7A-524B-4441-AA7E-C0C0072167FF}"/>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bg1">
                <a:lumMod val="95000"/>
              </a:schemeClr>
            </a:solidFill>
            <a:ln w="7072" cap="flat">
              <a:noFill/>
              <a:prstDash val="solid"/>
              <a:miter/>
            </a:ln>
          </p:spPr>
          <p:txBody>
            <a:bodyPr rtlCol="0" anchor="ctr"/>
            <a:lstStyle/>
            <a:p>
              <a:endParaRPr lang="en-US" sz="1350"/>
            </a:p>
          </p:txBody>
        </p:sp>
        <p:sp>
          <p:nvSpPr>
            <p:cNvPr id="44" name="Freeform: Shape 43">
              <a:extLst>
                <a:ext uri="{FF2B5EF4-FFF2-40B4-BE49-F238E27FC236}">
                  <a16:creationId xmlns:a16="http://schemas.microsoft.com/office/drawing/2014/main" id="{FDE6F271-4A64-4481-A4FC-9888618154A9}"/>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CB1B7B1F-1FBE-4236-9ED0-1AB9B6EB763B}"/>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sz="1350"/>
            </a:p>
          </p:txBody>
        </p:sp>
      </p:grpSp>
      <p:sp>
        <p:nvSpPr>
          <p:cNvPr id="33" name="TextBox 32">
            <a:extLst>
              <a:ext uri="{FF2B5EF4-FFF2-40B4-BE49-F238E27FC236}">
                <a16:creationId xmlns:a16="http://schemas.microsoft.com/office/drawing/2014/main" id="{268208AD-A7DB-4577-9504-C78CE13C16FF}"/>
              </a:ext>
            </a:extLst>
          </p:cNvPr>
          <p:cNvSpPr txBox="1"/>
          <p:nvPr/>
        </p:nvSpPr>
        <p:spPr>
          <a:xfrm>
            <a:off x="3322593" y="1202635"/>
            <a:ext cx="4254209" cy="1962076"/>
          </a:xfrm>
          <a:prstGeom prst="rect">
            <a:avLst/>
          </a:prstGeom>
          <a:noFill/>
        </p:spPr>
        <p:txBody>
          <a:bodyPr wrap="square" rtlCol="0" anchor="ctr">
            <a:spAutoFit/>
          </a:bodyPr>
          <a:lstStyle/>
          <a:p>
            <a:pPr algn="r"/>
            <a:r>
              <a:rPr lang="en-US" sz="4050" dirty="0" err="1">
                <a:ln w="0"/>
                <a:solidFill>
                  <a:schemeClr val="bg1"/>
                </a:solidFill>
                <a:effectLst>
                  <a:outerShdw blurRad="50800" dist="38100" dir="5400000" algn="t" rotWithShape="0">
                    <a:prstClr val="black">
                      <a:alpha val="40000"/>
                    </a:prstClr>
                  </a:outerShdw>
                </a:effectLst>
                <a:latin typeface="Airborne II" panose="02000000000000000000" pitchFamily="2" charset="-79"/>
                <a:cs typeface="Airborne II" panose="02000000000000000000" pitchFamily="2" charset="-79"/>
              </a:rPr>
              <a:t>eKiosk</a:t>
            </a:r>
            <a:endParaRPr lang="en-US" sz="4050" dirty="0">
              <a:ln w="0"/>
              <a:solidFill>
                <a:schemeClr val="bg1"/>
              </a:solidFill>
              <a:effectLst>
                <a:outerShdw blurRad="50800" dist="38100" dir="5400000" algn="t" rotWithShape="0">
                  <a:prstClr val="black">
                    <a:alpha val="40000"/>
                  </a:prstClr>
                </a:outerShdw>
              </a:effectLst>
              <a:latin typeface="Airborne II" panose="02000000000000000000" pitchFamily="2" charset="-79"/>
              <a:cs typeface="Airborne II" panose="02000000000000000000" pitchFamily="2" charset="-79"/>
            </a:endParaRPr>
          </a:p>
          <a:p>
            <a:pPr algn="r"/>
            <a:r>
              <a:rPr lang="en-US" sz="4050" dirty="0">
                <a:ln w="0"/>
                <a:solidFill>
                  <a:schemeClr val="bg1"/>
                </a:solidFill>
                <a:effectLst>
                  <a:outerShdw blurRad="50800" dist="38100" dir="5400000" algn="t" rotWithShape="0">
                    <a:prstClr val="black">
                      <a:alpha val="40000"/>
                    </a:prstClr>
                  </a:outerShdw>
                </a:effectLst>
                <a:latin typeface="Airborne II" panose="02000000000000000000" pitchFamily="2" charset="-79"/>
                <a:cs typeface="Airborne II" panose="02000000000000000000" pitchFamily="2" charset="-79"/>
              </a:rPr>
              <a:t> Software License</a:t>
            </a:r>
            <a:endParaRPr lang="ko-KR" altLang="en-US" sz="4050" dirty="0">
              <a:ln w="0"/>
              <a:solidFill>
                <a:schemeClr val="bg1"/>
              </a:solidFill>
              <a:effectLst>
                <a:outerShdw blurRad="50800" dist="38100" dir="5400000" algn="t" rotWithShape="0">
                  <a:prstClr val="black">
                    <a:alpha val="40000"/>
                  </a:prstClr>
                </a:outerShdw>
              </a:effectLst>
              <a:latin typeface="Airborne II" panose="02000000000000000000" pitchFamily="2" charset="-79"/>
              <a:cs typeface="Airborne II" panose="02000000000000000000" pitchFamily="2" charset="-79"/>
            </a:endParaRPr>
          </a:p>
        </p:txBody>
      </p:sp>
      <p:sp>
        <p:nvSpPr>
          <p:cNvPr id="49" name="Freeform: Shape 48">
            <a:extLst>
              <a:ext uri="{FF2B5EF4-FFF2-40B4-BE49-F238E27FC236}">
                <a16:creationId xmlns:a16="http://schemas.microsoft.com/office/drawing/2014/main" id="{6B37BB72-CDFC-4E57-A92B-F7876BDD29AF}"/>
              </a:ext>
            </a:extLst>
          </p:cNvPr>
          <p:cNvSpPr/>
          <p:nvPr/>
        </p:nvSpPr>
        <p:spPr>
          <a:xfrm>
            <a:off x="955194" y="4716605"/>
            <a:ext cx="6050068" cy="1119271"/>
          </a:xfrm>
          <a:custGeom>
            <a:avLst/>
            <a:gdLst>
              <a:gd name="connsiteX0" fmla="*/ 6429118 w 8066757"/>
              <a:gd name="connsiteY0" fmla="*/ 0 h 1492361"/>
              <a:gd name="connsiteX1" fmla="*/ 6436506 w 8066757"/>
              <a:gd name="connsiteY1" fmla="*/ 0 h 1492361"/>
              <a:gd name="connsiteX2" fmla="*/ 6746799 w 8066757"/>
              <a:gd name="connsiteY2" fmla="*/ 187930 h 1492361"/>
              <a:gd name="connsiteX3" fmla="*/ 6862235 w 8066757"/>
              <a:gd name="connsiteY3" fmla="*/ 556403 h 1492361"/>
              <a:gd name="connsiteX4" fmla="*/ 7031696 w 8066757"/>
              <a:gd name="connsiteY4" fmla="*/ 899942 h 1492361"/>
              <a:gd name="connsiteX5" fmla="*/ 8039686 w 8066757"/>
              <a:gd name="connsiteY5" fmla="*/ 376323 h 1492361"/>
              <a:gd name="connsiteX6" fmla="*/ 8062311 w 8066757"/>
              <a:gd name="connsiteY6" fmla="*/ 376784 h 1492361"/>
              <a:gd name="connsiteX7" fmla="*/ 8061849 w 8066757"/>
              <a:gd name="connsiteY7" fmla="*/ 399410 h 1492361"/>
              <a:gd name="connsiteX8" fmla="*/ 7701227 w 8066757"/>
              <a:gd name="connsiteY8" fmla="*/ 692157 h 1492361"/>
              <a:gd name="connsiteX9" fmla="*/ 7025693 w 8066757"/>
              <a:gd name="connsiteY9" fmla="*/ 931340 h 1492361"/>
              <a:gd name="connsiteX10" fmla="*/ 6830375 w 8066757"/>
              <a:gd name="connsiteY10" fmla="*/ 562406 h 1492361"/>
              <a:gd name="connsiteX11" fmla="*/ 6436044 w 8066757"/>
              <a:gd name="connsiteY11" fmla="*/ 31860 h 1492361"/>
              <a:gd name="connsiteX12" fmla="*/ 6429118 w 8066757"/>
              <a:gd name="connsiteY12" fmla="*/ 31860 h 1492361"/>
              <a:gd name="connsiteX13" fmla="*/ 5531023 w 8066757"/>
              <a:gd name="connsiteY13" fmla="*/ 615507 h 1492361"/>
              <a:gd name="connsiteX14" fmla="*/ 5402196 w 8066757"/>
              <a:gd name="connsiteY14" fmla="*/ 747566 h 1492361"/>
              <a:gd name="connsiteX15" fmla="*/ 5233659 w 8066757"/>
              <a:gd name="connsiteY15" fmla="*/ 924877 h 1492361"/>
              <a:gd name="connsiteX16" fmla="*/ 4491172 w 8066757"/>
              <a:gd name="connsiteY16" fmla="*/ 1492361 h 1492361"/>
              <a:gd name="connsiteX17" fmla="*/ 4450538 w 8066757"/>
              <a:gd name="connsiteY17" fmla="*/ 1488205 h 1492361"/>
              <a:gd name="connsiteX18" fmla="*/ 4212278 w 8066757"/>
              <a:gd name="connsiteY18" fmla="*/ 1137279 h 1492361"/>
              <a:gd name="connsiteX19" fmla="*/ 3986946 w 8066757"/>
              <a:gd name="connsiteY19" fmla="*/ 732328 h 1492361"/>
              <a:gd name="connsiteX20" fmla="*/ 3125329 w 8066757"/>
              <a:gd name="connsiteY20" fmla="*/ 736022 h 1492361"/>
              <a:gd name="connsiteX21" fmla="*/ 2179674 w 8066757"/>
              <a:gd name="connsiteY21" fmla="*/ 964586 h 1492361"/>
              <a:gd name="connsiteX22" fmla="*/ 2167669 w 8066757"/>
              <a:gd name="connsiteY22" fmla="*/ 967818 h 1492361"/>
              <a:gd name="connsiteX23" fmla="*/ 2162920 w 8066757"/>
              <a:gd name="connsiteY23" fmla="*/ 967219 h 1492361"/>
              <a:gd name="connsiteX24" fmla="*/ 1937103 w 8066757"/>
              <a:gd name="connsiteY24" fmla="*/ 1017532 h 1492361"/>
              <a:gd name="connsiteX25" fmla="*/ 1131288 w 8066757"/>
              <a:gd name="connsiteY25" fmla="*/ 1091470 h 1492361"/>
              <a:gd name="connsiteX26" fmla="*/ 824583 w 8066757"/>
              <a:gd name="connsiteY26" fmla="*/ 1080040 h 1492361"/>
              <a:gd name="connsiteX27" fmla="*/ 32698 w 8066757"/>
              <a:gd name="connsiteY27" fmla="*/ 856486 h 1492361"/>
              <a:gd name="connsiteX28" fmla="*/ 0 w 8066757"/>
              <a:gd name="connsiteY28" fmla="*/ 826785 h 1492361"/>
              <a:gd name="connsiteX29" fmla="*/ 826488 w 8066757"/>
              <a:gd name="connsiteY29" fmla="*/ 1051465 h 1492361"/>
              <a:gd name="connsiteX30" fmla="*/ 1856393 w 8066757"/>
              <a:gd name="connsiteY30" fmla="*/ 1002843 h 1492361"/>
              <a:gd name="connsiteX31" fmla="*/ 2155932 w 8066757"/>
              <a:gd name="connsiteY31" fmla="*/ 939216 h 1492361"/>
              <a:gd name="connsiteX32" fmla="*/ 2158895 w 8066757"/>
              <a:gd name="connsiteY32" fmla="*/ 936882 h 1492361"/>
              <a:gd name="connsiteX33" fmla="*/ 2170900 w 8066757"/>
              <a:gd name="connsiteY33" fmla="*/ 933649 h 1492361"/>
              <a:gd name="connsiteX34" fmla="*/ 3119788 w 8066757"/>
              <a:gd name="connsiteY34" fmla="*/ 704624 h 1492361"/>
              <a:gd name="connsiteX35" fmla="*/ 4005416 w 8066757"/>
              <a:gd name="connsiteY35" fmla="*/ 706009 h 1492361"/>
              <a:gd name="connsiteX36" fmla="*/ 4243215 w 8066757"/>
              <a:gd name="connsiteY36" fmla="*/ 1128044 h 1492361"/>
              <a:gd name="connsiteX37" fmla="*/ 4457003 w 8066757"/>
              <a:gd name="connsiteY37" fmla="*/ 1456807 h 1492361"/>
              <a:gd name="connsiteX38" fmla="*/ 4821782 w 8066757"/>
              <a:gd name="connsiteY38" fmla="*/ 1291964 h 1492361"/>
              <a:gd name="connsiteX39" fmla="*/ 5210110 w 8066757"/>
              <a:gd name="connsiteY39" fmla="*/ 903636 h 1492361"/>
              <a:gd name="connsiteX40" fmla="*/ 5380032 w 8066757"/>
              <a:gd name="connsiteY40" fmla="*/ 724940 h 1492361"/>
              <a:gd name="connsiteX41" fmla="*/ 5507935 w 8066757"/>
              <a:gd name="connsiteY41" fmla="*/ 593804 h 1492361"/>
              <a:gd name="connsiteX42" fmla="*/ 6429118 w 8066757"/>
              <a:gd name="connsiteY42" fmla="*/ 0 h 149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066757" h="1492361">
                <a:moveTo>
                  <a:pt x="6429118" y="0"/>
                </a:moveTo>
                <a:cubicBezTo>
                  <a:pt x="6431426" y="0"/>
                  <a:pt x="6434197" y="0"/>
                  <a:pt x="6436506" y="0"/>
                </a:cubicBezTo>
                <a:cubicBezTo>
                  <a:pt x="6575030" y="1847"/>
                  <a:pt x="6676152" y="63259"/>
                  <a:pt x="6746799" y="187930"/>
                </a:cubicBezTo>
                <a:cubicBezTo>
                  <a:pt x="6806826" y="294132"/>
                  <a:pt x="6836377" y="433579"/>
                  <a:pt x="6862235" y="556403"/>
                </a:cubicBezTo>
                <a:cubicBezTo>
                  <a:pt x="6899175" y="731405"/>
                  <a:pt x="6931035" y="882396"/>
                  <a:pt x="7031696" y="899942"/>
                </a:cubicBezTo>
                <a:cubicBezTo>
                  <a:pt x="7425565" y="970127"/>
                  <a:pt x="8033683" y="382325"/>
                  <a:pt x="8039686" y="376323"/>
                </a:cubicBezTo>
                <a:cubicBezTo>
                  <a:pt x="8046151" y="370320"/>
                  <a:pt x="8056309" y="370320"/>
                  <a:pt x="8062311" y="376784"/>
                </a:cubicBezTo>
                <a:cubicBezTo>
                  <a:pt x="8068314" y="383249"/>
                  <a:pt x="8068314" y="393407"/>
                  <a:pt x="8061849" y="399410"/>
                </a:cubicBezTo>
                <a:cubicBezTo>
                  <a:pt x="8060465" y="400795"/>
                  <a:pt x="7904857" y="552248"/>
                  <a:pt x="7701227" y="692157"/>
                </a:cubicBezTo>
                <a:cubicBezTo>
                  <a:pt x="7426026" y="881934"/>
                  <a:pt x="7198848" y="962278"/>
                  <a:pt x="7025693" y="931340"/>
                </a:cubicBezTo>
                <a:cubicBezTo>
                  <a:pt x="6903330" y="909638"/>
                  <a:pt x="6869623" y="748489"/>
                  <a:pt x="6830375" y="562406"/>
                </a:cubicBezTo>
                <a:cubicBezTo>
                  <a:pt x="6778198" y="315372"/>
                  <a:pt x="6719556" y="35555"/>
                  <a:pt x="6436044" y="31860"/>
                </a:cubicBezTo>
                <a:cubicBezTo>
                  <a:pt x="6433735" y="31860"/>
                  <a:pt x="6431426" y="31860"/>
                  <a:pt x="6429118" y="31860"/>
                </a:cubicBezTo>
                <a:cubicBezTo>
                  <a:pt x="6085579" y="31860"/>
                  <a:pt x="5752199" y="382787"/>
                  <a:pt x="5531023" y="615507"/>
                </a:cubicBezTo>
                <a:cubicBezTo>
                  <a:pt x="5482078" y="667222"/>
                  <a:pt x="5439597" y="711550"/>
                  <a:pt x="5402196" y="747566"/>
                </a:cubicBezTo>
                <a:cubicBezTo>
                  <a:pt x="5356021" y="791432"/>
                  <a:pt x="5299226" y="853306"/>
                  <a:pt x="5233659" y="924877"/>
                </a:cubicBezTo>
                <a:cubicBezTo>
                  <a:pt x="5012021" y="1167293"/>
                  <a:pt x="4712809" y="1492361"/>
                  <a:pt x="4491172" y="1492361"/>
                </a:cubicBezTo>
                <a:cubicBezTo>
                  <a:pt x="4477319" y="1492361"/>
                  <a:pt x="4463467" y="1490976"/>
                  <a:pt x="4450538" y="1488205"/>
                </a:cubicBezTo>
                <a:cubicBezTo>
                  <a:pt x="4313861" y="1460501"/>
                  <a:pt x="4264455" y="1303507"/>
                  <a:pt x="4212278" y="1137279"/>
                </a:cubicBezTo>
                <a:cubicBezTo>
                  <a:pt x="4162871" y="980286"/>
                  <a:pt x="4112079" y="817751"/>
                  <a:pt x="3986946" y="732328"/>
                </a:cubicBezTo>
                <a:cubicBezTo>
                  <a:pt x="3867815" y="651061"/>
                  <a:pt x="3577839" y="652446"/>
                  <a:pt x="3125329" y="736022"/>
                </a:cubicBezTo>
                <a:cubicBezTo>
                  <a:pt x="2755470" y="804823"/>
                  <a:pt x="2366681" y="912871"/>
                  <a:pt x="2179674" y="964586"/>
                </a:cubicBezTo>
                <a:lnTo>
                  <a:pt x="2167669" y="967818"/>
                </a:lnTo>
                <a:lnTo>
                  <a:pt x="2162920" y="967219"/>
                </a:lnTo>
                <a:lnTo>
                  <a:pt x="1937103" y="1017532"/>
                </a:lnTo>
                <a:cubicBezTo>
                  <a:pt x="1679214" y="1065753"/>
                  <a:pt x="1399893" y="1091470"/>
                  <a:pt x="1131288" y="1091470"/>
                </a:cubicBezTo>
                <a:cubicBezTo>
                  <a:pt x="1026513" y="1091470"/>
                  <a:pt x="923643" y="1087660"/>
                  <a:pt x="824583" y="1080040"/>
                </a:cubicBezTo>
                <a:cubicBezTo>
                  <a:pt x="460966" y="1051465"/>
                  <a:pt x="188432" y="973598"/>
                  <a:pt x="32698" y="856486"/>
                </a:cubicBezTo>
                <a:lnTo>
                  <a:pt x="0" y="826785"/>
                </a:lnTo>
                <a:cubicBezTo>
                  <a:pt x="251503" y="1005647"/>
                  <a:pt x="542995" y="1021892"/>
                  <a:pt x="826488" y="1051465"/>
                </a:cubicBezTo>
                <a:cubicBezTo>
                  <a:pt x="1154386" y="1077183"/>
                  <a:pt x="1520860" y="1058966"/>
                  <a:pt x="1856393" y="1002843"/>
                </a:cubicBezTo>
                <a:lnTo>
                  <a:pt x="2155932" y="939216"/>
                </a:lnTo>
                <a:lnTo>
                  <a:pt x="2158895" y="936882"/>
                </a:lnTo>
                <a:lnTo>
                  <a:pt x="2170900" y="933649"/>
                </a:lnTo>
                <a:cubicBezTo>
                  <a:pt x="2358370" y="881473"/>
                  <a:pt x="2748082" y="773424"/>
                  <a:pt x="3119788" y="704624"/>
                </a:cubicBezTo>
                <a:cubicBezTo>
                  <a:pt x="3581072" y="619201"/>
                  <a:pt x="3878897" y="620124"/>
                  <a:pt x="4005416" y="706009"/>
                </a:cubicBezTo>
                <a:cubicBezTo>
                  <a:pt x="4139784" y="797434"/>
                  <a:pt x="4194732" y="972898"/>
                  <a:pt x="4243215" y="1128044"/>
                </a:cubicBezTo>
                <a:cubicBezTo>
                  <a:pt x="4294468" y="1291964"/>
                  <a:pt x="4338796" y="1433258"/>
                  <a:pt x="4457003" y="1456807"/>
                </a:cubicBezTo>
                <a:cubicBezTo>
                  <a:pt x="4547505" y="1474815"/>
                  <a:pt x="4666635" y="1421253"/>
                  <a:pt x="4821782" y="1291964"/>
                </a:cubicBezTo>
                <a:cubicBezTo>
                  <a:pt x="4957073" y="1179297"/>
                  <a:pt x="5097444" y="1026460"/>
                  <a:pt x="5210110" y="903636"/>
                </a:cubicBezTo>
                <a:cubicBezTo>
                  <a:pt x="5276140" y="832065"/>
                  <a:pt x="5332934" y="769730"/>
                  <a:pt x="5380032" y="724940"/>
                </a:cubicBezTo>
                <a:cubicBezTo>
                  <a:pt x="5416971" y="689848"/>
                  <a:pt x="5458991" y="645520"/>
                  <a:pt x="5507935" y="593804"/>
                </a:cubicBezTo>
                <a:cubicBezTo>
                  <a:pt x="5732806" y="356930"/>
                  <a:pt x="6071727" y="0"/>
                  <a:pt x="6429118" y="0"/>
                </a:cubicBezTo>
                <a:close/>
              </a:path>
            </a:pathLst>
          </a:custGeom>
          <a:solidFill>
            <a:schemeClr val="accent5"/>
          </a:solidFill>
          <a:ln w="7072" cap="flat">
            <a:noFill/>
            <a:prstDash val="solid"/>
            <a:miter/>
          </a:ln>
        </p:spPr>
        <p:txBody>
          <a:bodyPr wrap="square" rtlCol="0" anchor="ctr">
            <a:noAutofit/>
          </a:bodyPr>
          <a:lstStyle/>
          <a:p>
            <a:endParaRPr lang="en-US" sz="1350" dirty="0"/>
          </a:p>
        </p:txBody>
      </p:sp>
      <p:pic>
        <p:nvPicPr>
          <p:cNvPr id="28" name="Picture 27"/>
          <p:cNvPicPr>
            <a:picLocks noChangeAspect="1"/>
          </p:cNvPicPr>
          <p:nvPr/>
        </p:nvPicPr>
        <p:blipFill rotWithShape="1">
          <a:blip r:embed="rId2">
            <a:extLst>
              <a:ext uri="{28A0092B-C50C-407E-A947-70E740481C1C}">
                <a14:useLocalDpi xmlns:a14="http://schemas.microsoft.com/office/drawing/2010/main" val="0"/>
              </a:ext>
            </a:extLst>
          </a:blip>
          <a:srcRect l="34420" t="36075" r="33218" b="30810"/>
          <a:stretch/>
        </p:blipFill>
        <p:spPr>
          <a:xfrm>
            <a:off x="1629316" y="2348617"/>
            <a:ext cx="1594998" cy="1632091"/>
          </a:xfrm>
          <a:prstGeom prst="rect">
            <a:avLst/>
          </a:prstGeom>
          <a:effectLst>
            <a:outerShdw dist="50800" dir="5400000" sx="1000" sy="1000" algn="ctr" rotWithShape="0">
              <a:schemeClr val="bg1"/>
            </a:outerShdw>
          </a:effectLst>
        </p:spPr>
      </p:pic>
      <p:sp>
        <p:nvSpPr>
          <p:cNvPr id="50" name="Freeform: Shape 49">
            <a:extLst>
              <a:ext uri="{FF2B5EF4-FFF2-40B4-BE49-F238E27FC236}">
                <a16:creationId xmlns:a16="http://schemas.microsoft.com/office/drawing/2014/main" id="{A96292BA-B17F-4EB9-82C5-31C1BE82276B}"/>
              </a:ext>
            </a:extLst>
          </p:cNvPr>
          <p:cNvSpPr/>
          <p:nvPr/>
        </p:nvSpPr>
        <p:spPr>
          <a:xfrm>
            <a:off x="772487" y="2252380"/>
            <a:ext cx="6187670" cy="3604199"/>
          </a:xfrm>
          <a:custGeom>
            <a:avLst/>
            <a:gdLst>
              <a:gd name="connsiteX0" fmla="*/ 3730026 w 8250226"/>
              <a:gd name="connsiteY0" fmla="*/ 1908809 h 4805599"/>
              <a:gd name="connsiteX1" fmla="*/ 4016728 w 8250226"/>
              <a:gd name="connsiteY1" fmla="*/ 2000249 h 4805599"/>
              <a:gd name="connsiteX2" fmla="*/ 4061495 w 8250226"/>
              <a:gd name="connsiteY2" fmla="*/ 2121217 h 4805599"/>
              <a:gd name="connsiteX3" fmla="*/ 3408080 w 8250226"/>
              <a:gd name="connsiteY3" fmla="*/ 2526029 h 4805599"/>
              <a:gd name="connsiteX4" fmla="*/ 3236569 w 8250226"/>
              <a:gd name="connsiteY4" fmla="*/ 2566330 h 4805599"/>
              <a:gd name="connsiteX5" fmla="*/ 3234726 w 8250226"/>
              <a:gd name="connsiteY5" fmla="*/ 2567940 h 4805599"/>
              <a:gd name="connsiteX6" fmla="*/ 2116491 w 8250226"/>
              <a:gd name="connsiteY6" fmla="*/ 2750820 h 4805599"/>
              <a:gd name="connsiteX7" fmla="*/ 1531656 w 8250226"/>
              <a:gd name="connsiteY7" fmla="*/ 2836545 h 4805599"/>
              <a:gd name="connsiteX8" fmla="*/ 1529794 w 8250226"/>
              <a:gd name="connsiteY8" fmla="*/ 2835750 h 4805599"/>
              <a:gd name="connsiteX9" fmla="*/ 1284527 w 8250226"/>
              <a:gd name="connsiteY9" fmla="*/ 2878291 h 4805599"/>
              <a:gd name="connsiteX10" fmla="*/ 734413 w 8250226"/>
              <a:gd name="connsiteY10" fmla="*/ 3030855 h 4805599"/>
              <a:gd name="connsiteX11" fmla="*/ 76235 w 8250226"/>
              <a:gd name="connsiteY11" fmla="*/ 3585210 h 4805599"/>
              <a:gd name="connsiteX12" fmla="*/ 140053 w 8250226"/>
              <a:gd name="connsiteY12" fmla="*/ 4001452 h 4805599"/>
              <a:gd name="connsiteX13" fmla="*/ 2361283 w 8250226"/>
              <a:gd name="connsiteY13" fmla="*/ 4215765 h 4805599"/>
              <a:gd name="connsiteX14" fmla="*/ 2361890 w 8250226"/>
              <a:gd name="connsiteY14" fmla="*/ 4218110 h 4805599"/>
              <a:gd name="connsiteX15" fmla="*/ 2418393 w 8250226"/>
              <a:gd name="connsiteY15" fmla="*/ 4202468 h 4805599"/>
              <a:gd name="connsiteX16" fmla="*/ 3300486 w 8250226"/>
              <a:gd name="connsiteY16" fmla="*/ 3994313 h 4805599"/>
              <a:gd name="connsiteX17" fmla="*/ 4213357 w 8250226"/>
              <a:gd name="connsiteY17" fmla="*/ 3998468 h 4805599"/>
              <a:gd name="connsiteX18" fmla="*/ 4462699 w 8250226"/>
              <a:gd name="connsiteY18" fmla="*/ 4440358 h 4805599"/>
              <a:gd name="connsiteX19" fmla="*/ 4648321 w 8250226"/>
              <a:gd name="connsiteY19" fmla="*/ 4742339 h 4805599"/>
              <a:gd name="connsiteX20" fmla="*/ 5382034 w 8250226"/>
              <a:gd name="connsiteY20" fmla="*/ 4196557 h 4805599"/>
              <a:gd name="connsiteX21" fmla="*/ 5554727 w 8250226"/>
              <a:gd name="connsiteY21" fmla="*/ 4014167 h 4805599"/>
              <a:gd name="connsiteX22" fmla="*/ 5681246 w 8250226"/>
              <a:gd name="connsiteY22" fmla="*/ 3884879 h 4805599"/>
              <a:gd name="connsiteX23" fmla="*/ 6613510 w 8250226"/>
              <a:gd name="connsiteY23" fmla="*/ 3285533 h 4805599"/>
              <a:gd name="connsiteX24" fmla="*/ 6625977 w 8250226"/>
              <a:gd name="connsiteY24" fmla="*/ 3285533 h 4805599"/>
              <a:gd name="connsiteX25" fmla="*/ 6964437 w 8250226"/>
              <a:gd name="connsiteY25" fmla="*/ 3490548 h 4805599"/>
              <a:gd name="connsiteX26" fmla="*/ 7081720 w 8250226"/>
              <a:gd name="connsiteY26" fmla="*/ 3872873 h 4805599"/>
              <a:gd name="connsiteX27" fmla="*/ 7221629 w 8250226"/>
              <a:gd name="connsiteY27" fmla="*/ 4185013 h 4805599"/>
              <a:gd name="connsiteX28" fmla="*/ 8199143 w 8250226"/>
              <a:gd name="connsiteY28" fmla="*/ 3682172 h 4805599"/>
              <a:gd name="connsiteX29" fmla="*/ 8241625 w 8250226"/>
              <a:gd name="connsiteY29" fmla="*/ 3682634 h 4805599"/>
              <a:gd name="connsiteX30" fmla="*/ 8241163 w 8250226"/>
              <a:gd name="connsiteY30" fmla="*/ 3725115 h 4805599"/>
              <a:gd name="connsiteX31" fmla="*/ 7887927 w 8250226"/>
              <a:gd name="connsiteY31" fmla="*/ 4010473 h 4805599"/>
              <a:gd name="connsiteX32" fmla="*/ 7211471 w 8250226"/>
              <a:gd name="connsiteY32" fmla="*/ 4244578 h 4805599"/>
              <a:gd name="connsiteX33" fmla="*/ 7023079 w 8250226"/>
              <a:gd name="connsiteY33" fmla="*/ 3885340 h 4805599"/>
              <a:gd name="connsiteX34" fmla="*/ 6625054 w 8250226"/>
              <a:gd name="connsiteY34" fmla="*/ 3346022 h 4805599"/>
              <a:gd name="connsiteX35" fmla="*/ 6613972 w 8250226"/>
              <a:gd name="connsiteY35" fmla="*/ 3346022 h 4805599"/>
              <a:gd name="connsiteX36" fmla="*/ 5725111 w 8250226"/>
              <a:gd name="connsiteY36" fmla="*/ 3926436 h 4805599"/>
              <a:gd name="connsiteX37" fmla="*/ 5596746 w 8250226"/>
              <a:gd name="connsiteY37" fmla="*/ 4058033 h 4805599"/>
              <a:gd name="connsiteX38" fmla="*/ 5426824 w 8250226"/>
              <a:gd name="connsiteY38" fmla="*/ 4237190 h 4805599"/>
              <a:gd name="connsiteX39" fmla="*/ 5037572 w 8250226"/>
              <a:gd name="connsiteY39" fmla="*/ 4627827 h 4805599"/>
              <a:gd name="connsiteX40" fmla="*/ 4680181 w 8250226"/>
              <a:gd name="connsiteY40" fmla="*/ 4805599 h 4805599"/>
              <a:gd name="connsiteX41" fmla="*/ 4637239 w 8250226"/>
              <a:gd name="connsiteY41" fmla="*/ 4801443 h 4805599"/>
              <a:gd name="connsiteX42" fmla="*/ 4405443 w 8250226"/>
              <a:gd name="connsiteY42" fmla="*/ 4457905 h 4805599"/>
              <a:gd name="connsiteX43" fmla="*/ 4179650 w 8250226"/>
              <a:gd name="connsiteY43" fmla="*/ 4048336 h 4805599"/>
              <a:gd name="connsiteX44" fmla="*/ 3311567 w 8250226"/>
              <a:gd name="connsiteY44" fmla="*/ 4053416 h 4805599"/>
              <a:gd name="connsiteX45" fmla="*/ 2360834 w 8250226"/>
              <a:gd name="connsiteY45" fmla="*/ 4280594 h 4805599"/>
              <a:gd name="connsiteX46" fmla="*/ 2342497 w 8250226"/>
              <a:gd name="connsiteY46" fmla="*/ 4278366 h 4805599"/>
              <a:gd name="connsiteX47" fmla="*/ 2126238 w 8250226"/>
              <a:gd name="connsiteY47" fmla="*/ 4326464 h 4805599"/>
              <a:gd name="connsiteX48" fmla="*/ 1317343 w 8250226"/>
              <a:gd name="connsiteY48" fmla="*/ 4399597 h 4805599"/>
              <a:gd name="connsiteX49" fmla="*/ 1009685 w 8250226"/>
              <a:gd name="connsiteY49" fmla="*/ 4388167 h 4805599"/>
              <a:gd name="connsiteX50" fmla="*/ 90523 w 8250226"/>
              <a:gd name="connsiteY50" fmla="*/ 4028122 h 4805599"/>
              <a:gd name="connsiteX51" fmla="*/ 22895 w 8250226"/>
              <a:gd name="connsiteY51" fmla="*/ 3567112 h 4805599"/>
              <a:gd name="connsiteX52" fmla="*/ 710600 w 8250226"/>
              <a:gd name="connsiteY52" fmla="*/ 2979420 h 4805599"/>
              <a:gd name="connsiteX53" fmla="*/ 1432595 w 8250226"/>
              <a:gd name="connsiteY53" fmla="*/ 2793682 h 4805599"/>
              <a:gd name="connsiteX54" fmla="*/ 1434475 w 8250226"/>
              <a:gd name="connsiteY54" fmla="*/ 2794485 h 4805599"/>
              <a:gd name="connsiteX55" fmla="*/ 1593851 w 8250226"/>
              <a:gd name="connsiteY55" fmla="*/ 2768679 h 4805599"/>
              <a:gd name="connsiteX56" fmla="*/ 2108870 w 8250226"/>
              <a:gd name="connsiteY56" fmla="*/ 2693670 h 4805599"/>
              <a:gd name="connsiteX57" fmla="*/ 3189188 w 8250226"/>
              <a:gd name="connsiteY57" fmla="*/ 2519012 h 4805599"/>
              <a:gd name="connsiteX58" fmla="*/ 3322477 w 8250226"/>
              <a:gd name="connsiteY58" fmla="*/ 2489488 h 4805599"/>
              <a:gd name="connsiteX59" fmla="*/ 3324261 w 8250226"/>
              <a:gd name="connsiteY59" fmla="*/ 2487929 h 4805599"/>
              <a:gd name="connsiteX60" fmla="*/ 3394745 w 8250226"/>
              <a:gd name="connsiteY60" fmla="*/ 2470784 h 4805599"/>
              <a:gd name="connsiteX61" fmla="*/ 4005298 w 8250226"/>
              <a:gd name="connsiteY61" fmla="*/ 2115502 h 4805599"/>
              <a:gd name="connsiteX62" fmla="*/ 3977676 w 8250226"/>
              <a:gd name="connsiteY62" fmla="*/ 2041207 h 4805599"/>
              <a:gd name="connsiteX63" fmla="*/ 3706213 w 8250226"/>
              <a:gd name="connsiteY63" fmla="*/ 1962149 h 4805599"/>
              <a:gd name="connsiteX64" fmla="*/ 3730026 w 8250226"/>
              <a:gd name="connsiteY64" fmla="*/ 1908809 h 4805599"/>
              <a:gd name="connsiteX65" fmla="*/ 507718 w 8250226"/>
              <a:gd name="connsiteY65" fmla="*/ 1727834 h 4805599"/>
              <a:gd name="connsiteX66" fmla="*/ 524863 w 8250226"/>
              <a:gd name="connsiteY66" fmla="*/ 1781174 h 4805599"/>
              <a:gd name="connsiteX67" fmla="*/ 238161 w 8250226"/>
              <a:gd name="connsiteY67" fmla="*/ 1952624 h 4805599"/>
              <a:gd name="connsiteX68" fmla="*/ 245781 w 8250226"/>
              <a:gd name="connsiteY68" fmla="*/ 2060257 h 4805599"/>
              <a:gd name="connsiteX69" fmla="*/ 718221 w 8250226"/>
              <a:gd name="connsiteY69" fmla="*/ 2178367 h 4805599"/>
              <a:gd name="connsiteX70" fmla="*/ 757273 w 8250226"/>
              <a:gd name="connsiteY70" fmla="*/ 2235517 h 4805599"/>
              <a:gd name="connsiteX71" fmla="*/ 195298 w 8250226"/>
              <a:gd name="connsiteY71" fmla="*/ 2087879 h 4805599"/>
              <a:gd name="connsiteX72" fmla="*/ 186726 w 8250226"/>
              <a:gd name="connsiteY72" fmla="*/ 1925954 h 4805599"/>
              <a:gd name="connsiteX73" fmla="*/ 507718 w 8250226"/>
              <a:gd name="connsiteY73" fmla="*/ 1727834 h 4805599"/>
              <a:gd name="connsiteX74" fmla="*/ 3826228 w 8250226"/>
              <a:gd name="connsiteY74" fmla="*/ 871537 h 4805599"/>
              <a:gd name="connsiteX75" fmla="*/ 4059591 w 8250226"/>
              <a:gd name="connsiteY75" fmla="*/ 965835 h 4805599"/>
              <a:gd name="connsiteX76" fmla="*/ 4122455 w 8250226"/>
              <a:gd name="connsiteY76" fmla="*/ 1088707 h 4805599"/>
              <a:gd name="connsiteX77" fmla="*/ 3925751 w 8250226"/>
              <a:gd name="connsiteY77" fmla="*/ 1265722 h 4805599"/>
              <a:gd name="connsiteX78" fmla="*/ 3866259 w 8250226"/>
              <a:gd name="connsiteY78" fmla="*/ 1285549 h 4805599"/>
              <a:gd name="connsiteX79" fmla="*/ 3866234 w 8250226"/>
              <a:gd name="connsiteY79" fmla="*/ 1286828 h 4805599"/>
              <a:gd name="connsiteX80" fmla="*/ 2339376 w 8250226"/>
              <a:gd name="connsiteY80" fmla="*/ 1507808 h 4805599"/>
              <a:gd name="connsiteX81" fmla="*/ 525816 w 8250226"/>
              <a:gd name="connsiteY81" fmla="*/ 1782128 h 4805599"/>
              <a:gd name="connsiteX82" fmla="*/ 508671 w 8250226"/>
              <a:gd name="connsiteY82" fmla="*/ 1728787 h 4805599"/>
              <a:gd name="connsiteX83" fmla="*/ 958251 w 8250226"/>
              <a:gd name="connsiteY83" fmla="*/ 1622108 h 4805599"/>
              <a:gd name="connsiteX84" fmla="*/ 2333661 w 8250226"/>
              <a:gd name="connsiteY84" fmla="*/ 1450658 h 4805599"/>
              <a:gd name="connsiteX85" fmla="*/ 3557624 w 8250226"/>
              <a:gd name="connsiteY85" fmla="*/ 1299210 h 4805599"/>
              <a:gd name="connsiteX86" fmla="*/ 3805423 w 8250226"/>
              <a:gd name="connsiteY86" fmla="*/ 1244694 h 4805599"/>
              <a:gd name="connsiteX87" fmla="*/ 3866233 w 8250226"/>
              <a:gd name="connsiteY87" fmla="*/ 1226820 h 4805599"/>
              <a:gd name="connsiteX88" fmla="*/ 4066258 w 8250226"/>
              <a:gd name="connsiteY88" fmla="*/ 1092517 h 4805599"/>
              <a:gd name="connsiteX89" fmla="*/ 4022443 w 8250226"/>
              <a:gd name="connsiteY89" fmla="*/ 1009650 h 4805599"/>
              <a:gd name="connsiteX90" fmla="*/ 3838610 w 8250226"/>
              <a:gd name="connsiteY90" fmla="*/ 932497 h 4805599"/>
              <a:gd name="connsiteX91" fmla="*/ 3826228 w 8250226"/>
              <a:gd name="connsiteY91" fmla="*/ 871537 h 4805599"/>
              <a:gd name="connsiteX92" fmla="*/ 4089118 w 8250226"/>
              <a:gd name="connsiteY92" fmla="*/ 0 h 4805599"/>
              <a:gd name="connsiteX93" fmla="*/ 4100548 w 8250226"/>
              <a:gd name="connsiteY93" fmla="*/ 56198 h 4805599"/>
              <a:gd name="connsiteX94" fmla="*/ 3471898 w 8250226"/>
              <a:gd name="connsiteY94" fmla="*/ 141923 h 4805599"/>
              <a:gd name="connsiteX95" fmla="*/ 3471137 w 8250226"/>
              <a:gd name="connsiteY95" fmla="*/ 141050 h 4805599"/>
              <a:gd name="connsiteX96" fmla="*/ 3213652 w 8250226"/>
              <a:gd name="connsiteY96" fmla="*/ 168235 h 4805599"/>
              <a:gd name="connsiteX97" fmla="*/ 2934688 w 8250226"/>
              <a:gd name="connsiteY97" fmla="*/ 196215 h 4805599"/>
              <a:gd name="connsiteX98" fmla="*/ 692831 w 8250226"/>
              <a:gd name="connsiteY98" fmla="*/ 509584 h 4805599"/>
              <a:gd name="connsiteX99" fmla="*/ 584437 w 8250226"/>
              <a:gd name="connsiteY99" fmla="*/ 539922 h 4805599"/>
              <a:gd name="connsiteX100" fmla="*/ 583918 w 8250226"/>
              <a:gd name="connsiteY100" fmla="*/ 541019 h 4805599"/>
              <a:gd name="connsiteX101" fmla="*/ 196251 w 8250226"/>
              <a:gd name="connsiteY101" fmla="*/ 744854 h 4805599"/>
              <a:gd name="connsiteX102" fmla="*/ 179106 w 8250226"/>
              <a:gd name="connsiteY102" fmla="*/ 837247 h 4805599"/>
              <a:gd name="connsiteX103" fmla="*/ 456283 w 8250226"/>
              <a:gd name="connsiteY103" fmla="*/ 978217 h 4805599"/>
              <a:gd name="connsiteX104" fmla="*/ 448663 w 8250226"/>
              <a:gd name="connsiteY104" fmla="*/ 1034414 h 4805599"/>
              <a:gd name="connsiteX105" fmla="*/ 123861 w 8250226"/>
              <a:gd name="connsiteY105" fmla="*/ 853439 h 4805599"/>
              <a:gd name="connsiteX106" fmla="*/ 149578 w 8250226"/>
              <a:gd name="connsiteY106" fmla="*/ 713422 h 4805599"/>
              <a:gd name="connsiteX107" fmla="*/ 526045 w 8250226"/>
              <a:gd name="connsiteY107" fmla="*/ 499593 h 4805599"/>
              <a:gd name="connsiteX108" fmla="*/ 615779 w 8250226"/>
              <a:gd name="connsiteY108" fmla="*/ 472597 h 4805599"/>
              <a:gd name="connsiteX109" fmla="*/ 616303 w 8250226"/>
              <a:gd name="connsiteY109" fmla="*/ 471487 h 4805599"/>
              <a:gd name="connsiteX110" fmla="*/ 1209711 w 8250226"/>
              <a:gd name="connsiteY110" fmla="*/ 345757 h 4805599"/>
              <a:gd name="connsiteX111" fmla="*/ 2930878 w 8250226"/>
              <a:gd name="connsiteY111" fmla="*/ 139065 h 4805599"/>
              <a:gd name="connsiteX112" fmla="*/ 3426178 w 8250226"/>
              <a:gd name="connsiteY112" fmla="*/ 88582 h 4805599"/>
              <a:gd name="connsiteX113" fmla="*/ 3426937 w 8250226"/>
              <a:gd name="connsiteY113" fmla="*/ 89452 h 4805599"/>
              <a:gd name="connsiteX114" fmla="*/ 3626739 w 8250226"/>
              <a:gd name="connsiteY114" fmla="*/ 67509 h 4805599"/>
              <a:gd name="connsiteX115" fmla="*/ 4089118 w 8250226"/>
              <a:gd name="connsiteY115" fmla="*/ 0 h 48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8250226" h="4805599">
                <a:moveTo>
                  <a:pt x="3730026" y="1908809"/>
                </a:moveTo>
                <a:cubicBezTo>
                  <a:pt x="3864328" y="1921192"/>
                  <a:pt x="3964341" y="1949767"/>
                  <a:pt x="4016728" y="2000249"/>
                </a:cubicBezTo>
                <a:cubicBezTo>
                  <a:pt x="4051018" y="2032634"/>
                  <a:pt x="4065305" y="2073592"/>
                  <a:pt x="4061495" y="2121217"/>
                </a:cubicBezTo>
                <a:cubicBezTo>
                  <a:pt x="4045303" y="2287904"/>
                  <a:pt x="3838611" y="2416492"/>
                  <a:pt x="3408080" y="2526029"/>
                </a:cubicBezTo>
                <a:lnTo>
                  <a:pt x="3236569" y="2566330"/>
                </a:lnTo>
                <a:lnTo>
                  <a:pt x="3234726" y="2567940"/>
                </a:lnTo>
                <a:cubicBezTo>
                  <a:pt x="2901351" y="2640330"/>
                  <a:pt x="2503205" y="2696527"/>
                  <a:pt x="2116491" y="2750820"/>
                </a:cubicBezTo>
                <a:cubicBezTo>
                  <a:pt x="1913608" y="2779395"/>
                  <a:pt x="1715488" y="2807017"/>
                  <a:pt x="1531656" y="2836545"/>
                </a:cubicBezTo>
                <a:lnTo>
                  <a:pt x="1529794" y="2835750"/>
                </a:lnTo>
                <a:lnTo>
                  <a:pt x="1284527" y="2878291"/>
                </a:lnTo>
                <a:cubicBezTo>
                  <a:pt x="1050524" y="2922448"/>
                  <a:pt x="856571" y="2971562"/>
                  <a:pt x="734413" y="3030855"/>
                </a:cubicBezTo>
                <a:cubicBezTo>
                  <a:pt x="347698" y="3218497"/>
                  <a:pt x="138148" y="3394710"/>
                  <a:pt x="76235" y="3585210"/>
                </a:cubicBezTo>
                <a:cubicBezTo>
                  <a:pt x="36230" y="3709035"/>
                  <a:pt x="57185" y="3845242"/>
                  <a:pt x="140053" y="4001452"/>
                </a:cubicBezTo>
                <a:cubicBezTo>
                  <a:pt x="341030" y="4378642"/>
                  <a:pt x="1529751" y="4433887"/>
                  <a:pt x="2361283" y="4215765"/>
                </a:cubicBezTo>
                <a:lnTo>
                  <a:pt x="2361890" y="4218110"/>
                </a:lnTo>
                <a:lnTo>
                  <a:pt x="2418393" y="4202468"/>
                </a:lnTo>
                <a:cubicBezTo>
                  <a:pt x="2613084" y="4148903"/>
                  <a:pt x="2959083" y="4056936"/>
                  <a:pt x="3300486" y="3994313"/>
                </a:cubicBezTo>
                <a:cubicBezTo>
                  <a:pt x="3782548" y="3906581"/>
                  <a:pt x="4080835" y="3907966"/>
                  <a:pt x="4213357" y="3998468"/>
                </a:cubicBezTo>
                <a:cubicBezTo>
                  <a:pt x="4358345" y="4098205"/>
                  <a:pt x="4413754" y="4279671"/>
                  <a:pt x="4462699" y="4440358"/>
                </a:cubicBezTo>
                <a:cubicBezTo>
                  <a:pt x="4508874" y="4591810"/>
                  <a:pt x="4548584" y="4722484"/>
                  <a:pt x="4648321" y="4742339"/>
                </a:cubicBezTo>
                <a:cubicBezTo>
                  <a:pt x="4846409" y="4781588"/>
                  <a:pt x="5168708" y="4429276"/>
                  <a:pt x="5382034" y="4196557"/>
                </a:cubicBezTo>
                <a:cubicBezTo>
                  <a:pt x="5448988" y="4123139"/>
                  <a:pt x="5506706" y="4060342"/>
                  <a:pt x="5554727" y="4014167"/>
                </a:cubicBezTo>
                <a:cubicBezTo>
                  <a:pt x="5591206" y="3979536"/>
                  <a:pt x="5632763" y="3935671"/>
                  <a:pt x="5681246" y="3884879"/>
                </a:cubicBezTo>
                <a:cubicBezTo>
                  <a:pt x="5908425" y="3645694"/>
                  <a:pt x="6251040" y="3285533"/>
                  <a:pt x="6613510" y="3285533"/>
                </a:cubicBezTo>
                <a:cubicBezTo>
                  <a:pt x="6617666" y="3285533"/>
                  <a:pt x="6621821" y="3285533"/>
                  <a:pt x="6625977" y="3285533"/>
                </a:cubicBezTo>
                <a:cubicBezTo>
                  <a:pt x="6778353" y="3289227"/>
                  <a:pt x="6888711" y="3356180"/>
                  <a:pt x="6964437" y="3490548"/>
                </a:cubicBezTo>
                <a:cubicBezTo>
                  <a:pt x="7027696" y="3603214"/>
                  <a:pt x="7056324" y="3746355"/>
                  <a:pt x="7081720" y="3872873"/>
                </a:cubicBezTo>
                <a:cubicBezTo>
                  <a:pt x="7113580" y="4032637"/>
                  <a:pt x="7141285" y="4171161"/>
                  <a:pt x="7221629" y="4185013"/>
                </a:cubicBezTo>
                <a:cubicBezTo>
                  <a:pt x="7609033" y="4251966"/>
                  <a:pt x="8193141" y="3687714"/>
                  <a:pt x="8199143" y="3682172"/>
                </a:cubicBezTo>
                <a:cubicBezTo>
                  <a:pt x="8211149" y="3670629"/>
                  <a:pt x="8230081" y="3670629"/>
                  <a:pt x="8241625" y="3682634"/>
                </a:cubicBezTo>
                <a:cubicBezTo>
                  <a:pt x="8253169" y="3694639"/>
                  <a:pt x="8253169" y="3713571"/>
                  <a:pt x="8241163" y="3725115"/>
                </a:cubicBezTo>
                <a:cubicBezTo>
                  <a:pt x="8239777" y="3726500"/>
                  <a:pt x="8087863" y="3873797"/>
                  <a:pt x="7887927" y="4010473"/>
                </a:cubicBezTo>
                <a:cubicBezTo>
                  <a:pt x="7615959" y="4196095"/>
                  <a:pt x="7388319" y="4275054"/>
                  <a:pt x="7211471" y="4244578"/>
                </a:cubicBezTo>
                <a:cubicBezTo>
                  <a:pt x="7090493" y="4223800"/>
                  <a:pt x="7059095" y="4066806"/>
                  <a:pt x="7023079" y="3885340"/>
                </a:cubicBezTo>
                <a:cubicBezTo>
                  <a:pt x="6973210" y="3635998"/>
                  <a:pt x="6916877" y="3352948"/>
                  <a:pt x="6625054" y="3346022"/>
                </a:cubicBezTo>
                <a:cubicBezTo>
                  <a:pt x="6621360" y="3346022"/>
                  <a:pt x="6617666" y="3346022"/>
                  <a:pt x="6613972" y="3346022"/>
                </a:cubicBezTo>
                <a:cubicBezTo>
                  <a:pt x="6277359" y="3346022"/>
                  <a:pt x="5945826" y="3695101"/>
                  <a:pt x="5725111" y="3926436"/>
                </a:cubicBezTo>
                <a:cubicBezTo>
                  <a:pt x="5676167" y="3977690"/>
                  <a:pt x="5634147" y="4022017"/>
                  <a:pt x="5596746" y="4058033"/>
                </a:cubicBezTo>
                <a:cubicBezTo>
                  <a:pt x="5550110" y="4102361"/>
                  <a:pt x="5493316" y="4165158"/>
                  <a:pt x="5426824" y="4237190"/>
                </a:cubicBezTo>
                <a:cubicBezTo>
                  <a:pt x="5314158" y="4360476"/>
                  <a:pt x="5173787" y="4513776"/>
                  <a:pt x="5037572" y="4627827"/>
                </a:cubicBezTo>
                <a:cubicBezTo>
                  <a:pt x="4894431" y="4746957"/>
                  <a:pt x="4777148" y="4805599"/>
                  <a:pt x="4680181" y="4805599"/>
                </a:cubicBezTo>
                <a:cubicBezTo>
                  <a:pt x="4665405" y="4805599"/>
                  <a:pt x="4651091" y="4804213"/>
                  <a:pt x="4637239" y="4801443"/>
                </a:cubicBezTo>
                <a:cubicBezTo>
                  <a:pt x="4501948" y="4774662"/>
                  <a:pt x="4455312" y="4620901"/>
                  <a:pt x="4405443" y="4457905"/>
                </a:cubicBezTo>
                <a:cubicBezTo>
                  <a:pt x="4359269" y="4306914"/>
                  <a:pt x="4307553" y="4136068"/>
                  <a:pt x="4179650" y="4048336"/>
                </a:cubicBezTo>
                <a:cubicBezTo>
                  <a:pt x="4099305" y="3992927"/>
                  <a:pt x="3883209" y="3949061"/>
                  <a:pt x="3311567" y="4053416"/>
                </a:cubicBezTo>
                <a:cubicBezTo>
                  <a:pt x="2924163" y="4124062"/>
                  <a:pt x="2529370" y="4233958"/>
                  <a:pt x="2360834" y="4280594"/>
                </a:cubicBezTo>
                <a:lnTo>
                  <a:pt x="2342497" y="4278366"/>
                </a:lnTo>
                <a:lnTo>
                  <a:pt x="2126238" y="4326464"/>
                </a:lnTo>
                <a:cubicBezTo>
                  <a:pt x="1868126" y="4374416"/>
                  <a:pt x="1587377" y="4399597"/>
                  <a:pt x="1317343" y="4399597"/>
                </a:cubicBezTo>
                <a:cubicBezTo>
                  <a:pt x="1212568" y="4399597"/>
                  <a:pt x="1109698" y="4395787"/>
                  <a:pt x="1009685" y="4388167"/>
                </a:cubicBezTo>
                <a:cubicBezTo>
                  <a:pt x="725840" y="4365307"/>
                  <a:pt x="229588" y="4289107"/>
                  <a:pt x="90523" y="4028122"/>
                </a:cubicBezTo>
                <a:cubicBezTo>
                  <a:pt x="35" y="3856672"/>
                  <a:pt x="-22825" y="3706177"/>
                  <a:pt x="22895" y="3567112"/>
                </a:cubicBezTo>
                <a:cubicBezTo>
                  <a:pt x="90523" y="3360420"/>
                  <a:pt x="308645" y="3173730"/>
                  <a:pt x="710600" y="2979420"/>
                </a:cubicBezTo>
                <a:cubicBezTo>
                  <a:pt x="864905" y="2904172"/>
                  <a:pt x="1124938" y="2846070"/>
                  <a:pt x="1432595" y="2793682"/>
                </a:cubicBezTo>
                <a:lnTo>
                  <a:pt x="1434475" y="2794485"/>
                </a:lnTo>
                <a:lnTo>
                  <a:pt x="1593851" y="2768679"/>
                </a:lnTo>
                <a:cubicBezTo>
                  <a:pt x="1757755" y="2743140"/>
                  <a:pt x="1931706" y="2718673"/>
                  <a:pt x="2108870" y="2693670"/>
                </a:cubicBezTo>
                <a:cubicBezTo>
                  <a:pt x="2480584" y="2641163"/>
                  <a:pt x="2863236" y="2587198"/>
                  <a:pt x="3189188" y="2519012"/>
                </a:cubicBezTo>
                <a:lnTo>
                  <a:pt x="3322477" y="2489488"/>
                </a:lnTo>
                <a:lnTo>
                  <a:pt x="3324261" y="2487929"/>
                </a:lnTo>
                <a:cubicBezTo>
                  <a:pt x="3348073" y="2482214"/>
                  <a:pt x="3371886" y="2476499"/>
                  <a:pt x="3394745" y="2470784"/>
                </a:cubicBezTo>
                <a:cubicBezTo>
                  <a:pt x="3791938" y="2368867"/>
                  <a:pt x="3991963" y="2252662"/>
                  <a:pt x="4005298" y="2115502"/>
                </a:cubicBezTo>
                <a:cubicBezTo>
                  <a:pt x="4008155" y="2085022"/>
                  <a:pt x="3999583" y="2061209"/>
                  <a:pt x="3977676" y="2041207"/>
                </a:cubicBezTo>
                <a:cubicBezTo>
                  <a:pt x="3931003" y="1996439"/>
                  <a:pt x="3835753" y="1972627"/>
                  <a:pt x="3706213" y="1962149"/>
                </a:cubicBezTo>
                <a:cubicBezTo>
                  <a:pt x="3713833" y="1945004"/>
                  <a:pt x="3722405" y="1926907"/>
                  <a:pt x="3730026" y="1908809"/>
                </a:cubicBezTo>
                <a:close/>
                <a:moveTo>
                  <a:pt x="507718" y="1727834"/>
                </a:moveTo>
                <a:cubicBezTo>
                  <a:pt x="513433" y="1745932"/>
                  <a:pt x="519148" y="1764029"/>
                  <a:pt x="524863" y="1781174"/>
                </a:cubicBezTo>
                <a:cubicBezTo>
                  <a:pt x="375321" y="1829752"/>
                  <a:pt x="272451" y="1885949"/>
                  <a:pt x="238161" y="1952624"/>
                </a:cubicBezTo>
                <a:cubicBezTo>
                  <a:pt x="221016" y="1985962"/>
                  <a:pt x="223873" y="2021204"/>
                  <a:pt x="245781" y="2060257"/>
                </a:cubicBezTo>
                <a:cubicBezTo>
                  <a:pt x="294358" y="2145982"/>
                  <a:pt x="471523" y="2178367"/>
                  <a:pt x="718221" y="2178367"/>
                </a:cubicBezTo>
                <a:cubicBezTo>
                  <a:pt x="730603" y="2197417"/>
                  <a:pt x="743938" y="2216467"/>
                  <a:pt x="757273" y="2235517"/>
                </a:cubicBezTo>
                <a:cubicBezTo>
                  <a:pt x="464856" y="2237422"/>
                  <a:pt x="257211" y="2198369"/>
                  <a:pt x="195298" y="2087879"/>
                </a:cubicBezTo>
                <a:cubicBezTo>
                  <a:pt x="162913" y="2031682"/>
                  <a:pt x="160056" y="1976437"/>
                  <a:pt x="186726" y="1925954"/>
                </a:cubicBezTo>
                <a:cubicBezTo>
                  <a:pt x="225778" y="1850707"/>
                  <a:pt x="330553" y="1785937"/>
                  <a:pt x="507718" y="1727834"/>
                </a:cubicBezTo>
                <a:close/>
                <a:moveTo>
                  <a:pt x="3826228" y="871537"/>
                </a:moveTo>
                <a:cubicBezTo>
                  <a:pt x="3930050" y="892492"/>
                  <a:pt x="4009108" y="922020"/>
                  <a:pt x="4059591" y="965835"/>
                </a:cubicBezTo>
                <a:cubicBezTo>
                  <a:pt x="4098643" y="1000125"/>
                  <a:pt x="4119598" y="1041082"/>
                  <a:pt x="4122455" y="1088707"/>
                </a:cubicBezTo>
                <a:cubicBezTo>
                  <a:pt x="4126623" y="1160383"/>
                  <a:pt x="4057864" y="1217473"/>
                  <a:pt x="3925751" y="1265722"/>
                </a:cubicBezTo>
                <a:lnTo>
                  <a:pt x="3866259" y="1285549"/>
                </a:lnTo>
                <a:lnTo>
                  <a:pt x="3866234" y="1286828"/>
                </a:lnTo>
                <a:cubicBezTo>
                  <a:pt x="3573816" y="1376362"/>
                  <a:pt x="3042321" y="1435417"/>
                  <a:pt x="2339376" y="1507808"/>
                </a:cubicBezTo>
                <a:cubicBezTo>
                  <a:pt x="1665006" y="1576387"/>
                  <a:pt x="926819" y="1652587"/>
                  <a:pt x="525816" y="1782128"/>
                </a:cubicBezTo>
                <a:cubicBezTo>
                  <a:pt x="519148" y="1764030"/>
                  <a:pt x="514386" y="1746885"/>
                  <a:pt x="508671" y="1728787"/>
                </a:cubicBezTo>
                <a:cubicBezTo>
                  <a:pt x="625828" y="1689735"/>
                  <a:pt x="774419" y="1655445"/>
                  <a:pt x="958251" y="1622108"/>
                </a:cubicBezTo>
                <a:cubicBezTo>
                  <a:pt x="1352586" y="1550670"/>
                  <a:pt x="1851696" y="1500187"/>
                  <a:pt x="2333661" y="1450658"/>
                </a:cubicBezTo>
                <a:cubicBezTo>
                  <a:pt x="2795624" y="1403033"/>
                  <a:pt x="3231868" y="1358265"/>
                  <a:pt x="3557624" y="1299210"/>
                </a:cubicBezTo>
                <a:cubicBezTo>
                  <a:pt x="3657637" y="1280636"/>
                  <a:pt x="3739433" y="1262598"/>
                  <a:pt x="3805423" y="1244694"/>
                </a:cubicBezTo>
                <a:lnTo>
                  <a:pt x="3866233" y="1226820"/>
                </a:lnTo>
                <a:cubicBezTo>
                  <a:pt x="4029110" y="1175385"/>
                  <a:pt x="4069116" y="1127760"/>
                  <a:pt x="4066258" y="1092517"/>
                </a:cubicBezTo>
                <a:cubicBezTo>
                  <a:pt x="4064353" y="1061085"/>
                  <a:pt x="4050066" y="1033462"/>
                  <a:pt x="4022443" y="1009650"/>
                </a:cubicBezTo>
                <a:cubicBezTo>
                  <a:pt x="3982438" y="975360"/>
                  <a:pt x="3920525" y="950595"/>
                  <a:pt x="3838610" y="932497"/>
                </a:cubicBezTo>
                <a:cubicBezTo>
                  <a:pt x="3834800" y="912495"/>
                  <a:pt x="3830991" y="891539"/>
                  <a:pt x="3826228" y="871537"/>
                </a:cubicBezTo>
                <a:close/>
                <a:moveTo>
                  <a:pt x="4089118" y="0"/>
                </a:moveTo>
                <a:lnTo>
                  <a:pt x="4100548" y="56198"/>
                </a:lnTo>
                <a:cubicBezTo>
                  <a:pt x="3954816" y="85725"/>
                  <a:pt x="3735741" y="114300"/>
                  <a:pt x="3471898" y="141923"/>
                </a:cubicBezTo>
                <a:lnTo>
                  <a:pt x="3471137" y="141050"/>
                </a:lnTo>
                <a:lnTo>
                  <a:pt x="3213652" y="168235"/>
                </a:lnTo>
                <a:cubicBezTo>
                  <a:pt x="3123760" y="177403"/>
                  <a:pt x="3030415" y="186690"/>
                  <a:pt x="2934688" y="196215"/>
                </a:cubicBezTo>
                <a:cubicBezTo>
                  <a:pt x="2193524" y="268545"/>
                  <a:pt x="1262326" y="360968"/>
                  <a:pt x="692831" y="509584"/>
                </a:cubicBezTo>
                <a:lnTo>
                  <a:pt x="584437" y="539922"/>
                </a:lnTo>
                <a:lnTo>
                  <a:pt x="583918" y="541019"/>
                </a:lnTo>
                <a:cubicBezTo>
                  <a:pt x="388656" y="600075"/>
                  <a:pt x="249591" y="666749"/>
                  <a:pt x="196251" y="744854"/>
                </a:cubicBezTo>
                <a:cubicBezTo>
                  <a:pt x="175296" y="775334"/>
                  <a:pt x="169581" y="804862"/>
                  <a:pt x="179106" y="837247"/>
                </a:cubicBezTo>
                <a:cubicBezTo>
                  <a:pt x="199108" y="910589"/>
                  <a:pt x="301026" y="954404"/>
                  <a:pt x="456283" y="978217"/>
                </a:cubicBezTo>
                <a:cubicBezTo>
                  <a:pt x="453426" y="997267"/>
                  <a:pt x="450568" y="1015364"/>
                  <a:pt x="448663" y="1034414"/>
                </a:cubicBezTo>
                <a:cubicBezTo>
                  <a:pt x="254353" y="1003934"/>
                  <a:pt x="149578" y="944879"/>
                  <a:pt x="123861" y="853439"/>
                </a:cubicBezTo>
                <a:cubicBezTo>
                  <a:pt x="110526" y="804862"/>
                  <a:pt x="119098" y="758190"/>
                  <a:pt x="149578" y="713422"/>
                </a:cubicBezTo>
                <a:cubicBezTo>
                  <a:pt x="203752" y="634245"/>
                  <a:pt x="326476" y="563820"/>
                  <a:pt x="526045" y="499593"/>
                </a:cubicBezTo>
                <a:lnTo>
                  <a:pt x="615779" y="472597"/>
                </a:lnTo>
                <a:lnTo>
                  <a:pt x="616303" y="471487"/>
                </a:lnTo>
                <a:cubicBezTo>
                  <a:pt x="774418" y="427672"/>
                  <a:pt x="970633" y="385762"/>
                  <a:pt x="1209711" y="345757"/>
                </a:cubicBezTo>
                <a:cubicBezTo>
                  <a:pt x="1734538" y="258127"/>
                  <a:pt x="2369856" y="195262"/>
                  <a:pt x="2930878" y="139065"/>
                </a:cubicBezTo>
                <a:cubicBezTo>
                  <a:pt x="3106138" y="120967"/>
                  <a:pt x="3272826" y="104774"/>
                  <a:pt x="3426178" y="88582"/>
                </a:cubicBezTo>
                <a:lnTo>
                  <a:pt x="3426937" y="89452"/>
                </a:lnTo>
                <a:lnTo>
                  <a:pt x="3626739" y="67509"/>
                </a:lnTo>
                <a:cubicBezTo>
                  <a:pt x="3817299" y="45542"/>
                  <a:pt x="3976247" y="23575"/>
                  <a:pt x="4089118" y="0"/>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sz="1350"/>
          </a:p>
        </p:txBody>
      </p:sp>
    </p:spTree>
    <p:extLst>
      <p:ext uri="{BB962C8B-B14F-4D97-AF65-F5344CB8AC3E}">
        <p14:creationId xmlns:p14="http://schemas.microsoft.com/office/powerpoint/2010/main" val="7056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44D4525-7ABC-48E5-8F4A-D641AAE63792}"/>
              </a:ext>
            </a:extLst>
          </p:cNvPr>
          <p:cNvSpPr txBox="1">
            <a:spLocks/>
          </p:cNvSpPr>
          <p:nvPr/>
        </p:nvSpPr>
        <p:spPr>
          <a:xfrm>
            <a:off x="499270" y="419761"/>
            <a:ext cx="2714009" cy="99477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3600" b="1" dirty="0">
                <a:solidFill>
                  <a:schemeClr val="bg1"/>
                </a:solidFill>
                <a:latin typeface="+mj-lt"/>
                <a:cs typeface="Arial" pitchFamily="34" charset="0"/>
              </a:rPr>
              <a:t>OVERVIEW</a:t>
            </a:r>
          </a:p>
        </p:txBody>
      </p:sp>
      <p:sp>
        <p:nvSpPr>
          <p:cNvPr id="4" name="TextBox 3">
            <a:extLst>
              <a:ext uri="{FF2B5EF4-FFF2-40B4-BE49-F238E27FC236}">
                <a16:creationId xmlns:a16="http://schemas.microsoft.com/office/drawing/2014/main" id="{02A5E1FE-B587-4206-B233-3444AB0FDEEB}"/>
              </a:ext>
            </a:extLst>
          </p:cNvPr>
          <p:cNvSpPr txBox="1"/>
          <p:nvPr/>
        </p:nvSpPr>
        <p:spPr>
          <a:xfrm>
            <a:off x="650838" y="1258209"/>
            <a:ext cx="7993892" cy="2246769"/>
          </a:xfrm>
          <a:prstGeom prst="rect">
            <a:avLst/>
          </a:prstGeom>
          <a:noFill/>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Investing in digital signage is highly beneficial for any organization, whether it is in the retail and functionality features to make sure yours comes with to make sure you get the most out of the package.</a:t>
            </a:r>
          </a:p>
        </p:txBody>
      </p:sp>
    </p:spTree>
    <p:extLst>
      <p:ext uri="{BB962C8B-B14F-4D97-AF65-F5344CB8AC3E}">
        <p14:creationId xmlns:p14="http://schemas.microsoft.com/office/powerpoint/2010/main" val="417915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0C141D5F-1484-4B25-B77C-9AA3112CB068}"/>
              </a:ext>
            </a:extLst>
          </p:cNvPr>
          <p:cNvGrpSpPr/>
          <p:nvPr/>
        </p:nvGrpSpPr>
        <p:grpSpPr>
          <a:xfrm>
            <a:off x="1863182" y="1040622"/>
            <a:ext cx="3203669" cy="1289550"/>
            <a:chOff x="2484242" y="794305"/>
            <a:chExt cx="4271558" cy="1719402"/>
          </a:xfrm>
        </p:grpSpPr>
        <p:grpSp>
          <p:nvGrpSpPr>
            <p:cNvPr id="29" name="Group 28">
              <a:extLst>
                <a:ext uri="{FF2B5EF4-FFF2-40B4-BE49-F238E27FC236}">
                  <a16:creationId xmlns:a16="http://schemas.microsoft.com/office/drawing/2014/main" id="{898AA9A0-BFBA-4A4A-A4FB-DD5D6816F0C8}"/>
                </a:ext>
              </a:extLst>
            </p:cNvPr>
            <p:cNvGrpSpPr/>
            <p:nvPr/>
          </p:nvGrpSpPr>
          <p:grpSpPr>
            <a:xfrm>
              <a:off x="3503143" y="858103"/>
              <a:ext cx="3252657" cy="1655604"/>
              <a:chOff x="6751977" y="1666120"/>
              <a:chExt cx="4993398" cy="1655604"/>
            </a:xfrm>
          </p:grpSpPr>
          <p:sp>
            <p:nvSpPr>
              <p:cNvPr id="30" name="TextBox 29">
                <a:extLst>
                  <a:ext uri="{FF2B5EF4-FFF2-40B4-BE49-F238E27FC236}">
                    <a16:creationId xmlns:a16="http://schemas.microsoft.com/office/drawing/2014/main" id="{F85EAFD3-CC52-4687-BD2B-3D1DB65C165B}"/>
                  </a:ext>
                </a:extLst>
              </p:cNvPr>
              <p:cNvSpPr txBox="1"/>
              <p:nvPr/>
            </p:nvSpPr>
            <p:spPr>
              <a:xfrm>
                <a:off x="6770452" y="2090617"/>
                <a:ext cx="4507691" cy="1231107"/>
              </a:xfrm>
              <a:prstGeom prst="rect">
                <a:avLst/>
              </a:prstGeom>
              <a:noFill/>
            </p:spPr>
            <p:txBody>
              <a:bodyPr wrap="square" rtlCol="0">
                <a:spAutoFit/>
              </a:bodyPr>
              <a:lstStyle/>
              <a:p>
                <a:r>
                  <a:rPr lang="en-US" altLang="ko-KR" sz="900" dirty="0">
                    <a:solidFill>
                      <a:schemeClr val="bg1"/>
                    </a:solidFill>
                    <a:cs typeface="Arial" pitchFamily="34" charset="0"/>
                  </a:rPr>
                  <a:t>Above all else, digital displays should be easy to set up use. One great thing about this feature is that it makes it so that multiple stakeholders in your organization can effortlessly learn how to update the displays.</a:t>
                </a:r>
              </a:p>
            </p:txBody>
          </p:sp>
          <p:sp>
            <p:nvSpPr>
              <p:cNvPr id="31" name="TextBox 30">
                <a:extLst>
                  <a:ext uri="{FF2B5EF4-FFF2-40B4-BE49-F238E27FC236}">
                    <a16:creationId xmlns:a16="http://schemas.microsoft.com/office/drawing/2014/main" id="{340ED658-723F-4F9E-B763-6B322248391A}"/>
                  </a:ext>
                </a:extLst>
              </p:cNvPr>
              <p:cNvSpPr txBox="1"/>
              <p:nvPr/>
            </p:nvSpPr>
            <p:spPr>
              <a:xfrm>
                <a:off x="6751977" y="1666120"/>
                <a:ext cx="4993398" cy="410369"/>
              </a:xfrm>
              <a:prstGeom prst="rect">
                <a:avLst/>
              </a:prstGeom>
              <a:noFill/>
            </p:spPr>
            <p:txBody>
              <a:bodyPr wrap="square" lIns="81000" rIns="81000" rtlCol="0">
                <a:spAutoFit/>
              </a:bodyPr>
              <a:lstStyle/>
              <a:p>
                <a:r>
                  <a:rPr lang="en-US" sz="1400" b="0" i="0" dirty="0">
                    <a:solidFill>
                      <a:srgbClr val="E8EAED"/>
                    </a:solidFill>
                    <a:effectLst/>
                    <a:latin typeface="Arial Black" panose="020B0A04020102020204" pitchFamily="34" charset="0"/>
                  </a:rPr>
                  <a:t>Easy to Use Software</a:t>
                </a:r>
                <a:endParaRPr lang="ko-KR" altLang="en-US" sz="1400" b="1" dirty="0">
                  <a:solidFill>
                    <a:schemeClr val="bg1"/>
                  </a:solidFill>
                  <a:latin typeface="Arial Black" panose="020B0A04020102020204" pitchFamily="34" charset="0"/>
                  <a:cs typeface="Arial" pitchFamily="34" charset="0"/>
                </a:endParaRPr>
              </a:p>
            </p:txBody>
          </p:sp>
        </p:grpSp>
        <p:sp>
          <p:nvSpPr>
            <p:cNvPr id="32" name="TextBox 31">
              <a:extLst>
                <a:ext uri="{FF2B5EF4-FFF2-40B4-BE49-F238E27FC236}">
                  <a16:creationId xmlns:a16="http://schemas.microsoft.com/office/drawing/2014/main" id="{A1A4A0BE-CD47-4E17-BE57-5974014190F0}"/>
                </a:ext>
              </a:extLst>
            </p:cNvPr>
            <p:cNvSpPr txBox="1"/>
            <p:nvPr/>
          </p:nvSpPr>
          <p:spPr>
            <a:xfrm>
              <a:off x="2484242" y="794305"/>
              <a:ext cx="958096" cy="861776"/>
            </a:xfrm>
            <a:prstGeom prst="rect">
              <a:avLst/>
            </a:prstGeom>
            <a:noFill/>
          </p:spPr>
          <p:txBody>
            <a:bodyPr wrap="square" lIns="81000" rIns="81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52" name="Group 51">
            <a:extLst>
              <a:ext uri="{FF2B5EF4-FFF2-40B4-BE49-F238E27FC236}">
                <a16:creationId xmlns:a16="http://schemas.microsoft.com/office/drawing/2014/main" id="{6DB279B7-2CDA-4537-B456-53305755D9DD}"/>
              </a:ext>
            </a:extLst>
          </p:cNvPr>
          <p:cNvGrpSpPr/>
          <p:nvPr/>
        </p:nvGrpSpPr>
        <p:grpSpPr>
          <a:xfrm>
            <a:off x="1853185" y="2558611"/>
            <a:ext cx="3502862" cy="1512839"/>
            <a:chOff x="2484242" y="2000441"/>
            <a:chExt cx="4670482" cy="2017121"/>
          </a:xfrm>
        </p:grpSpPr>
        <p:grpSp>
          <p:nvGrpSpPr>
            <p:cNvPr id="33" name="Group 32">
              <a:extLst>
                <a:ext uri="{FF2B5EF4-FFF2-40B4-BE49-F238E27FC236}">
                  <a16:creationId xmlns:a16="http://schemas.microsoft.com/office/drawing/2014/main" id="{221B973D-BCB4-425E-8341-99F9CC0CA77B}"/>
                </a:ext>
              </a:extLst>
            </p:cNvPr>
            <p:cNvGrpSpPr/>
            <p:nvPr/>
          </p:nvGrpSpPr>
          <p:grpSpPr>
            <a:xfrm>
              <a:off x="3503144" y="2064239"/>
              <a:ext cx="3651580" cy="1953323"/>
              <a:chOff x="6751977" y="1666120"/>
              <a:chExt cx="5605814" cy="1953323"/>
            </a:xfrm>
          </p:grpSpPr>
          <p:sp>
            <p:nvSpPr>
              <p:cNvPr id="34" name="TextBox 33">
                <a:extLst>
                  <a:ext uri="{FF2B5EF4-FFF2-40B4-BE49-F238E27FC236}">
                    <a16:creationId xmlns:a16="http://schemas.microsoft.com/office/drawing/2014/main" id="{B35AB2BF-1805-4F0A-AC15-F806D4A94684}"/>
                  </a:ext>
                </a:extLst>
              </p:cNvPr>
              <p:cNvSpPr txBox="1"/>
              <p:nvPr/>
            </p:nvSpPr>
            <p:spPr>
              <a:xfrm>
                <a:off x="6770450" y="2388335"/>
                <a:ext cx="4507691" cy="1231108"/>
              </a:xfrm>
              <a:prstGeom prst="rect">
                <a:avLst/>
              </a:prstGeom>
              <a:noFill/>
            </p:spPr>
            <p:txBody>
              <a:bodyPr wrap="square" rtlCol="0">
                <a:spAutoFit/>
              </a:bodyPr>
              <a:lstStyle/>
              <a:p>
                <a:r>
                  <a:rPr lang="en-US" altLang="ko-KR" sz="900" dirty="0">
                    <a:solidFill>
                      <a:schemeClr val="bg1"/>
                    </a:solidFill>
                    <a:cs typeface="Arial" pitchFamily="34" charset="0"/>
                  </a:rPr>
                  <a:t>It is beneficial if the people responsible for updating the display content can update it from anywhere. This is particularly beneficial if your organization has multiple locations, and you want the same content on all displays at all locations.</a:t>
                </a:r>
              </a:p>
            </p:txBody>
          </p:sp>
          <p:sp>
            <p:nvSpPr>
              <p:cNvPr id="35" name="TextBox 34">
                <a:extLst>
                  <a:ext uri="{FF2B5EF4-FFF2-40B4-BE49-F238E27FC236}">
                    <a16:creationId xmlns:a16="http://schemas.microsoft.com/office/drawing/2014/main" id="{C24BB659-E703-4DE6-96F7-1E61F5610A13}"/>
                  </a:ext>
                </a:extLst>
              </p:cNvPr>
              <p:cNvSpPr txBox="1"/>
              <p:nvPr/>
            </p:nvSpPr>
            <p:spPr>
              <a:xfrm>
                <a:off x="6751977" y="1666120"/>
                <a:ext cx="5605814" cy="697627"/>
              </a:xfrm>
              <a:prstGeom prst="rect">
                <a:avLst/>
              </a:prstGeom>
              <a:noFill/>
            </p:spPr>
            <p:txBody>
              <a:bodyPr wrap="square" lIns="81000" rIns="81000" rtlCol="0">
                <a:spAutoFit/>
              </a:bodyPr>
              <a:lstStyle/>
              <a:p>
                <a:r>
                  <a:rPr lang="en-US" sz="1400" b="0" i="0" dirty="0">
                    <a:solidFill>
                      <a:srgbClr val="E8EAED"/>
                    </a:solidFill>
                    <a:effectLst/>
                    <a:latin typeface="Arial Black" panose="020B0A04020102020204" pitchFamily="34" charset="0"/>
                  </a:rPr>
                  <a:t>Scheduling Content From Anywhere</a:t>
                </a:r>
                <a:endParaRPr lang="ko-KR" altLang="en-US" sz="1400" b="1" dirty="0">
                  <a:solidFill>
                    <a:schemeClr val="bg1"/>
                  </a:solidFill>
                  <a:latin typeface="Arial Black" panose="020B0A04020102020204" pitchFamily="34" charset="0"/>
                  <a:cs typeface="Arial" pitchFamily="34" charset="0"/>
                </a:endParaRPr>
              </a:p>
            </p:txBody>
          </p:sp>
        </p:grpSp>
        <p:sp>
          <p:nvSpPr>
            <p:cNvPr id="36" name="TextBox 35">
              <a:extLst>
                <a:ext uri="{FF2B5EF4-FFF2-40B4-BE49-F238E27FC236}">
                  <a16:creationId xmlns:a16="http://schemas.microsoft.com/office/drawing/2014/main" id="{0FA14796-67F6-4C63-85EE-991E0F3F4EF2}"/>
                </a:ext>
              </a:extLst>
            </p:cNvPr>
            <p:cNvSpPr txBox="1"/>
            <p:nvPr/>
          </p:nvSpPr>
          <p:spPr>
            <a:xfrm>
              <a:off x="2484242" y="2000441"/>
              <a:ext cx="958096" cy="861776"/>
            </a:xfrm>
            <a:prstGeom prst="rect">
              <a:avLst/>
            </a:prstGeom>
            <a:noFill/>
          </p:spPr>
          <p:txBody>
            <a:bodyPr wrap="square" lIns="81000" rIns="81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54" name="Group 53">
            <a:extLst>
              <a:ext uri="{FF2B5EF4-FFF2-40B4-BE49-F238E27FC236}">
                <a16:creationId xmlns:a16="http://schemas.microsoft.com/office/drawing/2014/main" id="{DC999533-79ED-4DB0-9278-5C9F816AA9B1}"/>
              </a:ext>
            </a:extLst>
          </p:cNvPr>
          <p:cNvGrpSpPr/>
          <p:nvPr/>
        </p:nvGrpSpPr>
        <p:grpSpPr>
          <a:xfrm>
            <a:off x="5356047" y="1683841"/>
            <a:ext cx="2975406" cy="735552"/>
            <a:chOff x="7521640" y="858103"/>
            <a:chExt cx="3967208" cy="980737"/>
          </a:xfrm>
        </p:grpSpPr>
        <p:grpSp>
          <p:nvGrpSpPr>
            <p:cNvPr id="37" name="Group 36">
              <a:extLst>
                <a:ext uri="{FF2B5EF4-FFF2-40B4-BE49-F238E27FC236}">
                  <a16:creationId xmlns:a16="http://schemas.microsoft.com/office/drawing/2014/main" id="{31656D12-624C-44E7-A43A-9D09A3121DEA}"/>
                </a:ext>
              </a:extLst>
            </p:cNvPr>
            <p:cNvGrpSpPr/>
            <p:nvPr/>
          </p:nvGrpSpPr>
          <p:grpSpPr>
            <a:xfrm>
              <a:off x="8540543" y="921901"/>
              <a:ext cx="2948305" cy="916939"/>
              <a:chOff x="6751979" y="1666120"/>
              <a:chExt cx="4526164" cy="916939"/>
            </a:xfrm>
          </p:grpSpPr>
          <p:sp>
            <p:nvSpPr>
              <p:cNvPr id="38" name="TextBox 37">
                <a:extLst>
                  <a:ext uri="{FF2B5EF4-FFF2-40B4-BE49-F238E27FC236}">
                    <a16:creationId xmlns:a16="http://schemas.microsoft.com/office/drawing/2014/main" id="{792BA2E7-FA98-4DCD-89CE-FD31FE910BCB}"/>
                  </a:ext>
                </a:extLst>
              </p:cNvPr>
              <p:cNvSpPr txBox="1"/>
              <p:nvPr/>
            </p:nvSpPr>
            <p:spPr>
              <a:xfrm>
                <a:off x="6770452" y="2090617"/>
                <a:ext cx="4507691" cy="492442"/>
              </a:xfrm>
              <a:prstGeom prst="rect">
                <a:avLst/>
              </a:prstGeom>
              <a:noFill/>
            </p:spPr>
            <p:txBody>
              <a:bodyPr wrap="square" rtlCol="0">
                <a:spAutoFit/>
              </a:bodyPr>
              <a:lstStyle/>
              <a:p>
                <a:r>
                  <a:rPr lang="en-US" altLang="ko-KR" sz="900" dirty="0">
                    <a:solidFill>
                      <a:schemeClr val="bg1"/>
                    </a:solidFill>
                    <a:cs typeface="Arial" pitchFamily="34" charset="0"/>
                  </a:rPr>
                  <a:t>To make your company’s digital signage easier to update and use</a:t>
                </a:r>
              </a:p>
            </p:txBody>
          </p:sp>
          <p:sp>
            <p:nvSpPr>
              <p:cNvPr id="39" name="TextBox 38">
                <a:extLst>
                  <a:ext uri="{FF2B5EF4-FFF2-40B4-BE49-F238E27FC236}">
                    <a16:creationId xmlns:a16="http://schemas.microsoft.com/office/drawing/2014/main" id="{49562B66-3AA4-4307-B7DB-60357201D9C8}"/>
                  </a:ext>
                </a:extLst>
              </p:cNvPr>
              <p:cNvSpPr txBox="1"/>
              <p:nvPr/>
            </p:nvSpPr>
            <p:spPr>
              <a:xfrm>
                <a:off x="6751979" y="1666120"/>
                <a:ext cx="4507691" cy="451405"/>
              </a:xfrm>
              <a:prstGeom prst="rect">
                <a:avLst/>
              </a:prstGeom>
              <a:noFill/>
            </p:spPr>
            <p:txBody>
              <a:bodyPr wrap="square" lIns="81000" rIns="81000" rtlCol="0">
                <a:spAutoFit/>
              </a:bodyPr>
              <a:lstStyle/>
              <a:p>
                <a:r>
                  <a:rPr lang="en-US" sz="1600" b="0" i="0" dirty="0">
                    <a:solidFill>
                      <a:srgbClr val="E8EAED"/>
                    </a:solidFill>
                    <a:effectLst/>
                    <a:latin typeface="Arial Black" panose="020B0A04020102020204" pitchFamily="34" charset="0"/>
                  </a:rPr>
                  <a:t>Multi-User Access</a:t>
                </a:r>
                <a:endParaRPr lang="ko-KR" altLang="en-US" sz="1600" b="1" dirty="0">
                  <a:solidFill>
                    <a:schemeClr val="bg1"/>
                  </a:solidFill>
                  <a:latin typeface="Arial Black" panose="020B0A04020102020204" pitchFamily="34" charset="0"/>
                  <a:cs typeface="Arial" pitchFamily="34" charset="0"/>
                </a:endParaRPr>
              </a:p>
            </p:txBody>
          </p:sp>
        </p:grpSp>
        <p:sp>
          <p:nvSpPr>
            <p:cNvPr id="40" name="TextBox 39">
              <a:extLst>
                <a:ext uri="{FF2B5EF4-FFF2-40B4-BE49-F238E27FC236}">
                  <a16:creationId xmlns:a16="http://schemas.microsoft.com/office/drawing/2014/main" id="{4E0D2063-C2F2-4CBF-AF66-60EC6E59C5A1}"/>
                </a:ext>
              </a:extLst>
            </p:cNvPr>
            <p:cNvSpPr txBox="1"/>
            <p:nvPr/>
          </p:nvSpPr>
          <p:spPr>
            <a:xfrm>
              <a:off x="7521640" y="858103"/>
              <a:ext cx="958096" cy="861776"/>
            </a:xfrm>
            <a:prstGeom prst="rect">
              <a:avLst/>
            </a:prstGeom>
            <a:noFill/>
          </p:spPr>
          <p:txBody>
            <a:bodyPr wrap="square" lIns="81000" rIns="81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51" name="Group 50">
            <a:extLst>
              <a:ext uri="{FF2B5EF4-FFF2-40B4-BE49-F238E27FC236}">
                <a16:creationId xmlns:a16="http://schemas.microsoft.com/office/drawing/2014/main" id="{0EA0B30E-6517-47FB-810F-2876F82E30E7}"/>
              </a:ext>
            </a:extLst>
          </p:cNvPr>
          <p:cNvGrpSpPr/>
          <p:nvPr/>
        </p:nvGrpSpPr>
        <p:grpSpPr>
          <a:xfrm>
            <a:off x="5356047" y="2927942"/>
            <a:ext cx="3303859" cy="646331"/>
            <a:chOff x="7521640" y="2064239"/>
            <a:chExt cx="4405145" cy="861776"/>
          </a:xfrm>
        </p:grpSpPr>
        <p:sp>
          <p:nvSpPr>
            <p:cNvPr id="43" name="TextBox 42">
              <a:extLst>
                <a:ext uri="{FF2B5EF4-FFF2-40B4-BE49-F238E27FC236}">
                  <a16:creationId xmlns:a16="http://schemas.microsoft.com/office/drawing/2014/main" id="{552D6435-E23B-440D-8D59-A3208310FDD5}"/>
                </a:ext>
              </a:extLst>
            </p:cNvPr>
            <p:cNvSpPr txBox="1"/>
            <p:nvPr/>
          </p:nvSpPr>
          <p:spPr>
            <a:xfrm>
              <a:off x="8540543" y="2128036"/>
              <a:ext cx="3386242" cy="451406"/>
            </a:xfrm>
            <a:prstGeom prst="rect">
              <a:avLst/>
            </a:prstGeom>
            <a:noFill/>
          </p:spPr>
          <p:txBody>
            <a:bodyPr wrap="square" lIns="81000" rIns="81000" rtlCol="0">
              <a:spAutoFit/>
            </a:bodyPr>
            <a:lstStyle/>
            <a:p>
              <a:r>
                <a:rPr lang="en-US" sz="1600" b="0" i="0" dirty="0">
                  <a:solidFill>
                    <a:srgbClr val="E8EAED"/>
                  </a:solidFill>
                  <a:effectLst/>
                  <a:latin typeface="Arial Black" panose="020B0A04020102020204" pitchFamily="34" charset="0"/>
                </a:rPr>
                <a:t>Multi-Layout Display</a:t>
              </a:r>
              <a:endParaRPr lang="ko-KR" altLang="en-US" sz="1600" b="1" dirty="0">
                <a:solidFill>
                  <a:schemeClr val="bg1"/>
                </a:solidFill>
                <a:latin typeface="Arial Black" panose="020B0A04020102020204" pitchFamily="34" charset="0"/>
                <a:cs typeface="Arial" pitchFamily="34" charset="0"/>
              </a:endParaRPr>
            </a:p>
          </p:txBody>
        </p:sp>
        <p:sp>
          <p:nvSpPr>
            <p:cNvPr id="44" name="TextBox 43">
              <a:extLst>
                <a:ext uri="{FF2B5EF4-FFF2-40B4-BE49-F238E27FC236}">
                  <a16:creationId xmlns:a16="http://schemas.microsoft.com/office/drawing/2014/main" id="{67DF30F8-9BE7-41B3-8280-BE41BE4B7DF5}"/>
                </a:ext>
              </a:extLst>
            </p:cNvPr>
            <p:cNvSpPr txBox="1"/>
            <p:nvPr/>
          </p:nvSpPr>
          <p:spPr>
            <a:xfrm>
              <a:off x="7521640" y="2064239"/>
              <a:ext cx="958096" cy="861776"/>
            </a:xfrm>
            <a:prstGeom prst="rect">
              <a:avLst/>
            </a:prstGeom>
            <a:noFill/>
          </p:spPr>
          <p:txBody>
            <a:bodyPr wrap="square" lIns="81000" rIns="81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sp>
        <p:nvSpPr>
          <p:cNvPr id="64" name="TextBox 63">
            <a:extLst>
              <a:ext uri="{FF2B5EF4-FFF2-40B4-BE49-F238E27FC236}">
                <a16:creationId xmlns:a16="http://schemas.microsoft.com/office/drawing/2014/main" id="{F066F4BE-6FF2-44A2-A231-C5B427ACAB65}"/>
              </a:ext>
            </a:extLst>
          </p:cNvPr>
          <p:cNvSpPr txBox="1"/>
          <p:nvPr/>
        </p:nvSpPr>
        <p:spPr>
          <a:xfrm rot="16200000">
            <a:off x="-631703" y="1911561"/>
            <a:ext cx="3052777" cy="646331"/>
          </a:xfrm>
          <a:prstGeom prst="rect">
            <a:avLst/>
          </a:prstGeom>
          <a:noFill/>
        </p:spPr>
        <p:txBody>
          <a:bodyPr wrap="square" rtlCol="0" anchor="ctr">
            <a:spAutoFit/>
          </a:bodyPr>
          <a:lstStyle/>
          <a:p>
            <a:pPr algn="dist"/>
            <a:r>
              <a:rPr lang="en-US" altLang="ko-KR" sz="3600" dirty="0">
                <a:solidFill>
                  <a:schemeClr val="bg1"/>
                </a:solidFill>
                <a:cs typeface="Arial" pitchFamily="34" charset="0"/>
              </a:rPr>
              <a:t>FEATURES</a:t>
            </a:r>
            <a:endParaRPr lang="ko-KR" altLang="en-US" sz="3600" dirty="0">
              <a:solidFill>
                <a:schemeClr val="bg1"/>
              </a:solidFill>
              <a:cs typeface="Arial" pitchFamily="34" charset="0"/>
            </a:endParaRPr>
          </a:p>
        </p:txBody>
      </p:sp>
      <p:grpSp>
        <p:nvGrpSpPr>
          <p:cNvPr id="23" name="Group 22">
            <a:extLst>
              <a:ext uri="{FF2B5EF4-FFF2-40B4-BE49-F238E27FC236}">
                <a16:creationId xmlns:a16="http://schemas.microsoft.com/office/drawing/2014/main" id="{F9EBA29D-628E-46AA-B4EE-753BF31353D7}"/>
              </a:ext>
            </a:extLst>
          </p:cNvPr>
          <p:cNvGrpSpPr/>
          <p:nvPr/>
        </p:nvGrpSpPr>
        <p:grpSpPr>
          <a:xfrm>
            <a:off x="3465016" y="4339891"/>
            <a:ext cx="3807153" cy="1151050"/>
            <a:chOff x="2484242" y="794305"/>
            <a:chExt cx="5076203" cy="1534735"/>
          </a:xfrm>
        </p:grpSpPr>
        <p:grpSp>
          <p:nvGrpSpPr>
            <p:cNvPr id="24" name="Group 23">
              <a:extLst>
                <a:ext uri="{FF2B5EF4-FFF2-40B4-BE49-F238E27FC236}">
                  <a16:creationId xmlns:a16="http://schemas.microsoft.com/office/drawing/2014/main" id="{80C24696-850F-4171-94A2-B4E06473435F}"/>
                </a:ext>
              </a:extLst>
            </p:cNvPr>
            <p:cNvGrpSpPr/>
            <p:nvPr/>
          </p:nvGrpSpPr>
          <p:grpSpPr>
            <a:xfrm>
              <a:off x="3503143" y="858103"/>
              <a:ext cx="4057302" cy="1470937"/>
              <a:chOff x="6751977" y="1666120"/>
              <a:chExt cx="6228669" cy="1470937"/>
            </a:xfrm>
          </p:grpSpPr>
          <p:sp>
            <p:nvSpPr>
              <p:cNvPr id="26" name="TextBox 25">
                <a:extLst>
                  <a:ext uri="{FF2B5EF4-FFF2-40B4-BE49-F238E27FC236}">
                    <a16:creationId xmlns:a16="http://schemas.microsoft.com/office/drawing/2014/main" id="{3A0101F6-3CE4-4746-9810-E1A75010D3BB}"/>
                  </a:ext>
                </a:extLst>
              </p:cNvPr>
              <p:cNvSpPr txBox="1"/>
              <p:nvPr/>
            </p:nvSpPr>
            <p:spPr>
              <a:xfrm>
                <a:off x="6770450" y="2090616"/>
                <a:ext cx="6210194" cy="1046441"/>
              </a:xfrm>
              <a:prstGeom prst="rect">
                <a:avLst/>
              </a:prstGeom>
              <a:noFill/>
            </p:spPr>
            <p:txBody>
              <a:bodyPr wrap="square" rtlCol="0">
                <a:spAutoFit/>
              </a:bodyPr>
              <a:lstStyle/>
              <a:p>
                <a:r>
                  <a:rPr lang="en-US" altLang="ko-KR" sz="900" dirty="0">
                    <a:solidFill>
                      <a:schemeClr val="bg1"/>
                    </a:solidFill>
                    <a:cs typeface="Arial" pitchFamily="34" charset="0"/>
                  </a:rPr>
                  <a:t>In addition to incorporating videos and images in your digital displays, you may also want to integrate specific apps into the display rotation. For example, it can be beneficial to integrate a weather app into the display so that employees periodically see what the weather forecast is like.</a:t>
                </a:r>
              </a:p>
            </p:txBody>
          </p:sp>
          <p:sp>
            <p:nvSpPr>
              <p:cNvPr id="27" name="TextBox 26">
                <a:extLst>
                  <a:ext uri="{FF2B5EF4-FFF2-40B4-BE49-F238E27FC236}">
                    <a16:creationId xmlns:a16="http://schemas.microsoft.com/office/drawing/2014/main" id="{4188DAFD-13FC-4DB8-B412-B497374D93A4}"/>
                  </a:ext>
                </a:extLst>
              </p:cNvPr>
              <p:cNvSpPr txBox="1"/>
              <p:nvPr/>
            </p:nvSpPr>
            <p:spPr>
              <a:xfrm>
                <a:off x="6751977" y="1666120"/>
                <a:ext cx="6228669" cy="451406"/>
              </a:xfrm>
              <a:prstGeom prst="rect">
                <a:avLst/>
              </a:prstGeom>
              <a:noFill/>
            </p:spPr>
            <p:txBody>
              <a:bodyPr wrap="square" lIns="81000" rIns="81000" rtlCol="0">
                <a:spAutoFit/>
              </a:bodyPr>
              <a:lstStyle/>
              <a:p>
                <a:r>
                  <a:rPr lang="en-US" sz="1600" b="0" i="0" dirty="0">
                    <a:solidFill>
                      <a:srgbClr val="E8EAED"/>
                    </a:solidFill>
                    <a:effectLst/>
                    <a:latin typeface="Arial Black" panose="020B0A04020102020204" pitchFamily="34" charset="0"/>
                  </a:rPr>
                  <a:t>Application Integration</a:t>
                </a:r>
                <a:endParaRPr lang="ko-KR" altLang="en-US" sz="1600" b="1" dirty="0">
                  <a:solidFill>
                    <a:schemeClr val="bg1"/>
                  </a:solidFill>
                  <a:latin typeface="Arial Black" panose="020B0A04020102020204" pitchFamily="34" charset="0"/>
                  <a:cs typeface="Arial" pitchFamily="34" charset="0"/>
                </a:endParaRPr>
              </a:p>
            </p:txBody>
          </p:sp>
        </p:grpSp>
        <p:sp>
          <p:nvSpPr>
            <p:cNvPr id="25" name="TextBox 24">
              <a:extLst>
                <a:ext uri="{FF2B5EF4-FFF2-40B4-BE49-F238E27FC236}">
                  <a16:creationId xmlns:a16="http://schemas.microsoft.com/office/drawing/2014/main" id="{CDC1560E-DC05-4C38-A713-BE74A4B2C9FA}"/>
                </a:ext>
              </a:extLst>
            </p:cNvPr>
            <p:cNvSpPr txBox="1"/>
            <p:nvPr/>
          </p:nvSpPr>
          <p:spPr>
            <a:xfrm>
              <a:off x="2484242" y="794305"/>
              <a:ext cx="958096" cy="861776"/>
            </a:xfrm>
            <a:prstGeom prst="rect">
              <a:avLst/>
            </a:prstGeom>
            <a:noFill/>
          </p:spPr>
          <p:txBody>
            <a:bodyPr wrap="square" lIns="81000" rIns="81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12870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1209605"/>
            <a:ext cx="9144000" cy="784830"/>
          </a:xfrm>
          <a:prstGeom prst="rect">
            <a:avLst/>
          </a:prstGeom>
          <a:noFill/>
        </p:spPr>
        <p:txBody>
          <a:bodyPr wrap="square" rtlCol="0" anchor="ctr">
            <a:spAutoFit/>
          </a:bodyPr>
          <a:lstStyle/>
          <a:p>
            <a:pPr algn="ctr"/>
            <a:r>
              <a:rPr lang="en-US" altLang="ko-KR" sz="4500" dirty="0">
                <a:solidFill>
                  <a:schemeClr val="bg1"/>
                </a:solidFill>
                <a:cs typeface="Arial" pitchFamily="34" charset="0"/>
              </a:rPr>
              <a:t>THANK YOU</a:t>
            </a:r>
            <a:endParaRPr lang="ko-KR" altLang="en-US" sz="45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p:sld>
</file>

<file path=ppt/theme/theme1.xml><?xml version="1.0" encoding="utf-8"?>
<a:theme xmlns:a="http://schemas.openxmlformats.org/drawingml/2006/main" name="Contents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ver and End Slide Mast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2206</TotalTime>
  <Words>211</Words>
  <Application>Microsoft Office PowerPoint</Application>
  <PresentationFormat>On-screen Show (4:3)</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vt:i4>
      </vt:variant>
    </vt:vector>
  </HeadingPairs>
  <TitlesOfParts>
    <vt:vector size="13" baseType="lpstr">
      <vt:lpstr>Airborne II</vt:lpstr>
      <vt:lpstr>Arial</vt:lpstr>
      <vt:lpstr>Arial Black</vt:lpstr>
      <vt:lpstr>Calibri</vt:lpstr>
      <vt:lpstr>Calibri Light</vt:lpstr>
      <vt:lpstr>Contents Slide Master</vt:lpstr>
      <vt:lpstr>Section Break Slide Master</vt:lpstr>
      <vt:lpstr>Cover and End Slide Master</vt:lpstr>
      <vt:lpstr>1_Contents Slide Master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maxxima baru</cp:lastModifiedBy>
  <cp:revision>80</cp:revision>
  <dcterms:created xsi:type="dcterms:W3CDTF">2020-01-20T05:08:25Z</dcterms:created>
  <dcterms:modified xsi:type="dcterms:W3CDTF">2021-10-19T06:51:44Z</dcterms:modified>
</cp:coreProperties>
</file>