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67df20a0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67df20a0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67df20a0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67df20a0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67df20a0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67df20a0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67df20a0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67df20a0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67df20a0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67df20a0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7df20a0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67df20a0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67df20a0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67df20a0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67df20a0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67df20a0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67df20a0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67df20a0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58594427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55859442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7df20a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7df20a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5585944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5585944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67df20a0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67df20a0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55859442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55859442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67df20a0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67df20a0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67df20a0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67df20a0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7df20a0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7df20a0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7df20a0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67df20a0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7df20a0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67df20a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55859442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55859442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7df20a0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7df20a0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5859442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5859442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atch.screencastify.com/v/G67m6lULLpKls4kDaEwb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ikipedia.org/" TargetMode="External"/><Relationship Id="rId4" Type="http://schemas.openxmlformats.org/officeDocument/2006/relationships/hyperlink" Target="https://apps.powerapps.com/play/f018660e-0b4a-443b-b8db-d061c20c0a03?source=porta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/>
          <p:nvPr/>
        </p:nvSpPr>
        <p:spPr>
          <a:xfrm rot="-5112782">
            <a:off x="588920" y="1622319"/>
            <a:ext cx="3181498" cy="3573763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People’s Music</a:t>
            </a:r>
            <a:endParaRPr i="1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Eamon Gallagher, Kevin Harmer, &amp; Emmanuel Victor Kamya</a:t>
            </a:r>
            <a:endParaRPr/>
          </a:p>
        </p:txBody>
      </p:sp>
      <p:grpSp>
        <p:nvGrpSpPr>
          <p:cNvPr id="137" name="Google Shape;137;p13"/>
          <p:cNvGrpSpPr/>
          <p:nvPr/>
        </p:nvGrpSpPr>
        <p:grpSpPr>
          <a:xfrm>
            <a:off x="518573" y="1674905"/>
            <a:ext cx="3470828" cy="2918886"/>
            <a:chOff x="3153725" y="1412950"/>
            <a:chExt cx="4141800" cy="3316539"/>
          </a:xfrm>
        </p:grpSpPr>
        <p:sp>
          <p:nvSpPr>
            <p:cNvPr id="138" name="Google Shape;138;p13"/>
            <p:cNvSpPr/>
            <p:nvPr/>
          </p:nvSpPr>
          <p:spPr>
            <a:xfrm>
              <a:off x="3905209" y="2660989"/>
              <a:ext cx="2241900" cy="2068500"/>
            </a:xfrm>
            <a:prstGeom prst="smileyFace">
              <a:avLst>
                <a:gd fmla="val 4653" name="adj"/>
              </a:avLst>
            </a:prstGeom>
            <a:solidFill>
              <a:srgbClr val="6D9EEB"/>
            </a:solidFill>
            <a:ln cap="flat" cmpd="sng" w="952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441736" y="3175100"/>
              <a:ext cx="450900" cy="406200"/>
            </a:xfrm>
            <a:prstGeom prst="heart">
              <a:avLst/>
            </a:prstGeom>
            <a:solidFill>
              <a:srgbClr val="EAD1D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145140" y="3175100"/>
              <a:ext cx="450900" cy="406200"/>
            </a:xfrm>
            <a:prstGeom prst="heart">
              <a:avLst/>
            </a:prstGeom>
            <a:solidFill>
              <a:srgbClr val="EAD1D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rot="1513805">
              <a:off x="3890147" y="1975066"/>
              <a:ext cx="3000321" cy="1384967"/>
            </a:xfrm>
            <a:prstGeom prst="diagStripe">
              <a:avLst>
                <a:gd fmla="val 79483" name="adj"/>
              </a:avLst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145283" y="3521838"/>
              <a:ext cx="751500" cy="401700"/>
            </a:xfrm>
            <a:prstGeom prst="ellipse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153725" y="3521838"/>
              <a:ext cx="751500" cy="401700"/>
            </a:xfrm>
            <a:prstGeom prst="ellipse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rot="7025961">
              <a:off x="6229376" y="2965646"/>
              <a:ext cx="1122197" cy="550416"/>
            </a:xfrm>
            <a:prstGeom prst="diagStripe">
              <a:avLst>
                <a:gd fmla="val 79483" name="adj"/>
              </a:avLst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7026023">
              <a:off x="3202793" y="2937385"/>
              <a:ext cx="1177475" cy="589472"/>
            </a:xfrm>
            <a:prstGeom prst="diagStripe">
              <a:avLst>
                <a:gd fmla="val 79483" name="adj"/>
              </a:avLst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644700" y="1307850"/>
            <a:ext cx="8156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026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586"/>
              <a:t>All genres and artists must be unique. If one genre or artist is duplicated, there would be problems in the display of artist and genre rating.</a:t>
            </a:r>
            <a:endParaRPr sz="3586"/>
          </a:p>
          <a:p>
            <a:pPr indent="-3026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586"/>
              <a:t>Similar to 1., all albums must be unique for any given artist. Again, multiple inputs for the same album would cause problems in the display of album rating.</a:t>
            </a:r>
            <a:endParaRPr sz="3586"/>
          </a:p>
          <a:p>
            <a:pPr indent="-3026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586"/>
              <a:t>Similar to 1. and 2., all songs in an album must be unique. Each song in an album must be unique to ensure that each displayed song rating is correct.</a:t>
            </a:r>
            <a:endParaRPr sz="3586"/>
          </a:p>
          <a:p>
            <a:pPr indent="-3026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586"/>
              <a:t>Users can only submit one rating on each song. This can be achieved in the internal model by a composite key in the ratings table</a:t>
            </a:r>
            <a:endParaRPr sz="3586"/>
          </a:p>
          <a:p>
            <a:pPr indent="-3026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586"/>
              <a:t>Users can rate as many songs as they would like</a:t>
            </a:r>
            <a:endParaRPr sz="3586"/>
          </a:p>
          <a:p>
            <a:pPr indent="-3026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586"/>
              <a:t>Artists are rated based on their unweighted albums, meaning each album has the same impact regardless of how many ratings it has.</a:t>
            </a:r>
            <a:endParaRPr sz="3586"/>
          </a:p>
          <a:p>
            <a:pPr indent="-3026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586"/>
              <a:t>Albums and genres are rated based on their unweighted songs, meaning each song has the same impact regardless of how many ratings it has.</a:t>
            </a:r>
            <a:endParaRPr sz="3586"/>
          </a:p>
          <a:p>
            <a:pPr indent="-3026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586"/>
              <a:t>Emails can only be linked to one account</a:t>
            </a:r>
            <a:endParaRPr sz="3586"/>
          </a:p>
          <a:p>
            <a:pPr indent="-3026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586"/>
              <a:t>Ratings must be an integer between 1 and 5</a:t>
            </a:r>
            <a:endParaRPr sz="3586"/>
          </a:p>
          <a:p>
            <a:pPr indent="-3026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586"/>
              <a:t>Songs/Genres/Albums/Artists ratings have null values until a song in each category receives a rating</a:t>
            </a:r>
            <a:endParaRPr sz="3586"/>
          </a:p>
          <a:p>
            <a:pPr indent="-3026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586"/>
              <a:t>Music information (songs, albums, artists, and genres) are primarily inputted into the internal model while ratings and users are primarily inputted into the physical/external model.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System Infrastructure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Microsoft Excel - Excel Spreadsheets were used to create and organize the ER requirements and the Data Dictionary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Draw.io - Drawings of the Logical and Conceptual Models were made in Draw.io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Azure Data Studio - The internal model (up/down script) was constructed in Azure Data Studio. Tables and constraints were created and data was inserted to run the functionality of the database.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Database is hosted on MS Azure using the Azure portal.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Microsoft Power Apps - The database application was built in Power Apps. Data was imported into Power Apps from Azure and built into a simple functional application.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3" cy="759024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288" y="943900"/>
            <a:ext cx="6103422" cy="914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5363" y="2042888"/>
            <a:ext cx="5533269" cy="7590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400" y="3000788"/>
            <a:ext cx="7939191" cy="914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00" y="4141825"/>
            <a:ext cx="8991601" cy="82539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83025"/>
            <a:ext cx="770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Centralized Database for Music 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3">
            <a:alphaModFix/>
          </a:blip>
          <a:srcRect b="30838" l="0" r="0" t="0"/>
          <a:stretch/>
        </p:blipFill>
        <p:spPr>
          <a:xfrm>
            <a:off x="0" y="964950"/>
            <a:ext cx="3493300" cy="16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4">
            <a:alphaModFix/>
          </a:blip>
          <a:srcRect b="38931" l="0" r="0" t="0"/>
          <a:stretch/>
        </p:blipFill>
        <p:spPr>
          <a:xfrm>
            <a:off x="3540200" y="964950"/>
            <a:ext cx="5603791" cy="16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800" y="2796775"/>
            <a:ext cx="4097100" cy="22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8300" y="2724150"/>
            <a:ext cx="4561440" cy="22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Diverse Mix of User Opinions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63" y="1307850"/>
            <a:ext cx="462867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Gives Feedback for Artists (ex. Kanye West)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5" y="2156775"/>
            <a:ext cx="8731776" cy="26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297500" y="393750"/>
            <a:ext cx="70389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Comparing Artists With Each Other (ex. Kanye West and Drake)</a:t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00" y="1749025"/>
            <a:ext cx="8779600" cy="24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297500" y="393750"/>
            <a:ext cx="70389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Genre Comparison (ex. Rock, Pop, and Country)</a:t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13" y="1462690"/>
            <a:ext cx="7323375" cy="22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Diagram</a:t>
            </a: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625" y="1307850"/>
            <a:ext cx="533474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 I should be able to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average song 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Rate a song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other user accounts and account information like average rating and number of ratings given.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artists, genres, albums and the rating associated with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Administrators can: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 new Artists, Albums for existing artists and Songs for Existing Albums.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400"/>
              <a:t> Music has  expanded into all areas of society. From radio to hard copy CDs to  streaming to live concerts.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Despite the evolution of music accessibility, musical industries have no centralised and unbiased feedback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i="1" lang="en" sz="1400"/>
              <a:t>The People’s Music</a:t>
            </a:r>
            <a:r>
              <a:rPr lang="en" sz="1400"/>
              <a:t> is a musical review database implementation that gives the music industry a centralized resource for any audience feedback they would need.</a:t>
            </a:r>
            <a:br>
              <a:rPr lang="en" sz="14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400"/>
              <a:t>All artists need to do is input their music into the system and let music listeners around the world give their feedback.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</a:t>
            </a:r>
            <a:r>
              <a:rPr i="1" lang="en"/>
              <a:t>The People’s Music</a:t>
            </a:r>
            <a:endParaRPr i="1"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https://watch.screencastify.com/v/G67m6lULLpKls4kDaEwb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Explorations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Featuring artist column in songs table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 in Application to add artists, albums and songs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Passwords for powerapp; individual user experience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Social media groups of recommendations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Inserting original album art.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idx="4294967295" type="title"/>
          </p:nvPr>
        </p:nvSpPr>
        <p:spPr>
          <a:xfrm>
            <a:off x="117137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Reflections</a:t>
            </a:r>
            <a:endParaRPr sz="7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Song Lengths: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https://www.wikipedia.org/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PowerApp: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https://apps.powerapps.com/play/f018660e-0b4a-443b-b8db-d061c20c0a03?source=portal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Questions</a:t>
            </a:r>
            <a:endParaRPr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Centralized Database for Music Recommendations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Diverse Mix of User’s Opinions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Gives Feedback for Artists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Compares Artists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/>
              <a:t>Compares Genres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Requirements</a:t>
            </a:r>
            <a:endParaRPr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88635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159" y="1460250"/>
            <a:ext cx="46672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Model</a:t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75300"/>
            <a:ext cx="59436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Model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263" y="1092113"/>
            <a:ext cx="5273376" cy="38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467" y="1427400"/>
            <a:ext cx="6457057" cy="3439776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 Part II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325" y="1395136"/>
            <a:ext cx="6491250" cy="3256028"/>
          </a:xfrm>
          <a:prstGeom prst="rect">
            <a:avLst/>
          </a:prstGeom>
          <a:noFill/>
          <a:ln cap="flat" cmpd="sng" w="25400">
            <a:solidFill>
              <a:srgbClr val="4A86E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 Part III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638" y="1627600"/>
            <a:ext cx="7348725" cy="2791100"/>
          </a:xfrm>
          <a:prstGeom prst="rect">
            <a:avLst/>
          </a:prstGeom>
          <a:noFill/>
          <a:ln cap="flat" cmpd="sng" w="25400">
            <a:solidFill>
              <a:srgbClr val="4A86E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