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hewy" charset="1" panose="02000000000000000000"/>
      <p:regular r:id="rId10"/>
    </p:embeddedFont>
    <p:embeddedFont>
      <p:font typeface="Sigher" charset="1" panose="00000000000000000000"/>
      <p:regular r:id="rId11"/>
    </p:embeddedFont>
    <p:embeddedFont>
      <p:font typeface="Canva Sans" charset="1" panose="020B0503030501040103"/>
      <p:regular r:id="rId12"/>
    </p:embeddedFont>
    <p:embeddedFont>
      <p:font typeface="Canva Sans Bold" charset="1" panose="020B0803030501040103"/>
      <p:regular r:id="rId13"/>
    </p:embeddedFont>
    <p:embeddedFont>
      <p:font typeface="Canva Sans Italics" charset="1" panose="020B0503030501040103"/>
      <p:regular r:id="rId14"/>
    </p:embeddedFont>
    <p:embeddedFont>
      <p:font typeface="Canva Sans Bold Italics" charset="1" panose="020B08030305010401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1.png" Type="http://schemas.openxmlformats.org/officeDocument/2006/relationships/image"/><Relationship Id="rId7" Target="../media/image12.jpe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16.png" Type="http://schemas.openxmlformats.org/officeDocument/2006/relationships/image"/><Relationship Id="rId9" Target="../media/image17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611483">
            <a:off x="16054704" y="303262"/>
            <a:ext cx="1690061" cy="1455565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290558">
            <a:off x="15995614" y="8905641"/>
            <a:ext cx="3498921" cy="292597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4372002">
            <a:off x="-1031400" y="-2239911"/>
            <a:ext cx="4120200" cy="4114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73006" y="9258300"/>
            <a:ext cx="1921157" cy="487994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7740834" y="266700"/>
            <a:ext cx="9158900" cy="5975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311"/>
              </a:lnSpc>
            </a:pPr>
            <a:r>
              <a:rPr lang="en-US" sz="15466">
                <a:solidFill>
                  <a:srgbClr val="2A4E50"/>
                </a:solidFill>
                <a:latin typeface="Chewy"/>
              </a:rPr>
              <a:t>Animal</a:t>
            </a:r>
          </a:p>
          <a:p>
            <a:pPr>
              <a:lnSpc>
                <a:spcPts val="15311"/>
              </a:lnSpc>
            </a:pPr>
            <a:r>
              <a:rPr lang="en-US" sz="15466">
                <a:solidFill>
                  <a:srgbClr val="2A4E50"/>
                </a:solidFill>
                <a:latin typeface="Chewy"/>
              </a:rPr>
              <a:t>Computer</a:t>
            </a:r>
          </a:p>
          <a:p>
            <a:pPr>
              <a:lnSpc>
                <a:spcPts val="15311"/>
              </a:lnSpc>
            </a:pPr>
            <a:r>
              <a:rPr lang="en-US" sz="15466">
                <a:solidFill>
                  <a:srgbClr val="2A4E50"/>
                </a:solidFill>
                <a:latin typeface="Chewy"/>
              </a:rPr>
              <a:t>Interaction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845673" y="7148237"/>
            <a:ext cx="7971387" cy="989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80"/>
              </a:lnSpc>
            </a:pPr>
            <a:r>
              <a:rPr lang="en-US" sz="3660">
                <a:solidFill>
                  <a:srgbClr val="545454"/>
                </a:solidFill>
                <a:latin typeface="Sigher"/>
              </a:rPr>
              <a:t>The nearest branch and telephone number, please see our official website.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36607" y="1842916"/>
            <a:ext cx="5930172" cy="72966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4372002">
            <a:off x="-1031400" y="-2239911"/>
            <a:ext cx="4120200" cy="4114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290558">
            <a:off x="15995614" y="8905641"/>
            <a:ext cx="3498921" cy="292597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/>
          <a:srcRect l="520" t="0" r="520" b="0"/>
          <a:stretch>
            <a:fillRect/>
          </a:stretch>
        </p:blipFill>
        <p:spPr>
          <a:xfrm flipH="false" flipV="false" rot="0">
            <a:off x="11086004" y="2169174"/>
            <a:ext cx="6659071" cy="476425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3826929" y="333195"/>
            <a:ext cx="11080328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Envisioned System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06838" y="2325591"/>
            <a:ext cx="9605797" cy="6349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6"/>
              </a:lnSpc>
            </a:pPr>
            <a:r>
              <a:rPr lang="en-US" sz="3611">
                <a:solidFill>
                  <a:srgbClr val="000000"/>
                </a:solidFill>
                <a:latin typeface="Canva Sans"/>
              </a:rPr>
              <a:t>Fully interactive ACI for cats</a:t>
            </a:r>
          </a:p>
          <a:p>
            <a:pPr algn="ctr">
              <a:lnSpc>
                <a:spcPts val="5056"/>
              </a:lnSpc>
            </a:pPr>
          </a:p>
          <a:p>
            <a:pPr algn="ctr" marL="779827" indent="-389913" lvl="1">
              <a:lnSpc>
                <a:spcPts val="5056"/>
              </a:lnSpc>
              <a:buFont typeface="Arial"/>
              <a:buChar char="•"/>
            </a:pPr>
            <a:r>
              <a:rPr lang="en-US" sz="3611">
                <a:solidFill>
                  <a:srgbClr val="000000"/>
                </a:solidFill>
                <a:latin typeface="Canva Sans"/>
              </a:rPr>
              <a:t>Would track the pupil distance of a cat</a:t>
            </a:r>
          </a:p>
          <a:p>
            <a:pPr algn="ctr" marL="779827" indent="-389913" lvl="1">
              <a:lnSpc>
                <a:spcPts val="5056"/>
              </a:lnSpc>
              <a:buFont typeface="Arial"/>
              <a:buChar char="•"/>
            </a:pPr>
            <a:r>
              <a:rPr lang="en-US" sz="3611">
                <a:solidFill>
                  <a:srgbClr val="000000"/>
                </a:solidFill>
                <a:latin typeface="Canva Sans"/>
              </a:rPr>
              <a:t>Reduce Volume after a certain distance</a:t>
            </a:r>
          </a:p>
          <a:p>
            <a:pPr algn="ctr">
              <a:lnSpc>
                <a:spcPts val="5056"/>
              </a:lnSpc>
            </a:pPr>
          </a:p>
          <a:p>
            <a:pPr algn="ctr">
              <a:lnSpc>
                <a:spcPts val="5056"/>
              </a:lnSpc>
            </a:pPr>
            <a:r>
              <a:rPr lang="en-US" sz="3611">
                <a:solidFill>
                  <a:srgbClr val="000000"/>
                </a:solidFill>
                <a:latin typeface="Canva Sans"/>
              </a:rPr>
              <a:t>Output sounds:</a:t>
            </a:r>
          </a:p>
          <a:p>
            <a:pPr algn="ctr" marL="779827" indent="-389913" lvl="1">
              <a:lnSpc>
                <a:spcPts val="5056"/>
              </a:lnSpc>
              <a:buFont typeface="Arial"/>
              <a:buChar char="•"/>
            </a:pPr>
            <a:r>
              <a:rPr lang="en-US" sz="3611">
                <a:solidFill>
                  <a:srgbClr val="000000"/>
                </a:solidFill>
                <a:latin typeface="Canva Sans"/>
              </a:rPr>
              <a:t>Either birds chirping or fish swimming</a:t>
            </a:r>
          </a:p>
          <a:p>
            <a:pPr algn="ctr">
              <a:lnSpc>
                <a:spcPts val="5056"/>
              </a:lnSpc>
            </a:pPr>
          </a:p>
          <a:p>
            <a:pPr algn="ctr">
              <a:lnSpc>
                <a:spcPts val="5056"/>
              </a:lnSpc>
            </a:pPr>
            <a:r>
              <a:rPr lang="en-US" sz="3611">
                <a:solidFill>
                  <a:srgbClr val="000000"/>
                </a:solidFill>
                <a:latin typeface="Canva Sans"/>
              </a:rPr>
              <a:t>Motivation</a:t>
            </a:r>
          </a:p>
          <a:p>
            <a:pPr algn="ctr" marL="779827" indent="-389913" lvl="1">
              <a:lnSpc>
                <a:spcPts val="5056"/>
              </a:lnSpc>
              <a:buFont typeface="Arial"/>
              <a:buChar char="•"/>
            </a:pPr>
            <a:r>
              <a:rPr lang="en-US" sz="3611">
                <a:solidFill>
                  <a:srgbClr val="000000"/>
                </a:solidFill>
                <a:latin typeface="Canva Sans"/>
              </a:rPr>
              <a:t>Came from my two cats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rcRect l="5392" t="0" r="5392" b="0"/>
          <a:stretch>
            <a:fillRect/>
          </a:stretch>
        </p:blipFill>
        <p:spPr>
          <a:xfrm flipH="false" flipV="false" rot="-5400000">
            <a:off x="11091837" y="6501107"/>
            <a:ext cx="2826983" cy="42250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85294" y="481924"/>
            <a:ext cx="12071226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Problems/Successes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21398" y="2485400"/>
            <a:ext cx="10308508" cy="7181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Problems 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Using Pd to output reasonable frequencies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A lot of edge cases </a:t>
            </a:r>
          </a:p>
          <a:p>
            <a:pPr algn="ctr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having dogs </a:t>
            </a:r>
          </a:p>
          <a:p>
            <a:pPr algn="ctr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cats didn't like the frequency 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Software - Problems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Reduction of volume within a certain distance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Successes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Was able to find a common factor noise - wind 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4372002">
            <a:off x="-1031400" y="-2239911"/>
            <a:ext cx="4120200" cy="4114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290558">
            <a:off x="15995614" y="8905641"/>
            <a:ext cx="3498921" cy="2925973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0901009" y="2552075"/>
            <a:ext cx="7386991" cy="53129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4372002">
            <a:off x="-1031400" y="-2239911"/>
            <a:ext cx="4120200" cy="4114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290558">
            <a:off x="15995614" y="8905641"/>
            <a:ext cx="3498921" cy="292597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147218" y="5961597"/>
            <a:ext cx="2945826" cy="1517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1594198" y="3933247"/>
            <a:ext cx="4445612" cy="6064214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439933" y="4246888"/>
            <a:ext cx="7202460" cy="4946517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3934856" y="382771"/>
            <a:ext cx="922846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Implementation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2325591"/>
            <a:ext cx="11594198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Used WebPD for conversion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 Used cvzone to capture motion detection 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Used HTML, CSS to combine everything together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76580" y="1250355"/>
            <a:ext cx="12295436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Relation to Literature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78844" y="3481410"/>
            <a:ext cx="14735398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Referenced: 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Responsive Environments by Myron W. Krueger 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Was a research paper on humans reacting to a responsive environment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Choice of the sound and visual response system 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Psychic Space creating an interactive visual experience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 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4372002">
            <a:off x="-758731" y="-1815279"/>
            <a:ext cx="4120200" cy="4114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290558">
            <a:off x="15995614" y="8905641"/>
            <a:ext cx="3498921" cy="29259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DAFilFBEku8</dc:identifier>
  <dcterms:modified xsi:type="dcterms:W3CDTF">2011-08-01T06:04:30Z</dcterms:modified>
  <cp:revision>1</cp:revision>
  <dc:title>Animal Computer Interaction</dc:title>
</cp:coreProperties>
</file>