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8" r:id="rId9"/>
    <p:sldId id="267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9" autoAdjust="0"/>
  </p:normalViewPr>
  <p:slideViewPr>
    <p:cSldViewPr snapToGrid="0" snapToObjects="1">
      <p:cViewPr>
        <p:scale>
          <a:sx n="75" d="100"/>
          <a:sy n="75" d="100"/>
        </p:scale>
        <p:origin x="-200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F265-6143-EA4D-80A4-B61958D9683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DB65-632D-0F4F-9C2E-F1160E33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the context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</a:t>
            </a:r>
            <a:r>
              <a:rPr lang="en-US" baseline="0" smtClean="0"/>
              <a:t>the context of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</a:t>
            </a:r>
            <a:r>
              <a:rPr lang="en-US" baseline="0" dirty="0" smtClean="0"/>
              <a:t>change (i.e. a ‘match’) </a:t>
            </a:r>
            <a:r>
              <a:rPr lang="en-US" baseline="0" dirty="0" smtClean="0"/>
              <a:t>(a) and under two different climate change scenarios: the consumer shifts its phenology more (b) or less than its resource (c) leading to </a:t>
            </a:r>
            <a:r>
              <a:rPr lang="en-US" baseline="0" dirty="0" smtClean="0"/>
              <a:t>a ‘mismatch’ </a:t>
            </a:r>
            <a:r>
              <a:rPr lang="en-US" baseline="0" dirty="0" smtClean="0"/>
              <a:t>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</a:t>
            </a:r>
            <a:r>
              <a:rPr lang="en-US" baseline="0" dirty="0" smtClean="0"/>
              <a:t>change (i.e. a ‘match’) </a:t>
            </a:r>
            <a:r>
              <a:rPr lang="en-US" baseline="0" dirty="0" smtClean="0"/>
              <a:t>(a) and under two different climate change scenarios: the consumer shifts its phenology more (b) or less than its resource (c) leading to </a:t>
            </a:r>
            <a:r>
              <a:rPr lang="en-US" baseline="0" dirty="0" smtClean="0"/>
              <a:t>a ‘mismatch’ </a:t>
            </a:r>
            <a:r>
              <a:rPr lang="en-US" baseline="0" dirty="0" smtClean="0"/>
              <a:t>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B13-CEA0-E54F-B6C3-F031D24201ED}" type="datetimeFigureOut">
              <a:rPr lang="en-US" smtClean="0"/>
              <a:t>17-11-06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334" y="733993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25926" y="780264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4925" y="728565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862666" y="6138334"/>
            <a:ext cx="6787445" cy="201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452" y="804548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451" y="252943"/>
            <a:ext cx="9728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922335" y="6114116"/>
            <a:ext cx="5630334" cy="24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7386" y="6184669"/>
            <a:ext cx="416197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timing with resource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17409" y="2718010"/>
            <a:ext cx="47840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	Fitness of consumer </a:t>
            </a:r>
          </a:p>
        </p:txBody>
      </p:sp>
    </p:spTree>
    <p:extLst>
      <p:ext uri="{BB962C8B-B14F-4D97-AF65-F5344CB8AC3E}">
        <p14:creationId xmlns:p14="http://schemas.microsoft.com/office/powerpoint/2010/main" val="12010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1028700" y="0"/>
            <a:ext cx="649706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899" y="4160696"/>
            <a:ext cx="3534435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(b) Asynchrony hypothesis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8" y="4217286"/>
            <a:ext cx="26246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6853" y="719667"/>
            <a:ext cx="0" cy="34468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8840" y="74459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(a) Cushing hypothesis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4456" y="58843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723536" y="4166487"/>
            <a:ext cx="1347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Baseline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5898" y="2973936"/>
            <a:ext cx="134564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Fitness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83526" y="732126"/>
            <a:ext cx="134758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4343400" y="4786490"/>
            <a:ext cx="21385" cy="109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6851" y="732126"/>
            <a:ext cx="1347582" cy="492443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3781778" y="4217286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3333" y="24953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2381" y="59605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4130618">
            <a:off x="5330578" y="2355832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4851031">
            <a:off x="5261258" y="1583638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3794" y="4200353"/>
            <a:ext cx="1229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72592">
            <a:off x="6241387" y="4261855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1293005">
            <a:off x="5631389" y="4206761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62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329340" y="-409223"/>
            <a:ext cx="8702219" cy="8454807"/>
            <a:chOff x="-316640" y="-409223"/>
            <a:chExt cx="8702219" cy="84548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560"/>
            <a:stretch/>
          </p:blipFill>
          <p:spPr>
            <a:xfrm>
              <a:off x="4271433" y="3595504"/>
              <a:ext cx="4077940" cy="4450080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22" name="Group 21"/>
            <p:cNvGrpSpPr/>
            <p:nvPr/>
          </p:nvGrpSpPr>
          <p:grpSpPr>
            <a:xfrm>
              <a:off x="-316640" y="-409223"/>
              <a:ext cx="8702219" cy="8161490"/>
              <a:chOff x="-316640" y="-409223"/>
              <a:chExt cx="8702219" cy="81614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9177"/>
              <a:stretch/>
            </p:blipFill>
            <p:spPr>
              <a:xfrm>
                <a:off x="-232832" y="0"/>
                <a:ext cx="4373058" cy="4049888"/>
              </a:xfrm>
              <a:prstGeom prst="rect">
                <a:avLst/>
              </a:prstGeom>
              <a:solidFill>
                <a:srgbClr val="FFFFFF"/>
              </a:solidFill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6297326" y="4085396"/>
                <a:ext cx="0" cy="33991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160863" y="7382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05201" y="4084336"/>
                <a:ext cx="942820" cy="430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/>
                  <a:t>m</a:t>
                </a:r>
                <a:r>
                  <a:rPr lang="en-US" sz="2200" b="1" dirty="0" smtClean="0"/>
                  <a:t>atch</a:t>
                </a:r>
                <a:endParaRPr lang="en-US" sz="22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4253040">
                <a:off x="6506386" y="5449077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3973453">
                <a:off x="6559804" y="4610704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7332499">
                <a:off x="4723797" y="5440594"/>
                <a:ext cx="1332053" cy="430887"/>
              </a:xfrm>
              <a:prstGeom prst="rect">
                <a:avLst/>
              </a:prstGeom>
              <a:solidFill>
                <a:srgbClr val="FF0000">
                  <a:alpha val="77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mismatch</a:t>
                </a:r>
                <a:endParaRPr lang="en-US" sz="2200" b="1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6985390">
                <a:off x="5453672" y="4604345"/>
                <a:ext cx="537208" cy="375539"/>
              </a:xfrm>
              <a:prstGeom prst="rightArrow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5"/>
              <a:srcRect l="6269" b="1127"/>
              <a:stretch/>
            </p:blipFill>
            <p:spPr>
              <a:xfrm>
                <a:off x="4271433" y="-409223"/>
                <a:ext cx="4114146" cy="442524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43143" y="79601"/>
                <a:ext cx="405354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a)</a:t>
                </a:r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0984" y="79601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b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9277" y="4085396"/>
                <a:ext cx="389512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c)</a:t>
                </a:r>
                <a:endParaRPr lang="en-US" sz="2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74916" y="4085396"/>
                <a:ext cx="418441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d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-974124" y="1379323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396773" y="4107633"/>
            <a:ext cx="43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554062" y="5468514"/>
            <a:ext cx="120051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Fitness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63439" y="1379322"/>
            <a:ext cx="183818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Abundance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 rot="17276937">
            <a:off x="4787497" y="5261448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4181040">
            <a:off x="7292104" y="5192099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r="4706"/>
          <a:stretch/>
        </p:blipFill>
        <p:spPr>
          <a:xfrm>
            <a:off x="-600269" y="3456482"/>
            <a:ext cx="4538125" cy="473256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Connector 35"/>
          <p:cNvCxnSpPr>
            <a:endCxn id="38" idx="0"/>
          </p:cNvCxnSpPr>
          <p:nvPr/>
        </p:nvCxnSpPr>
        <p:spPr>
          <a:xfrm flipH="1">
            <a:off x="1913468" y="4271662"/>
            <a:ext cx="2360" cy="1961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5969" y="4066820"/>
            <a:ext cx="1200966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13230" y="73660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32934" y="6233374"/>
            <a:ext cx="17610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3419" y="6182575"/>
            <a:ext cx="1161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</a:rPr>
              <a:t>aseline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947334" y="6794727"/>
            <a:ext cx="4718" cy="68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9" y="0"/>
            <a:ext cx="6725653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8394" y="757833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333" y="4397758"/>
            <a:ext cx="379689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(b) Asynchrony hypothesis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9927" y="4285018"/>
            <a:ext cx="12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1778" y="4285018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850" y="757832"/>
            <a:ext cx="3171416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4255" y="608536"/>
              <a:ext cx="1376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1317" y="608536"/>
              <a:ext cx="97289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8394" y="146871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3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44274" y="-409223"/>
            <a:ext cx="8717153" cy="8466659"/>
            <a:chOff x="-344274" y="-409223"/>
            <a:chExt cx="8717153" cy="8466659"/>
          </a:xfrm>
        </p:grpSpPr>
        <p:grpSp>
          <p:nvGrpSpPr>
            <p:cNvPr id="30" name="Group 29"/>
            <p:cNvGrpSpPr/>
            <p:nvPr/>
          </p:nvGrpSpPr>
          <p:grpSpPr>
            <a:xfrm>
              <a:off x="-344274" y="-409223"/>
              <a:ext cx="8717153" cy="8466659"/>
              <a:chOff x="-344274" y="-409223"/>
              <a:chExt cx="8717153" cy="846665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29340" y="-409223"/>
                <a:ext cx="8702219" cy="8466659"/>
                <a:chOff x="-316640" y="-409223"/>
                <a:chExt cx="8702219" cy="846665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316640" y="-409223"/>
                  <a:ext cx="8702219" cy="8466659"/>
                  <a:chOff x="-316640" y="-409223"/>
                  <a:chExt cx="8702219" cy="8466659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560"/>
                  <a:stretch/>
                </p:blipFill>
                <p:spPr>
                  <a:xfrm>
                    <a:off x="4271433" y="3595504"/>
                    <a:ext cx="4077940" cy="445008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316640" y="-409223"/>
                    <a:ext cx="8702219" cy="8466659"/>
                    <a:chOff x="-316640" y="-409223"/>
                    <a:chExt cx="8702219" cy="8466659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-266701" y="3587037"/>
                      <a:ext cx="4384128" cy="4470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9177"/>
                    <a:stretch/>
                  </p:blipFill>
                  <p:spPr>
                    <a:xfrm>
                      <a:off x="-232832" y="0"/>
                      <a:ext cx="4373058" cy="40498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6297326" y="4085396"/>
                      <a:ext cx="0" cy="339913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160863" y="7382935"/>
                      <a:ext cx="30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805201" y="4084336"/>
                      <a:ext cx="942820" cy="43088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200" b="1" dirty="0" smtClean="0"/>
                        <a:t>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 rot="4253040">
                      <a:off x="6506386" y="5449077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1" name="Right Arrow 10"/>
                    <p:cNvSpPr/>
                    <p:nvPr/>
                  </p:nvSpPr>
                  <p:spPr>
                    <a:xfrm rot="3973453">
                      <a:off x="6559804" y="4610704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 rot="17332499">
                      <a:off x="4723797" y="5440594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3" name="Right Arrow 12"/>
                    <p:cNvSpPr/>
                    <p:nvPr/>
                  </p:nvSpPr>
                  <p:spPr>
                    <a:xfrm rot="6985390">
                      <a:off x="5453672" y="4604345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6269" b="1127"/>
                    <a:stretch/>
                  </p:blipFill>
                  <p:spPr>
                    <a:xfrm>
                      <a:off x="4271433" y="-409223"/>
                      <a:ext cx="4114146" cy="44252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43143" y="79601"/>
                      <a:ext cx="405354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a)</a:t>
                      </a:r>
                      <a:endParaRPr lang="en-US" sz="22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90984" y="79601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9277" y="4085396"/>
                      <a:ext cx="389512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c)</a:t>
                      </a:r>
                      <a:endParaRPr lang="en-US" sz="2200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474916" y="4085396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-974124" y="1379323"/>
                      <a:ext cx="1838188" cy="523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Abundance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409473" y="4107633"/>
                  <a:ext cx="4352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(a) 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-1001758" y="5604791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3554062" y="5468514"/>
                <a:ext cx="1200519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Fitness</a:t>
                </a:r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3263439" y="1379322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337</Words>
  <Application>Microsoft Macintosh PowerPoint</Application>
  <PresentationFormat>On-screen Show (4:3)</PresentationFormat>
  <Paragraphs>84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49</cp:revision>
  <dcterms:created xsi:type="dcterms:W3CDTF">2017-11-06T19:09:00Z</dcterms:created>
  <dcterms:modified xsi:type="dcterms:W3CDTF">2017-11-10T02:56:42Z</dcterms:modified>
</cp:coreProperties>
</file>