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0" r:id="rId2"/>
    <p:sldId id="281" r:id="rId3"/>
    <p:sldId id="277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26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7152C-5A49-428F-B980-B9C9FD4E6207}" type="datetimeFigureOut">
              <a:rPr lang="en-CA" smtClean="0"/>
              <a:t>20-03-06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5966-9438-4EE1-A1B1-5B0E5F6403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86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CF78A-23DD-4874-BECF-7A2245623479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96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99E20B-0C1E-4A0E-9E73-86F428313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484B880-BC6D-47C3-9599-09E179FC1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18B161-6D6A-477D-B715-BA42FF9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07B-FFDA-40C2-98A3-CCC47B468E65}" type="datetimeFigureOut">
              <a:rPr lang="en-CA" smtClean="0"/>
              <a:t>20-03-06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7431C7-E8BD-4EED-AD79-5B9C2BE4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53C818-B3BD-4342-8C1D-FE30088A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3325-9118-4522-9A9B-6AA7557148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3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54D03-046A-4AF1-9C21-01A66E24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DA3B62-D21E-46C4-80B2-D80117100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F73FD6-19AF-4951-A503-5046B460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07B-FFDA-40C2-98A3-CCC47B468E65}" type="datetimeFigureOut">
              <a:rPr lang="en-CA" smtClean="0"/>
              <a:t>20-03-06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309FC5-BCB7-4ACF-9F5C-7A64E06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27B85C-C170-410F-8856-6E315C60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3325-9118-4522-9A9B-6AA7557148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80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F78440-8ABA-498C-AEDF-CC36D8728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03DF52-259C-4656-9C7E-62252469F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630041-5811-4034-A136-C680F3D7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07B-FFDA-40C2-98A3-CCC47B468E65}" type="datetimeFigureOut">
              <a:rPr lang="en-CA" smtClean="0"/>
              <a:t>20-03-06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15A52C-3B5E-4B0F-B368-80354B43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D97539-1504-4C5D-83F8-70DC595E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3325-9118-4522-9A9B-6AA7557148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58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6DF53A-D472-4E6B-8666-A64B4541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81D25-CA71-4D7C-B338-BFD875374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20E1AA-3262-471C-ACB8-B11E944A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07B-FFDA-40C2-98A3-CCC47B468E65}" type="datetimeFigureOut">
              <a:rPr lang="en-CA" smtClean="0"/>
              <a:t>20-03-06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362F65-E5B0-4AFA-BE0B-162D13D8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FB8228-0FB0-4C4B-8A89-5A233644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3325-9118-4522-9A9B-6AA7557148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13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963D7E-3D6E-4B25-8A34-2D12A4BA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7BCF71-9821-4A06-B40F-1FF659C17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403FB1-CE09-43D2-948A-E55CE28B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07B-FFDA-40C2-98A3-CCC47B468E65}" type="datetimeFigureOut">
              <a:rPr lang="en-CA" smtClean="0"/>
              <a:t>20-03-06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3D7036-4F1D-4806-B73F-0F653DAF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EB9A8E-6295-4C1B-8B6C-D4F2F116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3325-9118-4522-9A9B-6AA7557148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8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49D299-2AE7-40D4-B96C-19CD23F7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01BB82-6A80-4488-9502-AAB6F1C45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F2CA073-75E0-4843-88A8-F68F69915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D3C011-C2A2-4945-8A23-B75BEC29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07B-FFDA-40C2-98A3-CCC47B468E65}" type="datetimeFigureOut">
              <a:rPr lang="en-CA" smtClean="0"/>
              <a:t>20-03-06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EE34E2-D21F-4527-830E-9AA811C3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56C7B0-5806-4627-84F9-884F9646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3325-9118-4522-9A9B-6AA7557148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05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1F46D1-63E4-42AA-BC85-5957D8BE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3082CA-15DE-4985-B47E-3A0FF3FB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5186EA-F779-42C3-8502-C03746F6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17DCCC7-EB98-4159-80B3-517C1DA67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80D9958-80AB-4AB6-BB1B-1268996D5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48D07F3-BAAC-44AE-A829-0A925E7C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07B-FFDA-40C2-98A3-CCC47B468E65}" type="datetimeFigureOut">
              <a:rPr lang="en-CA" smtClean="0"/>
              <a:t>20-03-06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77D06D6-8689-48B1-A52D-1D8C625E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C99C415-1067-47B6-BEAE-AC4867BB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3325-9118-4522-9A9B-6AA7557148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66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D6ED96-59AB-40D3-90C4-0FE60182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10E0DDB-FC04-4A80-8F9A-0716C6F5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07B-FFDA-40C2-98A3-CCC47B468E65}" type="datetimeFigureOut">
              <a:rPr lang="en-CA" smtClean="0"/>
              <a:t>20-03-06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E5C871-B753-4C44-BC72-C0892439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05DBD7-40A3-4D59-9E09-EDE01AB9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3325-9118-4522-9A9B-6AA7557148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10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D66DC4D-FA1F-4572-9AAA-A2715E6F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07B-FFDA-40C2-98A3-CCC47B468E65}" type="datetimeFigureOut">
              <a:rPr lang="en-CA" smtClean="0"/>
              <a:t>20-03-06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2426DCD-8CA2-4A6C-B0C4-60F507BC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05F1BE-C280-4572-9E53-453D3A18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3325-9118-4522-9A9B-6AA7557148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37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27AA0-679F-4BD2-B800-D17AE6DF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C4A440-94A8-4FFA-8450-9A65949B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5B3C9D-9480-41BD-8831-11F6522F4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C81EB6-39BC-4472-90FB-A63BD9A7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07B-FFDA-40C2-98A3-CCC47B468E65}" type="datetimeFigureOut">
              <a:rPr lang="en-CA" smtClean="0"/>
              <a:t>20-03-06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865124-E8A8-4BA2-A536-C540FA71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01C764-6912-4ED5-ACA2-B289AE5C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3325-9118-4522-9A9B-6AA7557148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22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E9C3C7-FB2D-4557-868A-30A29B29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A2AB9D-4043-47D9-9F1F-D12BEBB90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A83A3C-20EC-4FDB-A151-61CD9E425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24DDC1-554E-4FFF-BF6A-D71437C3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07B-FFDA-40C2-98A3-CCC47B468E65}" type="datetimeFigureOut">
              <a:rPr lang="en-CA" smtClean="0"/>
              <a:t>20-03-06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707981-56D9-4411-9565-0E71D031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557078-0934-457F-975B-DBC8833B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3325-9118-4522-9A9B-6AA7557148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04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9F11D58-3DB5-43C5-9C91-91BFAA75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21E253-C45C-47CD-86B5-44CB049C2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83784F-A845-4884-8A35-BB4E88D71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807B-FFDA-40C2-98A3-CCC47B468E65}" type="datetimeFigureOut">
              <a:rPr lang="en-CA" smtClean="0"/>
              <a:t>20-03-06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EBEB09-816B-43E2-965E-8F79BEFA9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FFD0-8F37-4B83-A0E5-B905CC43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3325-9118-4522-9A9B-6AA7557148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82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openxmlformats.org/officeDocument/2006/relationships/image" Target="../media/image10.png"/><Relationship Id="rId13" Type="http://schemas.microsoft.com/office/2007/relationships/hdphoto" Target="../media/hdphoto5.wdp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6" Type="http://schemas.openxmlformats.org/officeDocument/2006/relationships/image" Target="../media/image7.png"/><Relationship Id="rId7" Type="http://schemas.microsoft.com/office/2007/relationships/hdphoto" Target="../media/hdphoto2.wdp"/><Relationship Id="rId8" Type="http://schemas.openxmlformats.org/officeDocument/2006/relationships/image" Target="../media/image8.png"/><Relationship Id="rId9" Type="http://schemas.microsoft.com/office/2007/relationships/hdphoto" Target="../media/hdphoto3.wdp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microsoft.com/office/2007/relationships/hdphoto" Target="../media/hdphoto11.wdp"/><Relationship Id="rId13" Type="http://schemas.openxmlformats.org/officeDocument/2006/relationships/image" Target="../media/image19.png"/><Relationship Id="rId14" Type="http://schemas.microsoft.com/office/2007/relationships/hdphoto" Target="../media/hdphoto12.wdp"/><Relationship Id="rId15" Type="http://schemas.openxmlformats.org/officeDocument/2006/relationships/image" Target="../media/image20.png"/><Relationship Id="rId16" Type="http://schemas.microsoft.com/office/2007/relationships/hdphoto" Target="../media/hdphoto1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microsoft.com/office/2007/relationships/hdphoto" Target="../media/hdphoto7.wdp"/><Relationship Id="rId4" Type="http://schemas.openxmlformats.org/officeDocument/2006/relationships/image" Target="../media/image14.png"/><Relationship Id="rId5" Type="http://schemas.microsoft.com/office/2007/relationships/hdphoto" Target="../media/hdphoto8.wdp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microsoft.com/office/2007/relationships/hdphoto" Target="../media/hdphoto9.wdp"/><Relationship Id="rId9" Type="http://schemas.openxmlformats.org/officeDocument/2006/relationships/image" Target="../media/image17.png"/><Relationship Id="rId10" Type="http://schemas.microsoft.com/office/2007/relationships/hdphoto" Target="../media/hdphoto10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4" Type="http://schemas.openxmlformats.org/officeDocument/2006/relationships/image" Target="../media/image22.png"/><Relationship Id="rId5" Type="http://schemas.microsoft.com/office/2007/relationships/hdphoto" Target="../media/hdphoto15.wdp"/><Relationship Id="rId6" Type="http://schemas.openxmlformats.org/officeDocument/2006/relationships/image" Target="../media/image23.png"/><Relationship Id="rId7" Type="http://schemas.microsoft.com/office/2007/relationships/hdphoto" Target="../media/hdphoto16.wdp"/><Relationship Id="rId8" Type="http://schemas.openxmlformats.org/officeDocument/2006/relationships/image" Target="../media/image24.png"/><Relationship Id="rId9" Type="http://schemas.microsoft.com/office/2007/relationships/hdphoto" Target="../media/hdphoto17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age result for poecilia formosa parasite">
            <a:extLst>
              <a:ext uri="{FF2B5EF4-FFF2-40B4-BE49-F238E27FC236}">
                <a16:creationId xmlns:a16="http://schemas.microsoft.com/office/drawing/2014/main" xmlns="" id="{5FCE19C6-8E54-49E2-8099-60B76D1F3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547" y="980892"/>
            <a:ext cx="3651110" cy="1521296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3CD4708-52AF-4231-93A3-1C94D16E3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918" y="984152"/>
            <a:ext cx="3651821" cy="15180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889BE7-850C-4B8D-B787-2C353154062D}"/>
              </a:ext>
            </a:extLst>
          </p:cNvPr>
          <p:cNvSpPr txBox="1"/>
          <p:nvPr/>
        </p:nvSpPr>
        <p:spPr>
          <a:xfrm>
            <a:off x="1640393" y="527991"/>
            <a:ext cx="15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Original Photo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F77274-12FF-449D-A239-C841F1A89DA5}"/>
              </a:ext>
            </a:extLst>
          </p:cNvPr>
          <p:cNvSpPr txBox="1"/>
          <p:nvPr/>
        </p:nvSpPr>
        <p:spPr>
          <a:xfrm>
            <a:off x="7679956" y="533468"/>
            <a:ext cx="268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High contrast / line picture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14828B-1EB3-41F0-B9E4-8EDE532AA4D6}"/>
              </a:ext>
            </a:extLst>
          </p:cNvPr>
          <p:cNvSpPr txBox="1"/>
          <p:nvPr/>
        </p:nvSpPr>
        <p:spPr>
          <a:xfrm>
            <a:off x="8136294" y="3247053"/>
            <a:ext cx="2867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You can even Andy-</a:t>
            </a:r>
            <a:r>
              <a:rPr lang="en-CA" dirty="0" err="1"/>
              <a:t>Warhole</a:t>
            </a:r>
            <a:r>
              <a:rPr lang="en-CA" dirty="0"/>
              <a:t> </a:t>
            </a:r>
          </a:p>
          <a:p>
            <a:pPr algn="ctr"/>
            <a:r>
              <a:rPr lang="en-CA" dirty="0"/>
              <a:t>the whole thing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4A89B65-AA18-454D-B02A-53AE412D507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02945" y="4213335"/>
            <a:ext cx="1837133" cy="763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B15E287-D2BA-466C-9BBC-94856730533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40078" y="4213334"/>
            <a:ext cx="1837133" cy="7636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27DB072-B9D9-4580-99E9-26E11849FF2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02945" y="4977018"/>
            <a:ext cx="1837133" cy="763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A2DBAF3-33FE-4047-9EAC-74AC06BF9CE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40078" y="4977017"/>
            <a:ext cx="1837133" cy="763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B4DC886-AD59-411C-98D1-07AFCEBD1C4A}"/>
              </a:ext>
            </a:extLst>
          </p:cNvPr>
          <p:cNvSpPr txBox="1"/>
          <p:nvPr/>
        </p:nvSpPr>
        <p:spPr>
          <a:xfrm>
            <a:off x="345233" y="3312367"/>
            <a:ext cx="66945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Steps:</a:t>
            </a:r>
          </a:p>
          <a:p>
            <a:r>
              <a:rPr lang="en-CA" dirty="0"/>
              <a:t>1) Get image without background</a:t>
            </a:r>
          </a:p>
          <a:p>
            <a:r>
              <a:rPr lang="en-CA" dirty="0"/>
              <a:t>2) Control-C image (copy)</a:t>
            </a:r>
          </a:p>
          <a:p>
            <a:r>
              <a:rPr lang="en-CA" dirty="0"/>
              <a:t>3) Paste using right click (does not work properly with Control-V</a:t>
            </a:r>
          </a:p>
          <a:p>
            <a:r>
              <a:rPr lang="en-CA" dirty="0"/>
              <a:t>   no clue why – its gets fixed in previous contrast instead of resetting)</a:t>
            </a:r>
          </a:p>
          <a:p>
            <a:r>
              <a:rPr lang="en-CA" dirty="0"/>
              <a:t>4) Click new image -&gt; </a:t>
            </a:r>
          </a:p>
          <a:p>
            <a:pPr marL="342900" indent="-342900">
              <a:buAutoNum type="arabicParenR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854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5667E86-7017-4070-867E-F3D080C2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2" y="2080625"/>
            <a:ext cx="6235570" cy="1161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27441C-CECE-4670-9F3C-4E9591204042}"/>
              </a:ext>
            </a:extLst>
          </p:cNvPr>
          <p:cNvSpPr txBox="1"/>
          <p:nvPr/>
        </p:nvSpPr>
        <p:spPr>
          <a:xfrm>
            <a:off x="377012" y="363893"/>
            <a:ext cx="6694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Steps:</a:t>
            </a:r>
          </a:p>
          <a:p>
            <a:r>
              <a:rPr lang="en-CA" dirty="0"/>
              <a:t>1) Get image without background</a:t>
            </a:r>
          </a:p>
          <a:p>
            <a:r>
              <a:rPr lang="en-CA" dirty="0"/>
              <a:t>2) Control-C image (copy)</a:t>
            </a:r>
          </a:p>
          <a:p>
            <a:r>
              <a:rPr lang="en-CA" dirty="0"/>
              <a:t>3) Paste using right click (does not work properly with Control-V</a:t>
            </a:r>
          </a:p>
          <a:p>
            <a:r>
              <a:rPr lang="en-CA" dirty="0"/>
              <a:t>   no clue why – its gets fixed in previous contrast instead of resetting)</a:t>
            </a:r>
          </a:p>
          <a:p>
            <a:r>
              <a:rPr lang="en-CA" dirty="0"/>
              <a:t>4) Click new image -&gt; Go to 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539387F-0186-465B-89E1-F2603549D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918" y="984152"/>
            <a:ext cx="3651821" cy="1518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2C569F4-509E-44E0-9CAC-AF9B94CF9DC9}"/>
              </a:ext>
            </a:extLst>
          </p:cNvPr>
          <p:cNvSpPr txBox="1"/>
          <p:nvPr/>
        </p:nvSpPr>
        <p:spPr>
          <a:xfrm>
            <a:off x="457200" y="3349690"/>
            <a:ext cx="5972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5) Click ‘Corrections’ and then in the tab for ‘Sharpen/Soften’ </a:t>
            </a:r>
          </a:p>
          <a:p>
            <a:r>
              <a:rPr lang="en-CA" dirty="0"/>
              <a:t>Click the bock farthest to the right ‘Sharpen 50%’</a:t>
            </a:r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EE7F446-6896-4B14-BFF0-610D022FC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98" y="4012750"/>
            <a:ext cx="4328272" cy="1640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C3B6205-7557-46B6-B3BB-C9EA52D67990}"/>
              </a:ext>
            </a:extLst>
          </p:cNvPr>
          <p:cNvSpPr txBox="1"/>
          <p:nvPr/>
        </p:nvSpPr>
        <p:spPr>
          <a:xfrm>
            <a:off x="432319" y="5862734"/>
            <a:ext cx="9055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6) Go to step 2 and repeat …. Many times (Example below) – for this image it took me </a:t>
            </a:r>
            <a:r>
              <a:rPr lang="en-CA"/>
              <a:t>20 times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12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age result for poecilia formosa parasite">
            <a:extLst>
              <a:ext uri="{FF2B5EF4-FFF2-40B4-BE49-F238E27FC236}">
                <a16:creationId xmlns:a16="http://schemas.microsoft.com/office/drawing/2014/main" xmlns="" id="{5956582B-C3D6-43A3-9E54-6280FED4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37162"/>
            <a:ext cx="3651110" cy="1521296"/>
          </a:xfrm>
          <a:prstGeom prst="rect">
            <a:avLst/>
          </a:prstGeom>
          <a:noFill/>
        </p:spPr>
      </p:pic>
      <p:pic>
        <p:nvPicPr>
          <p:cNvPr id="5" name="Picture 5" descr="Image result for poecilia formosa parasite">
            <a:extLst>
              <a:ext uri="{FF2B5EF4-FFF2-40B4-BE49-F238E27FC236}">
                <a16:creationId xmlns:a16="http://schemas.microsoft.com/office/drawing/2014/main" xmlns="" id="{1487CE86-AFF2-444F-B55C-490E41276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128812" y="51851"/>
            <a:ext cx="3651110" cy="1521296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C06A02E-287F-48D6-892C-5B501B88D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1" y="1572700"/>
            <a:ext cx="3651821" cy="1518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D651EC-7B3E-4FCA-9E74-EBDBA8D1BA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8102" y="1558235"/>
            <a:ext cx="3651821" cy="1518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235A579-436F-408D-89C6-3BF43F3301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6281" y="3102237"/>
            <a:ext cx="3651821" cy="15180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E0C4143-EA16-483D-A722-4DDD72D7A7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8102" y="3098896"/>
            <a:ext cx="3651821" cy="15180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E794B35-76B0-4905-936C-E0E6A977BA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76280" y="4616932"/>
            <a:ext cx="3651821" cy="15180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9FB50D7-3D28-4606-A36B-09AB21048E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8101" y="4616932"/>
            <a:ext cx="3651821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8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F77AD2F-9D32-401F-85AD-A6BB67EE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1505" y="0"/>
            <a:ext cx="3651821" cy="1518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AEA2071-B41F-4E36-82EA-A06F18793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3326" y="0"/>
            <a:ext cx="3651821" cy="151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677BB7-80D6-46D3-B3E6-361690CFC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4616" y="1518036"/>
            <a:ext cx="3651821" cy="1518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0F9B961-A71B-423C-93C8-3B51A5DCA7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0215" y="1518036"/>
            <a:ext cx="3651821" cy="1518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1BFD24D-25C7-4B17-9822-14C71049E5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4616" y="3036072"/>
            <a:ext cx="3651821" cy="1518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264BC57-04AC-4FEE-ADDA-4FD7F50299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6437" y="3036072"/>
            <a:ext cx="3651821" cy="1518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F3B600F-9BEA-42E2-82CB-328B9878E9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1504" y="4554108"/>
            <a:ext cx="3651821" cy="15180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ABB31DD-2D06-4AF8-A4E0-A40CA30DA5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0214" y="4554108"/>
            <a:ext cx="3651821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3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E4D4AF-3578-4B9D-A540-ED2EC11D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1" y="0"/>
            <a:ext cx="3651821" cy="151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F5F6B6-9848-47B9-AE0B-6AC61BAF4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2025" y="-3561"/>
            <a:ext cx="3651821" cy="1518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69DD14C-D8FC-4220-BA9A-87C32DC9A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1" y="1563667"/>
            <a:ext cx="3651821" cy="1518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1990DCA-8ED2-4F87-900C-BEE1EBEDA8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2024" y="1563667"/>
            <a:ext cx="3651821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4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182</Words>
  <Application>Microsoft Macintosh PowerPoint</Application>
  <PresentationFormat>Custom</PresentationFormat>
  <Paragraphs>20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Dargent</dc:creator>
  <cp:lastModifiedBy>Heather Kharouba</cp:lastModifiedBy>
  <cp:revision>4</cp:revision>
  <dcterms:created xsi:type="dcterms:W3CDTF">2020-03-06T16:00:54Z</dcterms:created>
  <dcterms:modified xsi:type="dcterms:W3CDTF">2020-03-06T23:08:48Z</dcterms:modified>
</cp:coreProperties>
</file>