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8" r:id="rId9"/>
    <p:sldId id="267" r:id="rId10"/>
    <p:sldId id="275" r:id="rId11"/>
    <p:sldId id="272" r:id="rId12"/>
    <p:sldId id="276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09" autoAdjust="0"/>
  </p:normalViewPr>
  <p:slideViewPr>
    <p:cSldViewPr snapToGrid="0" snapToObjects="1">
      <p:cViewPr>
        <p:scale>
          <a:sx n="66" d="100"/>
          <a:sy n="66" d="100"/>
        </p:scale>
        <p:origin x="-2192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F265-6143-EA4D-80A4-B61958D9683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DB65-632D-0F4F-9C2E-F1160E33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the context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</a:t>
            </a:r>
            <a:r>
              <a:rPr lang="en-US" baseline="0" smtClean="0"/>
              <a:t>the context of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6B13-CEA0-E54F-B6C3-F031D24201ED}" type="datetimeFigureOut">
              <a:rPr lang="en-US" smtClean="0"/>
              <a:t>19-04-23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9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9334" y="733993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125926" y="780264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4925" y="728565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862666" y="6138334"/>
            <a:ext cx="6787445" cy="201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3452" y="804548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7451" y="252943"/>
            <a:ext cx="9728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922335" y="6114116"/>
            <a:ext cx="5630334" cy="249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7386" y="6184669"/>
            <a:ext cx="416197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Relative timing with resource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17409" y="2718010"/>
            <a:ext cx="47840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	Fitness of consumer </a:t>
            </a:r>
          </a:p>
        </p:txBody>
      </p:sp>
    </p:spTree>
    <p:extLst>
      <p:ext uri="{BB962C8B-B14F-4D97-AF65-F5344CB8AC3E}">
        <p14:creationId xmlns:p14="http://schemas.microsoft.com/office/powerpoint/2010/main" val="12010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63439" y="1379322"/>
            <a:ext cx="1838188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Abundance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-577333" y="-1841345"/>
            <a:ext cx="8702219" cy="8454807"/>
            <a:chOff x="-329340" y="-409223"/>
            <a:chExt cx="8702219" cy="8454807"/>
          </a:xfrm>
        </p:grpSpPr>
        <p:grpSp>
          <p:nvGrpSpPr>
            <p:cNvPr id="23" name="Group 22"/>
            <p:cNvGrpSpPr/>
            <p:nvPr/>
          </p:nvGrpSpPr>
          <p:grpSpPr>
            <a:xfrm>
              <a:off x="-329340" y="-409223"/>
              <a:ext cx="8702219" cy="8454807"/>
              <a:chOff x="-316640" y="-409223"/>
              <a:chExt cx="8702219" cy="845480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6560"/>
              <a:stretch/>
            </p:blipFill>
            <p:spPr>
              <a:xfrm>
                <a:off x="4271433" y="3595504"/>
                <a:ext cx="4077940" cy="4450080"/>
              </a:xfrm>
              <a:prstGeom prst="rect">
                <a:avLst/>
              </a:prstGeom>
              <a:solidFill>
                <a:srgbClr val="FFFFFF"/>
              </a:solidFill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-316640" y="-409223"/>
                <a:ext cx="8702219" cy="8161490"/>
                <a:chOff x="-316640" y="-409223"/>
                <a:chExt cx="8702219" cy="816149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9177"/>
                <a:stretch/>
              </p:blipFill>
              <p:spPr>
                <a:xfrm>
                  <a:off x="-232832" y="0"/>
                  <a:ext cx="4373058" cy="4049888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  <p:cxnSp>
              <p:nvCxnSpPr>
                <p:cNvPr id="7" name="Straight Connector 6"/>
                <p:cNvCxnSpPr/>
                <p:nvPr/>
              </p:nvCxnSpPr>
              <p:spPr>
                <a:xfrm>
                  <a:off x="6297326" y="4085396"/>
                  <a:ext cx="0" cy="3399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6160863" y="738293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805201" y="4084336"/>
                  <a:ext cx="942820" cy="43088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b="1" dirty="0" smtClean="0"/>
                    <a:t>match</a:t>
                  </a:r>
                  <a:endParaRPr lang="en-US" sz="2200" b="1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rot="4253040">
                  <a:off x="6506386" y="5449077"/>
                  <a:ext cx="1332053" cy="430887"/>
                </a:xfrm>
                <a:prstGeom prst="rect">
                  <a:avLst/>
                </a:prstGeom>
                <a:solidFill>
                  <a:srgbClr val="FF0000">
                    <a:alpha val="77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/>
                    <a:t>mismatch</a:t>
                  </a:r>
                  <a:endParaRPr lang="en-US" sz="2200" b="1" dirty="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3973453">
                  <a:off x="6559804" y="4610704"/>
                  <a:ext cx="537208" cy="375539"/>
                </a:xfrm>
                <a:prstGeom prst="rightArrow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 rot="17332499">
                  <a:off x="4723797" y="5440594"/>
                  <a:ext cx="1332053" cy="430887"/>
                </a:xfrm>
                <a:prstGeom prst="rect">
                  <a:avLst/>
                </a:prstGeom>
                <a:solidFill>
                  <a:srgbClr val="FF0000">
                    <a:alpha val="77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/>
                    <a:t>mismatch</a:t>
                  </a:r>
                  <a:endParaRPr lang="en-US" sz="2200" b="1" dirty="0"/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 rot="6985390">
                  <a:off x="5453672" y="4604345"/>
                  <a:ext cx="537208" cy="375539"/>
                </a:xfrm>
                <a:prstGeom prst="rightArrow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69" b="1127"/>
                <a:stretch/>
              </p:blipFill>
              <p:spPr>
                <a:xfrm>
                  <a:off x="4271433" y="-409223"/>
                  <a:ext cx="4114146" cy="4425244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243143" y="79601"/>
                  <a:ext cx="405354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a)</a:t>
                  </a:r>
                  <a:endParaRPr lang="en-US" sz="22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490984" y="79601"/>
                  <a:ext cx="418441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b</a:t>
                  </a:r>
                  <a:r>
                    <a:rPr lang="en-US" sz="2200" dirty="0" smtClean="0"/>
                    <a:t>)</a:t>
                  </a:r>
                  <a:endParaRPr lang="en-US" sz="2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09277" y="4085396"/>
                  <a:ext cx="389512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c)</a:t>
                  </a:r>
                  <a:endParaRPr lang="en-US" sz="22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474916" y="4085396"/>
                  <a:ext cx="418441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d</a:t>
                  </a:r>
                  <a:r>
                    <a:rPr lang="en-US" sz="2200" dirty="0" smtClean="0"/>
                    <a:t>)</a:t>
                  </a:r>
                  <a:endParaRPr lang="en-US" sz="22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-974124" y="1379323"/>
                  <a:ext cx="1838188" cy="52322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Abundance</a:t>
                  </a:r>
                  <a:endParaRPr lang="en-US" sz="2800" dirty="0"/>
                </a:p>
              </p:txBody>
            </p:sp>
          </p:grpSp>
        </p:grpSp>
        <p:sp>
          <p:nvSpPr>
            <p:cNvPr id="17" name="Rectangle 16"/>
            <p:cNvSpPr/>
            <p:nvPr/>
          </p:nvSpPr>
          <p:spPr>
            <a:xfrm>
              <a:off x="5396773" y="4107633"/>
              <a:ext cx="435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(a)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3554062" y="5468514"/>
              <a:ext cx="1200519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Fitness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 rot="17276937">
              <a:off x="4787497" y="5261448"/>
              <a:ext cx="445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4181040">
              <a:off x="7292104" y="5192099"/>
              <a:ext cx="42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(c) </a:t>
              </a:r>
              <a:endParaRPr lang="en-US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r="4706"/>
          <a:stretch/>
        </p:blipFill>
        <p:spPr>
          <a:xfrm>
            <a:off x="-600269" y="3456482"/>
            <a:ext cx="4538125" cy="473256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6" name="Straight Connector 35"/>
          <p:cNvCxnSpPr>
            <a:endCxn id="38" idx="0"/>
          </p:cNvCxnSpPr>
          <p:nvPr/>
        </p:nvCxnSpPr>
        <p:spPr>
          <a:xfrm flipH="1">
            <a:off x="1913468" y="4271662"/>
            <a:ext cx="2360" cy="1961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55969" y="4066820"/>
            <a:ext cx="1200966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13230" y="73660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32934" y="6233374"/>
            <a:ext cx="17610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3419" y="6182575"/>
            <a:ext cx="1161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</a:t>
            </a:r>
            <a:r>
              <a:rPr lang="en-US" sz="2200" b="1" dirty="0" smtClean="0">
                <a:solidFill>
                  <a:srgbClr val="FF0000"/>
                </a:solidFill>
              </a:rPr>
              <a:t>aseline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947334" y="6794727"/>
            <a:ext cx="4718" cy="68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4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1585395" y="-1128815"/>
            <a:ext cx="12421122" cy="9160562"/>
            <a:chOff x="-1585395" y="-1128815"/>
            <a:chExt cx="12421122" cy="9160562"/>
          </a:xfrm>
        </p:grpSpPr>
        <p:grpSp>
          <p:nvGrpSpPr>
            <p:cNvPr id="57" name="Group 56"/>
            <p:cNvGrpSpPr/>
            <p:nvPr/>
          </p:nvGrpSpPr>
          <p:grpSpPr>
            <a:xfrm>
              <a:off x="-1585395" y="-1128815"/>
              <a:ext cx="12421122" cy="9160562"/>
              <a:chOff x="-1585395" y="-1128815"/>
              <a:chExt cx="12421122" cy="916056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-1585395" y="-1128815"/>
                <a:ext cx="12421122" cy="9160562"/>
                <a:chOff x="-1585395" y="-1128815"/>
                <a:chExt cx="12421122" cy="916056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451599" y="3561348"/>
                  <a:ext cx="4384128" cy="4470399"/>
                  <a:chOff x="6451599" y="3523248"/>
                  <a:chExt cx="4384128" cy="4470399"/>
                </a:xfrm>
              </p:grpSpPr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51599" y="3523248"/>
                    <a:ext cx="4384128" cy="4470399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940277" y="4021607"/>
                    <a:ext cx="423952" cy="43088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  <a:prstDash val="soli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dirty="0"/>
                      <a:t>d</a:t>
                    </a:r>
                    <a:r>
                      <a:rPr lang="en-US" sz="2200" b="1" dirty="0" smtClean="0"/>
                      <a:t>)</a:t>
                    </a:r>
                    <a:endParaRPr lang="en-US" sz="2200" b="1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708900" y="7554793"/>
                    <a:ext cx="2146300" cy="3683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8089297" y="3523248"/>
                    <a:ext cx="1332053" cy="430887"/>
                  </a:xfrm>
                  <a:prstGeom prst="rect">
                    <a:avLst/>
                  </a:prstGeom>
                  <a:solidFill>
                    <a:srgbClr val="FF0000">
                      <a:alpha val="77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dirty="0" smtClean="0"/>
                      <a:t>mismatch</a:t>
                    </a:r>
                    <a:endParaRPr lang="en-US" sz="2200" b="1" dirty="0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-1585395" y="-1128815"/>
                  <a:ext cx="12421122" cy="9155305"/>
                  <a:chOff x="-1585395" y="-1128815"/>
                  <a:chExt cx="12421122" cy="91553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-1585395" y="-1128815"/>
                    <a:ext cx="8497687" cy="9155305"/>
                    <a:chOff x="-1585395" y="-1128815"/>
                    <a:chExt cx="8497687" cy="915530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-1585395" y="-1128815"/>
                      <a:ext cx="8497687" cy="9155305"/>
                      <a:chOff x="-124895" y="3595504"/>
                      <a:chExt cx="8497687" cy="9155305"/>
                    </a:xfrm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-124895" y="3595504"/>
                        <a:ext cx="8497687" cy="9155305"/>
                        <a:chOff x="-124895" y="3595504"/>
                        <a:chExt cx="8497687" cy="9155305"/>
                      </a:xfrm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-124895" y="3595504"/>
                          <a:ext cx="8497687" cy="9155305"/>
                          <a:chOff x="-112195" y="3595504"/>
                          <a:chExt cx="8497687" cy="9155305"/>
                        </a:xfrm>
                      </p:grpSpPr>
                      <p:pic>
                        <p:nvPicPr>
                          <p:cNvPr id="5" name="Picture 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/>
                          <a:srcRect l="6560"/>
                          <a:stretch/>
                        </p:blipFill>
                        <p:spPr>
                          <a:xfrm>
                            <a:off x="4271433" y="3595504"/>
                            <a:ext cx="4077940" cy="445008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  <p:grpSp>
                        <p:nvGrpSpPr>
                          <p:cNvPr id="22" name="Group 21"/>
                          <p:cNvGrpSpPr/>
                          <p:nvPr/>
                        </p:nvGrpSpPr>
                        <p:grpSpPr>
                          <a:xfrm>
                            <a:off x="-112195" y="4084336"/>
                            <a:ext cx="8497687" cy="8666473"/>
                            <a:chOff x="-112195" y="4084336"/>
                            <a:chExt cx="8497687" cy="8666473"/>
                          </a:xfrm>
                        </p:grpSpPr>
                        <p:cxnSp>
                          <p:nvCxnSpPr>
                            <p:cNvPr id="7" name="Straight Connector 6"/>
                            <p:cNvCxnSpPr/>
                            <p:nvPr/>
                          </p:nvCxnSpPr>
                          <p:spPr>
                            <a:xfrm>
                              <a:off x="6297326" y="4085396"/>
                              <a:ext cx="0" cy="339913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8" name="TextBox 7"/>
                            <p:cNvSpPr txBox="1"/>
                            <p:nvPr/>
                          </p:nvSpPr>
                          <p:spPr>
                            <a:xfrm>
                              <a:off x="6160863" y="7382935"/>
                              <a:ext cx="30166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dirty="0" smtClean="0"/>
                                <a:t>0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9" name="TextBox 8"/>
                            <p:cNvSpPr txBox="1"/>
                            <p:nvPr/>
                          </p:nvSpPr>
                          <p:spPr>
                            <a:xfrm>
                              <a:off x="5805201" y="4084336"/>
                              <a:ext cx="942820" cy="430887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200" b="1" dirty="0" smtClean="0"/>
                                <a:t>match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 rot="4253040">
                              <a:off x="6506386" y="5449077"/>
                              <a:ext cx="1332053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0000">
                                <a:alpha val="77000"/>
                              </a:srgb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 smtClean="0"/>
                                <a:t>mismatch</a:t>
                              </a:r>
                              <a:endParaRPr lang="en-US" sz="2200" b="1" dirty="0"/>
                            </a:p>
                          </p:txBody>
                        </p:sp>
                        <p:pic>
                          <p:nvPicPr>
                            <p:cNvPr id="6" name="Picture 5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5"/>
                            <a:srcRect t="9177"/>
                            <a:stretch/>
                          </p:blipFill>
                          <p:spPr>
                            <a:xfrm>
                              <a:off x="4012434" y="8700921"/>
                              <a:ext cx="4373058" cy="4049888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  <p:sp>
                          <p:nvSpPr>
                            <p:cNvPr id="11" name="Right Arrow 10"/>
                            <p:cNvSpPr/>
                            <p:nvPr/>
                          </p:nvSpPr>
                          <p:spPr>
                            <a:xfrm rot="3973453">
                              <a:off x="6559804" y="4610704"/>
                              <a:ext cx="537208" cy="375539"/>
                            </a:xfrm>
                            <a:prstGeom prst="rightArrow">
                              <a:avLst/>
                            </a:prstGeom>
                            <a:solidFill>
                              <a:srgbClr val="D9D9D9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" name="TextBox 11"/>
                            <p:cNvSpPr txBox="1"/>
                            <p:nvPr/>
                          </p:nvSpPr>
                          <p:spPr>
                            <a:xfrm rot="17332499">
                              <a:off x="4723797" y="5440594"/>
                              <a:ext cx="1332053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0000">
                                <a:alpha val="77000"/>
                              </a:srgb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 smtClean="0"/>
                                <a:t>mismatch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13" name="Right Arrow 12"/>
                            <p:cNvSpPr/>
                            <p:nvPr/>
                          </p:nvSpPr>
                          <p:spPr>
                            <a:xfrm rot="6985390">
                              <a:off x="5453672" y="4604345"/>
                              <a:ext cx="537208" cy="375539"/>
                            </a:xfrm>
                            <a:prstGeom prst="rightArrow">
                              <a:avLst/>
                            </a:prstGeom>
                            <a:solidFill>
                              <a:srgbClr val="D9D9D9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" name="TextBox 13"/>
                            <p:cNvSpPr txBox="1"/>
                            <p:nvPr/>
                          </p:nvSpPr>
                          <p:spPr>
                            <a:xfrm>
                              <a:off x="4499772" y="8786738"/>
                              <a:ext cx="389512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  <a:prstDash val="solid"/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 smtClean="0"/>
                                <a:t>c)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19" name="TextBox 18"/>
                            <p:cNvSpPr txBox="1"/>
                            <p:nvPr/>
                          </p:nvSpPr>
                          <p:spPr>
                            <a:xfrm>
                              <a:off x="4474916" y="4085396"/>
                              <a:ext cx="411829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  <a:prstDash val="solid"/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/>
                                <a:t>a</a:t>
                              </a:r>
                              <a:r>
                                <a:rPr lang="en-US" sz="2200" b="1" dirty="0" smtClean="0"/>
                                <a:t>)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20" name="TextBox 19"/>
                            <p:cNvSpPr txBox="1"/>
                            <p:nvPr/>
                          </p:nvSpPr>
                          <p:spPr>
                            <a:xfrm rot="16200000">
                              <a:off x="-2063208" y="10274779"/>
                              <a:ext cx="4425246" cy="52322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800" dirty="0" smtClean="0"/>
                                <a:t>Abundance</a:t>
                              </a:r>
                              <a:endParaRPr lang="en-US" sz="2800" dirty="0"/>
                            </a:p>
                          </p:txBody>
                        </p:sp>
                      </p:grpSp>
                    </p:grp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 rot="17276937">
                          <a:off x="4852811" y="5276837"/>
                          <a:ext cx="416901" cy="33855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(b) </a:t>
                          </a:r>
                          <a:endParaRPr lang="en-US" sz="1600" dirty="0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 rot="4181040">
                          <a:off x="7231284" y="5207488"/>
                          <a:ext cx="416901" cy="33855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(d) </a:t>
                          </a:r>
                          <a:endParaRPr lang="en-US" sz="1600" dirty="0"/>
                        </a:p>
                      </p:txBody>
                    </p:sp>
                  </p:grp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 rot="16200000">
                        <a:off x="3554062" y="5468514"/>
                        <a:ext cx="1200519" cy="5232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Fitness</a:t>
                        </a:r>
                        <a:endParaRPr lang="en-US" sz="2800" dirty="0"/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4593461" y="-973937"/>
                      <a:ext cx="395862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dirty="0" smtClean="0"/>
                        <a:t>(c) </a:t>
                      </a:r>
                      <a:endParaRPr lang="en-US" sz="1600" dirty="0"/>
                    </a:p>
                  </p:txBody>
                </p:sp>
              </p:grpSp>
              <p:sp>
                <p:nvSpPr>
                  <p:cNvPr id="33" name="Rectangle 32"/>
                  <p:cNvSpPr/>
                  <p:nvPr/>
                </p:nvSpPr>
                <p:spPr>
                  <a:xfrm>
                    <a:off x="-1585395" y="3429000"/>
                    <a:ext cx="12421122" cy="45575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-1176474" y="3546628"/>
                  <a:ext cx="6603695" cy="4427264"/>
                  <a:chOff x="-1176474" y="3546628"/>
                  <a:chExt cx="6603695" cy="4427264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484401" y="3558415"/>
                    <a:ext cx="942820" cy="43088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b="1" dirty="0" smtClean="0"/>
                      <a:t>match</a:t>
                    </a:r>
                    <a:endParaRPr lang="en-US" sz="2200" b="1" dirty="0"/>
                  </a:p>
                </p:txBody>
              </p: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-1176474" y="3546628"/>
                    <a:ext cx="4114146" cy="4427264"/>
                    <a:chOff x="-1176474" y="3546628"/>
                    <a:chExt cx="4114146" cy="4427264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-1176474" y="3546628"/>
                      <a:ext cx="4114146" cy="4427264"/>
                      <a:chOff x="-1176474" y="3546628"/>
                      <a:chExt cx="4114146" cy="4427264"/>
                    </a:xfrm>
                  </p:grpSpPr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-973928" y="4049719"/>
                        <a:ext cx="418441" cy="430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  <a:prstDash val="solid"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/>
                          <a:t>b</a:t>
                        </a:r>
                        <a:r>
                          <a:rPr lang="en-US" sz="2200" dirty="0" smtClean="0"/>
                          <a:t>)</a:t>
                        </a:r>
                        <a:endParaRPr lang="en-US" sz="2200" dirty="0"/>
                      </a:p>
                    </p:txBody>
                  </p:sp>
                  <p:pic>
                    <p:nvPicPr>
                      <p:cNvPr id="41" name="Picture 4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6269" b="1127"/>
                      <a:stretch/>
                    </p:blipFill>
                    <p:spPr>
                      <a:xfrm>
                        <a:off x="-1176474" y="3548648"/>
                        <a:ext cx="4114146" cy="44252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240697" y="3546628"/>
                        <a:ext cx="1332053" cy="43088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77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b="1" dirty="0" smtClean="0"/>
                          <a:t>mismatch</a:t>
                        </a:r>
                        <a:endParaRPr lang="en-US" sz="2200" b="1" dirty="0"/>
                      </a:p>
                    </p:txBody>
                  </p:sp>
                </p:grp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-177800" y="7594601"/>
                      <a:ext cx="2146300" cy="368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56" name="TextBox 55"/>
              <p:cNvSpPr txBox="1"/>
              <p:nvPr/>
            </p:nvSpPr>
            <p:spPr>
              <a:xfrm>
                <a:off x="-952897" y="4052802"/>
                <a:ext cx="423952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b</a:t>
                </a:r>
                <a:r>
                  <a:rPr lang="en-US" sz="2200" b="1" dirty="0" smtClean="0"/>
                  <a:t>)</a:t>
                </a:r>
                <a:endParaRPr lang="en-US" sz="2200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-952897" y="4716694"/>
              <a:ext cx="13415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consumer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0653" y="4062419"/>
              <a:ext cx="12029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resource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22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5395" y="-1128815"/>
            <a:ext cx="12500953" cy="9259929"/>
            <a:chOff x="-1585395" y="-1128815"/>
            <a:chExt cx="12500953" cy="92599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437" t="7487" b="10694"/>
            <a:stretch/>
          </p:blipFill>
          <p:spPr>
            <a:xfrm>
              <a:off x="6689164" y="3826932"/>
              <a:ext cx="4226394" cy="3781294"/>
            </a:xfrm>
            <a:prstGeom prst="rect">
              <a:avLst/>
            </a:prstGeom>
            <a:solidFill>
              <a:srgbClr val="FFFFFF"/>
            </a:solidFill>
          </p:spPr>
        </p:pic>
        <p:grpSp>
          <p:nvGrpSpPr>
            <p:cNvPr id="15" name="Group 14"/>
            <p:cNvGrpSpPr/>
            <p:nvPr/>
          </p:nvGrpSpPr>
          <p:grpSpPr>
            <a:xfrm>
              <a:off x="-1585395" y="-1128815"/>
              <a:ext cx="12421122" cy="9259929"/>
              <a:chOff x="-1585395" y="-1128815"/>
              <a:chExt cx="12421122" cy="925992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/>
              <a:srcRect l="6998" t="9354" r="2798" b="11020"/>
              <a:stretch/>
            </p:blipFill>
            <p:spPr>
              <a:xfrm>
                <a:off x="-1232551" y="3928531"/>
                <a:ext cx="4120249" cy="3681296"/>
              </a:xfrm>
              <a:prstGeom prst="rect">
                <a:avLst/>
              </a:prstGeom>
              <a:solidFill>
                <a:srgbClr val="FFFFFF"/>
              </a:solidFill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5"/>
              <a:srcRect l="7891" t="8553" r="2658"/>
              <a:stretch/>
            </p:blipFill>
            <p:spPr>
              <a:xfrm>
                <a:off x="2747434" y="3877731"/>
                <a:ext cx="4110580" cy="4253383"/>
              </a:xfrm>
              <a:prstGeom prst="rect">
                <a:avLst/>
              </a:prstGeom>
              <a:solidFill>
                <a:srgbClr val="FFFFFF"/>
              </a:solidFill>
            </p:spPr>
          </p:pic>
          <p:grpSp>
            <p:nvGrpSpPr>
              <p:cNvPr id="60" name="Group 59"/>
              <p:cNvGrpSpPr/>
              <p:nvPr/>
            </p:nvGrpSpPr>
            <p:grpSpPr>
              <a:xfrm>
                <a:off x="-1585395" y="-1128815"/>
                <a:ext cx="12421122" cy="9259929"/>
                <a:chOff x="-1585395" y="-1128815"/>
                <a:chExt cx="12421122" cy="9259929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-1585395" y="-1128815"/>
                  <a:ext cx="12421122" cy="9259929"/>
                  <a:chOff x="-1585395" y="-1128815"/>
                  <a:chExt cx="12421122" cy="925992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-1585395" y="-1128815"/>
                    <a:ext cx="12421122" cy="9259929"/>
                    <a:chOff x="-1585395" y="-1128815"/>
                    <a:chExt cx="12421122" cy="9259929"/>
                  </a:xfrm>
                </p:grpSpPr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6940277" y="3561348"/>
                      <a:ext cx="2481073" cy="929246"/>
                      <a:chOff x="6940277" y="3523248"/>
                      <a:chExt cx="2481073" cy="929246"/>
                    </a:xfrm>
                  </p:grpSpPr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6940277" y="4021607"/>
                        <a:ext cx="423952" cy="430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  <a:prstDash val="solid"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b="1" dirty="0"/>
                          <a:t>d</a:t>
                        </a:r>
                        <a:r>
                          <a:rPr lang="en-US" sz="2200" b="1" dirty="0" smtClean="0"/>
                          <a:t>)</a:t>
                        </a:r>
                        <a:endParaRPr lang="en-US" sz="2200" b="1" dirty="0"/>
                      </a:p>
                    </p:txBody>
                  </p:sp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8089297" y="3523248"/>
                        <a:ext cx="1332053" cy="43088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77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b="1" dirty="0" smtClean="0"/>
                          <a:t>mismatch</a:t>
                        </a:r>
                        <a:endParaRPr lang="en-US" sz="2200" b="1" dirty="0"/>
                      </a:p>
                    </p:txBody>
                  </p:sp>
                </p:grp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-1585395" y="-1128815"/>
                      <a:ext cx="12421122" cy="9259929"/>
                      <a:chOff x="-1585395" y="-1128815"/>
                      <a:chExt cx="12421122" cy="9259929"/>
                    </a:xfrm>
                  </p:grpSpPr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-1585395" y="-1128815"/>
                        <a:ext cx="8461568" cy="9153508"/>
                        <a:chOff x="-1585395" y="-1128815"/>
                        <a:chExt cx="8461568" cy="9153508"/>
                      </a:xfrm>
                    </p:grpSpPr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-1585395" y="-1128815"/>
                          <a:ext cx="8461568" cy="9153508"/>
                          <a:chOff x="-124895" y="3595504"/>
                          <a:chExt cx="8461568" cy="9153508"/>
                        </a:xfrm>
                      </p:grpSpPr>
                      <p:grpSp>
                        <p:nvGrpSpPr>
                          <p:cNvPr id="21" name="Group 20"/>
                          <p:cNvGrpSpPr/>
                          <p:nvPr/>
                        </p:nvGrpSpPr>
                        <p:grpSpPr>
                          <a:xfrm>
                            <a:off x="-124895" y="3595504"/>
                            <a:ext cx="8461568" cy="9153508"/>
                            <a:chOff x="-124895" y="3595504"/>
                            <a:chExt cx="8461568" cy="9153508"/>
                          </a:xfrm>
                        </p:grpSpPr>
                        <p:grpSp>
                          <p:nvGrpSpPr>
                            <p:cNvPr id="23" name="Group 22"/>
                            <p:cNvGrpSpPr/>
                            <p:nvPr/>
                          </p:nvGrpSpPr>
                          <p:grpSpPr>
                            <a:xfrm>
                              <a:off x="-124895" y="3595504"/>
                              <a:ext cx="8461568" cy="9153508"/>
                              <a:chOff x="-112195" y="3595504"/>
                              <a:chExt cx="8461568" cy="9153508"/>
                            </a:xfrm>
                          </p:grpSpPr>
                          <p:pic>
                            <p:nvPicPr>
                              <p:cNvPr id="5" name="Picture 4"/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6"/>
                              <a:srcRect l="6560"/>
                              <a:stretch/>
                            </p:blipFill>
                            <p:spPr>
                              <a:xfrm>
                                <a:off x="4271433" y="3595504"/>
                                <a:ext cx="4077940" cy="445008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</p:spPr>
                          </p:pic>
                          <p:grpSp>
                            <p:nvGrpSpPr>
                              <p:cNvPr id="22" name="Group 21"/>
                              <p:cNvGrpSpPr/>
                              <p:nvPr/>
                            </p:nvGrpSpPr>
                            <p:grpSpPr>
                              <a:xfrm>
                                <a:off x="-112195" y="4084336"/>
                                <a:ext cx="7500051" cy="8664676"/>
                                <a:chOff x="-112195" y="4084336"/>
                                <a:chExt cx="7500051" cy="8664676"/>
                              </a:xfrm>
                            </p:grpSpPr>
                            <p:cxnSp>
                              <p:nvCxnSpPr>
                                <p:cNvPr id="7" name="Straight Connector 6"/>
                                <p:cNvCxnSpPr/>
                                <p:nvPr/>
                              </p:nvCxnSpPr>
                              <p:spPr>
                                <a:xfrm>
                                  <a:off x="6297326" y="4085396"/>
                                  <a:ext cx="0" cy="3399137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  <a:prstDash val="dash"/>
                                </a:ln>
                              </p:spPr>
                              <p:style>
                                <a:lnRef idx="2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1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8" name="TextBox 7"/>
                                <p:cNvSpPr txBox="1"/>
                                <p:nvPr/>
                              </p:nvSpPr>
                              <p:spPr>
                                <a:xfrm>
                                  <a:off x="6160863" y="7382935"/>
                                  <a:ext cx="30166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/>
                                    <a:t>0</a:t>
                                  </a:r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9" name="TextBox 8"/>
                                <p:cNvSpPr txBox="1"/>
                                <p:nvPr/>
                              </p:nvSpPr>
                              <p:spPr>
                                <a:xfrm>
                                  <a:off x="5805201" y="4084336"/>
                                  <a:ext cx="942820" cy="430887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  <a:prstDash val="solid"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2200" b="1" dirty="0" smtClean="0"/>
                                    <a:t>match</a:t>
                                  </a:r>
                                  <a:endParaRPr lang="en-US" sz="2200" b="1" dirty="0"/>
                                </a:p>
                              </p:txBody>
                            </p:sp>
                            <p:sp>
                              <p:nvSpPr>
                                <p:cNvPr id="10" name="TextBox 9"/>
                                <p:cNvSpPr txBox="1"/>
                                <p:nvPr/>
                              </p:nvSpPr>
                              <p:spPr>
                                <a:xfrm rot="4253040">
                                  <a:off x="6506386" y="5449077"/>
                                  <a:ext cx="1332053" cy="43088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0000">
                                    <a:alpha val="77000"/>
                                  </a:srgb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200" b="1" dirty="0" smtClean="0"/>
                                    <a:t>mismatch</a:t>
                                  </a:r>
                                  <a:endParaRPr lang="en-US" sz="2200" b="1" dirty="0"/>
                                </a:p>
                              </p:txBody>
                            </p:sp>
                            <p:sp>
                              <p:nvSpPr>
                                <p:cNvPr id="11" name="Right Arrow 10"/>
                                <p:cNvSpPr/>
                                <p:nvPr/>
                              </p:nvSpPr>
                              <p:spPr>
                                <a:xfrm rot="3973453">
                                  <a:off x="6559804" y="4610704"/>
                                  <a:ext cx="537208" cy="375539"/>
                                </a:xfrm>
                                <a:prstGeom prst="rightArrow">
                                  <a:avLst/>
                                </a:prstGeom>
                                <a:solidFill>
                                  <a:srgbClr val="D9D9D9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" name="TextBox 11"/>
                                <p:cNvSpPr txBox="1"/>
                                <p:nvPr/>
                              </p:nvSpPr>
                              <p:spPr>
                                <a:xfrm rot="17332499">
                                  <a:off x="4723797" y="5440594"/>
                                  <a:ext cx="1332053" cy="43088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0000">
                                    <a:alpha val="77000"/>
                                  </a:srgbClr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200" b="1" dirty="0" smtClean="0"/>
                                    <a:t>mismatch</a:t>
                                  </a:r>
                                  <a:endParaRPr lang="en-US" sz="2200" b="1" dirty="0"/>
                                </a:p>
                              </p:txBody>
                            </p:sp>
                            <p:sp>
                              <p:nvSpPr>
                                <p:cNvPr id="13" name="Right Arrow 12"/>
                                <p:cNvSpPr/>
                                <p:nvPr/>
                              </p:nvSpPr>
                              <p:spPr>
                                <a:xfrm rot="6985390">
                                  <a:off x="5453672" y="4604345"/>
                                  <a:ext cx="537208" cy="375539"/>
                                </a:xfrm>
                                <a:prstGeom prst="rightArrow">
                                  <a:avLst/>
                                </a:prstGeom>
                                <a:solidFill>
                                  <a:srgbClr val="D9D9D9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  <a:effectLst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3">
                                  <a:schemeClr val="accent1"/>
                                </a:fillRef>
                                <a:effectRef idx="2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4" name="TextBox 13"/>
                                <p:cNvSpPr txBox="1"/>
                                <p:nvPr/>
                              </p:nvSpPr>
                              <p:spPr>
                                <a:xfrm>
                                  <a:off x="4499772" y="8786738"/>
                                  <a:ext cx="389512" cy="43088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prstDash val="solid"/>
                                </a:ln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200" b="1" dirty="0" smtClean="0"/>
                                    <a:t>c)</a:t>
                                  </a:r>
                                  <a:endParaRPr lang="en-US" sz="2200" b="1" dirty="0"/>
                                </a:p>
                              </p:txBody>
                            </p:sp>
                            <p:sp>
                              <p:nvSpPr>
                                <p:cNvPr id="19" name="TextBox 18"/>
                                <p:cNvSpPr txBox="1"/>
                                <p:nvPr/>
                              </p:nvSpPr>
                              <p:spPr>
                                <a:xfrm>
                                  <a:off x="4474916" y="4085396"/>
                                  <a:ext cx="411829" cy="43088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  <a:ln>
                                  <a:noFill/>
                                  <a:prstDash val="solid"/>
                                </a:ln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200" b="1" dirty="0"/>
                                    <a:t>a</a:t>
                                  </a:r>
                                  <a:r>
                                    <a:rPr lang="en-US" sz="2200" b="1" dirty="0" smtClean="0"/>
                                    <a:t>)</a:t>
                                  </a:r>
                                  <a:endParaRPr lang="en-US" sz="2200" b="1" dirty="0"/>
                                </a:p>
                              </p:txBody>
                            </p:sp>
                            <p:sp>
                              <p:nvSpPr>
                                <p:cNvPr id="20" name="TextBox 19"/>
                                <p:cNvSpPr txBox="1"/>
                                <p:nvPr/>
                              </p:nvSpPr>
                              <p:spPr>
                                <a:xfrm rot="16200000">
                                  <a:off x="-2063208" y="10274779"/>
                                  <a:ext cx="4425246" cy="52322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FFFF"/>
                                </a:solidFill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2800" dirty="0" smtClean="0"/>
                                    <a:t>Abundance</a:t>
                                  </a:r>
                                  <a:endParaRPr lang="en-US" sz="2800" dirty="0"/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31" name="Rectangle 30"/>
                            <p:cNvSpPr/>
                            <p:nvPr/>
                          </p:nvSpPr>
                          <p:spPr>
                            <a:xfrm rot="17276937">
                              <a:off x="4852811" y="5276837"/>
                              <a:ext cx="416901" cy="338554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1600" dirty="0" smtClean="0"/>
                                <a:t>(b) </a:t>
                              </a:r>
                              <a:endParaRPr lang="en-US" sz="1600" dirty="0"/>
                            </a:p>
                          </p:txBody>
                        </p:sp>
                        <p:sp>
                          <p:nvSpPr>
                            <p:cNvPr id="32" name="Rectangle 31"/>
                            <p:cNvSpPr/>
                            <p:nvPr/>
                          </p:nvSpPr>
                          <p:spPr>
                            <a:xfrm rot="4181040">
                              <a:off x="7231284" y="5207488"/>
                              <a:ext cx="416901" cy="338554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1600" dirty="0" smtClean="0"/>
                                <a:t>(d) </a:t>
                              </a:r>
                              <a:endParaRPr lang="en-US" sz="1600" dirty="0"/>
                            </a:p>
                          </p:txBody>
                        </p:sp>
                      </p:grpSp>
                      <p:sp>
                        <p:nvSpPr>
                          <p:cNvPr id="28" name="TextBox 27"/>
                          <p:cNvSpPr txBox="1"/>
                          <p:nvPr/>
                        </p:nvSpPr>
                        <p:spPr>
                          <a:xfrm rot="16200000">
                            <a:off x="3554062" y="5468514"/>
                            <a:ext cx="1200519" cy="52322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800" dirty="0" smtClean="0"/>
                              <a:t>Fitness</a:t>
                            </a:r>
                            <a:endParaRPr lang="en-US" sz="2800" dirty="0"/>
                          </a:p>
                        </p:txBody>
                      </p:sp>
                    </p:grp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4593461" y="-973937"/>
                          <a:ext cx="395862" cy="33855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(c) </a:t>
                          </a:r>
                          <a:endParaRPr lang="en-US" sz="1600" dirty="0"/>
                        </a:p>
                      </p:txBody>
                    </p:sp>
                  </p:grp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-1585395" y="3429000"/>
                        <a:ext cx="12421122" cy="470211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-973928" y="3546628"/>
                      <a:ext cx="6401149" cy="933978"/>
                      <a:chOff x="-973928" y="3546628"/>
                      <a:chExt cx="6401149" cy="933978"/>
                    </a:xfrm>
                  </p:grpSpPr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4484401" y="3558415"/>
                        <a:ext cx="942820" cy="43088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200" b="1" dirty="0" smtClean="0"/>
                          <a:t>match</a:t>
                        </a:r>
                        <a:endParaRPr lang="en-US" sz="2200" b="1" dirty="0"/>
                      </a:p>
                    </p:txBody>
                  </p: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-973928" y="3546628"/>
                        <a:ext cx="2546678" cy="933978"/>
                        <a:chOff x="-973928" y="3546628"/>
                        <a:chExt cx="2546678" cy="933978"/>
                      </a:xfrm>
                    </p:grpSpPr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-973928" y="4049719"/>
                          <a:ext cx="418441" cy="43088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  <a:prstDash val="solid"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200" dirty="0"/>
                            <a:t>b</a:t>
                          </a:r>
                          <a:r>
                            <a:rPr lang="en-US" sz="2200" dirty="0" smtClean="0"/>
                            <a:t>)</a:t>
                          </a:r>
                          <a:endParaRPr lang="en-US" sz="2200" dirty="0"/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240697" y="3546628"/>
                          <a:ext cx="1332053" cy="430887"/>
                        </a:xfrm>
                        <a:prstGeom prst="rect">
                          <a:avLst/>
                        </a:prstGeom>
                        <a:solidFill>
                          <a:srgbClr val="FF0000">
                            <a:alpha val="77000"/>
                          </a:srgb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2200" b="1" dirty="0" smtClean="0"/>
                            <a:t>mismatch</a:t>
                          </a:r>
                          <a:endParaRPr lang="en-US" sz="2200" b="1" dirty="0"/>
                        </a:p>
                      </p:txBody>
                    </p:sp>
                  </p:grpSp>
                </p:grpSp>
              </p:grp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-952897" y="4052802"/>
                    <a:ext cx="423952" cy="43088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  <a:prstDash val="soli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dirty="0"/>
                      <a:t>b</a:t>
                    </a:r>
                    <a:r>
                      <a:rPr lang="en-US" sz="2200" b="1" dirty="0" smtClean="0"/>
                      <a:t>)</a:t>
                    </a:r>
                    <a:endParaRPr lang="en-US" sz="2200" b="1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-952897" y="4716694"/>
                  <a:ext cx="134155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consumer</a:t>
                  </a:r>
                  <a:endParaRPr lang="en-US" sz="2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90653" y="4062419"/>
                  <a:ext cx="1202974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rgbClr val="FF0000"/>
                      </a:solidFill>
                    </a:rPr>
                    <a:t>resource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587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8"/>
          <a:stretch/>
        </p:blipFill>
        <p:spPr>
          <a:xfrm>
            <a:off x="1028700" y="0"/>
            <a:ext cx="649706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3899" y="4160696"/>
            <a:ext cx="3534435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(b) Asynchrony hypothesis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8" y="4217286"/>
            <a:ext cx="26246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6853" y="719667"/>
            <a:ext cx="0" cy="34468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8840" y="74459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(a) Cushing hypothesis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4456" y="58843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723536" y="4166487"/>
            <a:ext cx="13475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Baseline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5898" y="2973936"/>
            <a:ext cx="1345641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Fitness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83526" y="732126"/>
            <a:ext cx="1347582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>
            <a:off x="4343400" y="4786490"/>
            <a:ext cx="21385" cy="109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4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6851" y="732126"/>
            <a:ext cx="1347582" cy="492443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3781778" y="4217286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3333" y="24953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2381" y="59605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4130618">
            <a:off x="5330578" y="2355832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4851031">
            <a:off x="5261258" y="1583638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3794" y="4200353"/>
            <a:ext cx="1229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Baseline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72592">
            <a:off x="6241387" y="4261855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11293005">
            <a:off x="5631389" y="4206761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7" y="1219194"/>
            <a:ext cx="5537037" cy="4706953"/>
          </a:xfrm>
          <a:prstGeom prst="rect">
            <a:avLst/>
          </a:prstGeom>
        </p:spPr>
      </p:pic>
      <p:cxnSp>
        <p:nvCxnSpPr>
          <p:cNvPr id="3" name="Straight Connector 2"/>
          <p:cNvCxnSpPr>
            <a:endCxn id="5" idx="0"/>
          </p:cNvCxnSpPr>
          <p:nvPr/>
        </p:nvCxnSpPr>
        <p:spPr>
          <a:xfrm>
            <a:off x="3219695" y="2037376"/>
            <a:ext cx="48232" cy="3094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75170" y="1832534"/>
            <a:ext cx="1370297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Baseline?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7097" y="5131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1600"/>
            <a:ext cx="8839200" cy="665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8893" y="5055165"/>
            <a:ext cx="209882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Experimental study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4241800" y="4380180"/>
            <a:ext cx="21463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Observational </a:t>
            </a:r>
            <a:r>
              <a:rPr lang="en-US" sz="1600" b="1" dirty="0" smtClean="0"/>
              <a:t>study</a:t>
            </a:r>
            <a:endParaRPr lang="en-US" sz="1600" b="1" dirty="0"/>
          </a:p>
        </p:txBody>
      </p:sp>
      <p:sp>
        <p:nvSpPr>
          <p:cNvPr id="10" name="Right Arrow 9"/>
          <p:cNvSpPr/>
          <p:nvPr/>
        </p:nvSpPr>
        <p:spPr>
          <a:xfrm rot="6985390">
            <a:off x="4300614" y="4863277"/>
            <a:ext cx="537208" cy="20210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733800" y="5171271"/>
            <a:ext cx="1058142" cy="307777"/>
            <a:chOff x="3733800" y="5564971"/>
            <a:chExt cx="1058142" cy="307777"/>
          </a:xfrm>
        </p:grpSpPr>
        <p:grpSp>
          <p:nvGrpSpPr>
            <p:cNvPr id="28" name="Group 27"/>
            <p:cNvGrpSpPr/>
            <p:nvPr/>
          </p:nvGrpSpPr>
          <p:grpSpPr>
            <a:xfrm>
              <a:off x="3733800" y="5564971"/>
              <a:ext cx="1058142" cy="307777"/>
              <a:chOff x="3733800" y="5564971"/>
              <a:chExt cx="1058142" cy="30777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733800" y="55649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91942" y="55649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733800" y="5717371"/>
              <a:ext cx="105814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400279" y="5895171"/>
            <a:ext cx="5071342" cy="307777"/>
            <a:chOff x="3400279" y="700871"/>
            <a:chExt cx="5071342" cy="307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71621" y="700871"/>
              <a:ext cx="0" cy="30777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00279" y="700871"/>
              <a:ext cx="5066387" cy="307777"/>
              <a:chOff x="3400279" y="700871"/>
              <a:chExt cx="5066387" cy="30777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400279" y="7008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00279" y="853271"/>
                <a:ext cx="50663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ight Arrow 32"/>
          <p:cNvSpPr/>
          <p:nvPr/>
        </p:nvSpPr>
        <p:spPr>
          <a:xfrm rot="6985390">
            <a:off x="5710314" y="5561301"/>
            <a:ext cx="537208" cy="20210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5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89" y="0"/>
            <a:ext cx="6725653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38394" y="757833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84333" y="4397758"/>
            <a:ext cx="379689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(b) Asynchrony hypothesis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9927" y="4285018"/>
            <a:ext cx="125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Baseline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1778" y="4285018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9850" y="757832"/>
            <a:ext cx="3171416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4255" y="608536"/>
              <a:ext cx="1376549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(a) 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11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1317" y="608536"/>
              <a:ext cx="972893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38394" y="146871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13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-344274" y="-409223"/>
            <a:ext cx="8717153" cy="8466659"/>
            <a:chOff x="-344274" y="-409223"/>
            <a:chExt cx="8717153" cy="8466659"/>
          </a:xfrm>
        </p:grpSpPr>
        <p:grpSp>
          <p:nvGrpSpPr>
            <p:cNvPr id="30" name="Group 29"/>
            <p:cNvGrpSpPr/>
            <p:nvPr/>
          </p:nvGrpSpPr>
          <p:grpSpPr>
            <a:xfrm>
              <a:off x="-344274" y="-409223"/>
              <a:ext cx="8717153" cy="8466659"/>
              <a:chOff x="-344274" y="-409223"/>
              <a:chExt cx="8717153" cy="846665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29340" y="-409223"/>
                <a:ext cx="8702219" cy="8466659"/>
                <a:chOff x="-316640" y="-409223"/>
                <a:chExt cx="8702219" cy="846665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316640" y="-409223"/>
                  <a:ext cx="8702219" cy="8466659"/>
                  <a:chOff x="-316640" y="-409223"/>
                  <a:chExt cx="8702219" cy="8466659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560"/>
                  <a:stretch/>
                </p:blipFill>
                <p:spPr>
                  <a:xfrm>
                    <a:off x="4271433" y="3595504"/>
                    <a:ext cx="4077940" cy="445008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-316640" y="-409223"/>
                    <a:ext cx="8702219" cy="8466659"/>
                    <a:chOff x="-316640" y="-409223"/>
                    <a:chExt cx="8702219" cy="8466659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-266701" y="3587037"/>
                      <a:ext cx="4384128" cy="44703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9177"/>
                    <a:stretch/>
                  </p:blipFill>
                  <p:spPr>
                    <a:xfrm>
                      <a:off x="-232832" y="0"/>
                      <a:ext cx="4373058" cy="40498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6297326" y="4085396"/>
                      <a:ext cx="0" cy="339913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6160863" y="7382935"/>
                      <a:ext cx="3016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5805201" y="4084336"/>
                      <a:ext cx="942820" cy="43088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200" b="1" dirty="0" smtClean="0"/>
                        <a:t>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 rot="4253040">
                      <a:off x="6506386" y="5449077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1" name="Right Arrow 10"/>
                    <p:cNvSpPr/>
                    <p:nvPr/>
                  </p:nvSpPr>
                  <p:spPr>
                    <a:xfrm rot="3973453">
                      <a:off x="6559804" y="4610704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 rot="17332499">
                      <a:off x="4723797" y="5440594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3" name="Right Arrow 12"/>
                    <p:cNvSpPr/>
                    <p:nvPr/>
                  </p:nvSpPr>
                  <p:spPr>
                    <a:xfrm rot="6985390">
                      <a:off x="5453672" y="4604345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6269" b="1127"/>
                    <a:stretch/>
                  </p:blipFill>
                  <p:spPr>
                    <a:xfrm>
                      <a:off x="4271433" y="-409223"/>
                      <a:ext cx="4114146" cy="44252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43143" y="79601"/>
                      <a:ext cx="405354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a)</a:t>
                      </a:r>
                      <a:endParaRPr lang="en-US" sz="2200" dirty="0"/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490984" y="79601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b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9277" y="4085396"/>
                      <a:ext cx="389512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c)</a:t>
                      </a:r>
                      <a:endParaRPr lang="en-US" sz="2200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474916" y="4085396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 rot="16200000">
                      <a:off x="-974124" y="1379323"/>
                      <a:ext cx="1838188" cy="523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Abundance</a:t>
                      </a:r>
                      <a:endParaRPr lang="en-US" sz="2800" dirty="0"/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409473" y="4107633"/>
                  <a:ext cx="4352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(a) 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16200000">
                <a:off x="-1001758" y="5604791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3554062" y="5468514"/>
                <a:ext cx="1200519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Fitness</a:t>
                </a:r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3263439" y="1379322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rot="17276937">
              <a:off x="4787497" y="5261448"/>
              <a:ext cx="445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4181040">
              <a:off x="7292104" y="5192099"/>
              <a:ext cx="42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(c)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6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558</Words>
  <Application>Microsoft Macintosh PowerPoint</Application>
  <PresentationFormat>On-screen Show (4:3)</PresentationFormat>
  <Paragraphs>132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Kharouba</dc:creator>
  <cp:lastModifiedBy>Heather Kharouba</cp:lastModifiedBy>
  <cp:revision>73</cp:revision>
  <dcterms:created xsi:type="dcterms:W3CDTF">2017-11-06T19:09:00Z</dcterms:created>
  <dcterms:modified xsi:type="dcterms:W3CDTF">2019-04-24T02:24:59Z</dcterms:modified>
</cp:coreProperties>
</file>