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176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13B4-CAE8-CB41-8A73-A66B4410512B}" type="datetimeFigureOut">
              <a:rPr lang="en-US" smtClean="0"/>
              <a:t>19-03-16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BEA-7DCC-F848-A4C6-C408462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784600" y="6854825"/>
            <a:ext cx="1492250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692400" y="0"/>
            <a:ext cx="3757309" cy="6858000"/>
            <a:chOff x="2692400" y="0"/>
            <a:chExt cx="3757309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2692400" y="0"/>
              <a:ext cx="3757309" cy="6858000"/>
              <a:chOff x="2692400" y="0"/>
              <a:chExt cx="3757309" cy="6858000"/>
            </a:xfrm>
          </p:grpSpPr>
          <p:pic>
            <p:nvPicPr>
              <p:cNvPr id="4" name="Picture 3" descr="stat_cc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2400" y="0"/>
                <a:ext cx="3757309" cy="6858000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2717799" y="518235"/>
                <a:ext cx="3352800" cy="6316734"/>
                <a:chOff x="2717799" y="518235"/>
                <a:chExt cx="3352800" cy="631673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869402" y="6450248"/>
                  <a:ext cx="1300356" cy="3847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Arial"/>
                      <a:cs typeface="Arial"/>
                    </a:rPr>
                    <a:t>0</a:t>
                  </a:r>
                </a:p>
                <a:p>
                  <a:r>
                    <a:rPr lang="en-US" sz="900" dirty="0" smtClean="0">
                      <a:latin typeface="Arial"/>
                      <a:cs typeface="Arial"/>
                    </a:rPr>
                    <a:t>Relative timing (days)</a:t>
                  </a:r>
                  <a:endParaRPr lang="en-U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 rot="16200000">
                  <a:off x="2263825" y="972209"/>
                  <a:ext cx="1154170" cy="246221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latin typeface="Arial"/>
                      <a:cs typeface="Arial"/>
                    </a:rPr>
                    <a:t> Phenology (</a:t>
                  </a:r>
                  <a:r>
                    <a:rPr lang="en-US" sz="1000" dirty="0" err="1" smtClean="0">
                      <a:latin typeface="Arial"/>
                      <a:cs typeface="Arial"/>
                    </a:rPr>
                    <a:t>doy</a:t>
                  </a:r>
                  <a:r>
                    <a:rPr lang="en-US" sz="1000" dirty="0">
                      <a:latin typeface="Arial"/>
                      <a:cs typeface="Arial"/>
                    </a:rPr>
                    <a:t>)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867638" y="4383094"/>
                  <a:ext cx="1300356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Arial"/>
                      <a:cs typeface="Arial"/>
                    </a:rPr>
                    <a:t>Relative timing (days)</a:t>
                  </a:r>
                  <a:endParaRPr lang="en-U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994274" y="2622550"/>
                  <a:ext cx="1076325" cy="369332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>
                      <a:latin typeface="Arial"/>
                      <a:cs typeface="Arial"/>
                    </a:rPr>
                    <a:t>Synchrony</a:t>
                  </a:r>
                </a:p>
                <a:p>
                  <a:r>
                    <a:rPr lang="en-US" sz="900" dirty="0" smtClean="0">
                      <a:latin typeface="Arial"/>
                      <a:cs typeface="Arial"/>
                    </a:rPr>
                    <a:t>baseline </a:t>
                  </a:r>
                  <a:endParaRPr lang="en-US" sz="900" dirty="0">
                    <a:latin typeface="Arial"/>
                    <a:cs typeface="Arial"/>
                  </a:endParaRPr>
                </a:p>
              </p:txBody>
            </p:sp>
          </p:grpSp>
        </p:grpSp>
        <p:cxnSp>
          <p:nvCxnSpPr>
            <p:cNvPr id="20" name="Straight Connector 19"/>
            <p:cNvCxnSpPr/>
            <p:nvPr/>
          </p:nvCxnSpPr>
          <p:spPr>
            <a:xfrm flipV="1">
              <a:off x="4514851" y="6447073"/>
              <a:ext cx="0" cy="5215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51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Kharouba</dc:creator>
  <cp:lastModifiedBy>Heather Kharouba</cp:lastModifiedBy>
  <cp:revision>5</cp:revision>
  <dcterms:created xsi:type="dcterms:W3CDTF">2019-03-16T17:45:56Z</dcterms:created>
  <dcterms:modified xsi:type="dcterms:W3CDTF">2019-03-16T18:13:49Z</dcterms:modified>
</cp:coreProperties>
</file>