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 d="100"/>
          <a:sy n="10" d="100"/>
        </p:scale>
        <p:origin x="-46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1EFAB061-18BE-1C48-9B68-F111E5F33DFA}" type="datetimeFigureOut">
              <a:rPr lang="en-US" smtClean="0"/>
              <a:t>17-07-14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E954B-4B73-BF46-A965-0F6B63A3E374}" type="slidenum">
              <a:rPr lang="en-US" smtClean="0"/>
              <a:t>‹#›</a:t>
            </a:fld>
            <a:endParaRPr lang="en-US"/>
          </a:p>
        </p:txBody>
      </p:sp>
    </p:spTree>
    <p:extLst>
      <p:ext uri="{BB962C8B-B14F-4D97-AF65-F5344CB8AC3E}">
        <p14:creationId xmlns:p14="http://schemas.microsoft.com/office/powerpoint/2010/main" val="3366214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EFAB061-18BE-1C48-9B68-F111E5F33DFA}" type="datetimeFigureOut">
              <a:rPr lang="en-US" smtClean="0"/>
              <a:t>17-07-14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E954B-4B73-BF46-A965-0F6B63A3E374}" type="slidenum">
              <a:rPr lang="en-US" smtClean="0"/>
              <a:t>‹#›</a:t>
            </a:fld>
            <a:endParaRPr lang="en-US"/>
          </a:p>
        </p:txBody>
      </p:sp>
    </p:spTree>
    <p:extLst>
      <p:ext uri="{BB962C8B-B14F-4D97-AF65-F5344CB8AC3E}">
        <p14:creationId xmlns:p14="http://schemas.microsoft.com/office/powerpoint/2010/main" val="231485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EFAB061-18BE-1C48-9B68-F111E5F33DFA}" type="datetimeFigureOut">
              <a:rPr lang="en-US" smtClean="0"/>
              <a:t>17-07-14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E954B-4B73-BF46-A965-0F6B63A3E374}" type="slidenum">
              <a:rPr lang="en-US" smtClean="0"/>
              <a:t>‹#›</a:t>
            </a:fld>
            <a:endParaRPr lang="en-US"/>
          </a:p>
        </p:txBody>
      </p:sp>
    </p:spTree>
    <p:extLst>
      <p:ext uri="{BB962C8B-B14F-4D97-AF65-F5344CB8AC3E}">
        <p14:creationId xmlns:p14="http://schemas.microsoft.com/office/powerpoint/2010/main" val="199284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EFAB061-18BE-1C48-9B68-F111E5F33DFA}" type="datetimeFigureOut">
              <a:rPr lang="en-US" smtClean="0"/>
              <a:t>17-07-14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E954B-4B73-BF46-A965-0F6B63A3E374}" type="slidenum">
              <a:rPr lang="en-US" smtClean="0"/>
              <a:t>‹#›</a:t>
            </a:fld>
            <a:endParaRPr lang="en-US"/>
          </a:p>
        </p:txBody>
      </p:sp>
    </p:spTree>
    <p:extLst>
      <p:ext uri="{BB962C8B-B14F-4D97-AF65-F5344CB8AC3E}">
        <p14:creationId xmlns:p14="http://schemas.microsoft.com/office/powerpoint/2010/main" val="297444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1EFAB061-18BE-1C48-9B68-F111E5F33DFA}" type="datetimeFigureOut">
              <a:rPr lang="en-US" smtClean="0"/>
              <a:t>17-07-14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E954B-4B73-BF46-A965-0F6B63A3E374}" type="slidenum">
              <a:rPr lang="en-US" smtClean="0"/>
              <a:t>‹#›</a:t>
            </a:fld>
            <a:endParaRPr lang="en-US"/>
          </a:p>
        </p:txBody>
      </p:sp>
    </p:spTree>
    <p:extLst>
      <p:ext uri="{BB962C8B-B14F-4D97-AF65-F5344CB8AC3E}">
        <p14:creationId xmlns:p14="http://schemas.microsoft.com/office/powerpoint/2010/main" val="306991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1EFAB061-18BE-1C48-9B68-F111E5F33DFA}" type="datetimeFigureOut">
              <a:rPr lang="en-US" smtClean="0"/>
              <a:t>17-07-14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E954B-4B73-BF46-A965-0F6B63A3E374}" type="slidenum">
              <a:rPr lang="en-US" smtClean="0"/>
              <a:t>‹#›</a:t>
            </a:fld>
            <a:endParaRPr lang="en-US"/>
          </a:p>
        </p:txBody>
      </p:sp>
    </p:spTree>
    <p:extLst>
      <p:ext uri="{BB962C8B-B14F-4D97-AF65-F5344CB8AC3E}">
        <p14:creationId xmlns:p14="http://schemas.microsoft.com/office/powerpoint/2010/main" val="4188507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1EFAB061-18BE-1C48-9B68-F111E5F33DFA}" type="datetimeFigureOut">
              <a:rPr lang="en-US" smtClean="0"/>
              <a:t>17-07-14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BE954B-4B73-BF46-A965-0F6B63A3E374}" type="slidenum">
              <a:rPr lang="en-US" smtClean="0"/>
              <a:t>‹#›</a:t>
            </a:fld>
            <a:endParaRPr lang="en-US"/>
          </a:p>
        </p:txBody>
      </p:sp>
    </p:spTree>
    <p:extLst>
      <p:ext uri="{BB962C8B-B14F-4D97-AF65-F5344CB8AC3E}">
        <p14:creationId xmlns:p14="http://schemas.microsoft.com/office/powerpoint/2010/main" val="32345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1EFAB061-18BE-1C48-9B68-F111E5F33DFA}" type="datetimeFigureOut">
              <a:rPr lang="en-US" smtClean="0"/>
              <a:t>17-07-14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BE954B-4B73-BF46-A965-0F6B63A3E374}" type="slidenum">
              <a:rPr lang="en-US" smtClean="0"/>
              <a:t>‹#›</a:t>
            </a:fld>
            <a:endParaRPr lang="en-US"/>
          </a:p>
        </p:txBody>
      </p:sp>
    </p:spTree>
    <p:extLst>
      <p:ext uri="{BB962C8B-B14F-4D97-AF65-F5344CB8AC3E}">
        <p14:creationId xmlns:p14="http://schemas.microsoft.com/office/powerpoint/2010/main" val="3678074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AB061-18BE-1C48-9B68-F111E5F33DFA}" type="datetimeFigureOut">
              <a:rPr lang="en-US" smtClean="0"/>
              <a:t>17-07-14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BE954B-4B73-BF46-A965-0F6B63A3E374}" type="slidenum">
              <a:rPr lang="en-US" smtClean="0"/>
              <a:t>‹#›</a:t>
            </a:fld>
            <a:endParaRPr lang="en-US"/>
          </a:p>
        </p:txBody>
      </p:sp>
    </p:spTree>
    <p:extLst>
      <p:ext uri="{BB962C8B-B14F-4D97-AF65-F5344CB8AC3E}">
        <p14:creationId xmlns:p14="http://schemas.microsoft.com/office/powerpoint/2010/main" val="150400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1EFAB061-18BE-1C48-9B68-F111E5F33DFA}" type="datetimeFigureOut">
              <a:rPr lang="en-US" smtClean="0"/>
              <a:t>17-07-14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E954B-4B73-BF46-A965-0F6B63A3E374}" type="slidenum">
              <a:rPr lang="en-US" smtClean="0"/>
              <a:t>‹#›</a:t>
            </a:fld>
            <a:endParaRPr lang="en-US"/>
          </a:p>
        </p:txBody>
      </p:sp>
    </p:spTree>
    <p:extLst>
      <p:ext uri="{BB962C8B-B14F-4D97-AF65-F5344CB8AC3E}">
        <p14:creationId xmlns:p14="http://schemas.microsoft.com/office/powerpoint/2010/main" val="3932254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1EFAB061-18BE-1C48-9B68-F111E5F33DFA}" type="datetimeFigureOut">
              <a:rPr lang="en-US" smtClean="0"/>
              <a:t>17-07-14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E954B-4B73-BF46-A965-0F6B63A3E374}" type="slidenum">
              <a:rPr lang="en-US" smtClean="0"/>
              <a:t>‹#›</a:t>
            </a:fld>
            <a:endParaRPr lang="en-US"/>
          </a:p>
        </p:txBody>
      </p:sp>
    </p:spTree>
    <p:extLst>
      <p:ext uri="{BB962C8B-B14F-4D97-AF65-F5344CB8AC3E}">
        <p14:creationId xmlns:p14="http://schemas.microsoft.com/office/powerpoint/2010/main" val="6662215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AB061-18BE-1C48-9B68-F111E5F33DFA}" type="datetimeFigureOut">
              <a:rPr lang="en-US" smtClean="0"/>
              <a:t>17-07-14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E954B-4B73-BF46-A965-0F6B63A3E374}" type="slidenum">
              <a:rPr lang="en-US" smtClean="0"/>
              <a:t>‹#›</a:t>
            </a:fld>
            <a:endParaRPr lang="en-US"/>
          </a:p>
        </p:txBody>
      </p:sp>
    </p:spTree>
    <p:extLst>
      <p:ext uri="{BB962C8B-B14F-4D97-AF65-F5344CB8AC3E}">
        <p14:creationId xmlns:p14="http://schemas.microsoft.com/office/powerpoint/2010/main" val="2169440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320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Match-mismatch		</a:t>
            </a:r>
            <a:endParaRPr lang="en-US" dirty="0"/>
          </a:p>
        </p:txBody>
      </p:sp>
      <p:sp>
        <p:nvSpPr>
          <p:cNvPr id="3" name="Content Placeholder 2"/>
          <p:cNvSpPr>
            <a:spLocks noGrp="1"/>
          </p:cNvSpPr>
          <p:nvPr>
            <p:ph idx="1"/>
          </p:nvPr>
        </p:nvSpPr>
        <p:spPr/>
        <p:txBody>
          <a:bodyPr/>
          <a:lstStyle/>
          <a:p>
            <a:r>
              <a:rPr lang="en-US" dirty="0" smtClean="0"/>
              <a:t>Match-mismatch hypothesis states that if the most energetically expensive part of the breeding phenology of the higher level (i.e. the predator) occurs at the same time as the peak availability of the lower level (i.e. the prey) , then recruitment will be high. If there is a mismatch between food requirement and food availability , then survival and thus recruitment of the predator will decrease</a:t>
            </a:r>
            <a:endParaRPr lang="en-US" dirty="0"/>
          </a:p>
        </p:txBody>
      </p:sp>
    </p:spTree>
    <p:extLst>
      <p:ext uri="{BB962C8B-B14F-4D97-AF65-F5344CB8AC3E}">
        <p14:creationId xmlns:p14="http://schemas.microsoft.com/office/powerpoint/2010/main" val="4079669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Just magnitude</a:t>
            </a:r>
            <a:endParaRPr lang="en-US" dirty="0"/>
          </a:p>
        </p:txBody>
      </p:sp>
      <p:pic>
        <p:nvPicPr>
          <p:cNvPr id="4" name="Picture 3"/>
          <p:cNvPicPr>
            <a:picLocks noChangeAspect="1"/>
          </p:cNvPicPr>
          <p:nvPr/>
        </p:nvPicPr>
        <p:blipFill>
          <a:blip r:embed="rId2"/>
          <a:stretch>
            <a:fillRect/>
          </a:stretch>
        </p:blipFill>
        <p:spPr>
          <a:xfrm>
            <a:off x="4716782" y="3559730"/>
            <a:ext cx="3840813" cy="3298269"/>
          </a:xfrm>
          <a:prstGeom prst="rect">
            <a:avLst/>
          </a:prstGeom>
        </p:spPr>
      </p:pic>
      <p:pic>
        <p:nvPicPr>
          <p:cNvPr id="5" name="Picture 4"/>
          <p:cNvPicPr>
            <a:picLocks noChangeAspect="1"/>
          </p:cNvPicPr>
          <p:nvPr/>
        </p:nvPicPr>
        <p:blipFill>
          <a:blip r:embed="rId3"/>
          <a:stretch>
            <a:fillRect/>
          </a:stretch>
        </p:blipFill>
        <p:spPr>
          <a:xfrm>
            <a:off x="-998225" y="1800421"/>
            <a:ext cx="5075917" cy="4373698"/>
          </a:xfrm>
          <a:prstGeom prst="rect">
            <a:avLst/>
          </a:prstGeom>
        </p:spPr>
      </p:pic>
    </p:spTree>
    <p:extLst>
      <p:ext uri="{BB962C8B-B14F-4D97-AF65-F5344CB8AC3E}">
        <p14:creationId xmlns:p14="http://schemas.microsoft.com/office/powerpoint/2010/main" val="2841815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622243" y="2594938"/>
            <a:ext cx="4844964" cy="4263062"/>
          </a:xfrm>
          <a:prstGeom prst="rect">
            <a:avLst/>
          </a:prstGeom>
        </p:spPr>
      </p:pic>
    </p:spTree>
    <p:extLst>
      <p:ext uri="{BB962C8B-B14F-4D97-AF65-F5344CB8AC3E}">
        <p14:creationId xmlns:p14="http://schemas.microsoft.com/office/powerpoint/2010/main" val="1666869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4256</TotalTime>
  <Words>79</Words>
  <Application>Microsoft Macintosh PowerPoint</Application>
  <PresentationFormat>On-screen Show (4:3)</PresentationFormat>
  <Paragraphs>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Match-mismatch  </vt:lpstr>
      <vt:lpstr>Just magnitude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 Kharouba</dc:creator>
  <cp:lastModifiedBy>Heather Kharouba</cp:lastModifiedBy>
  <cp:revision>4</cp:revision>
  <dcterms:created xsi:type="dcterms:W3CDTF">2017-07-14T16:30:12Z</dcterms:created>
  <dcterms:modified xsi:type="dcterms:W3CDTF">2017-07-17T15:26:28Z</dcterms:modified>
</cp:coreProperties>
</file>