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9" r:id="rId3"/>
    <p:sldId id="256" r:id="rId4"/>
    <p:sldId id="267" r:id="rId5"/>
    <p:sldId id="268" r:id="rId6"/>
    <p:sldId id="258" r:id="rId7"/>
    <p:sldId id="260" r:id="rId8"/>
    <p:sldId id="261" r:id="rId9"/>
    <p:sldId id="275" r:id="rId10"/>
    <p:sldId id="270" r:id="rId11"/>
    <p:sldId id="272" r:id="rId12"/>
    <p:sldId id="273" r:id="rId13"/>
    <p:sldId id="262" r:id="rId14"/>
    <p:sldId id="271" r:id="rId15"/>
    <p:sldId id="264" r:id="rId16"/>
    <p:sldId id="26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FC1B-DC0F-4150-B53A-117C6976391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FC0-FE39-4361-A2B3-E11FCC6F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07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FC1B-DC0F-4150-B53A-117C6976391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FC0-FE39-4361-A2B3-E11FCC6F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4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FC1B-DC0F-4150-B53A-117C6976391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FC0-FE39-4361-A2B3-E11FCC6F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68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FC1B-DC0F-4150-B53A-117C6976391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FC0-FE39-4361-A2B3-E11FCC6F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5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FC1B-DC0F-4150-B53A-117C6976391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FC0-FE39-4361-A2B3-E11FCC6F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96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FC1B-DC0F-4150-B53A-117C6976391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FC0-FE39-4361-A2B3-E11FCC6F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0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FC1B-DC0F-4150-B53A-117C6976391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FC0-FE39-4361-A2B3-E11FCC6F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96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FC1B-DC0F-4150-B53A-117C6976391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FC0-FE39-4361-A2B3-E11FCC6F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58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FC1B-DC0F-4150-B53A-117C6976391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FC0-FE39-4361-A2B3-E11FCC6F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10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FC1B-DC0F-4150-B53A-117C6976391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FC0-FE39-4361-A2B3-E11FCC6F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7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FC1B-DC0F-4150-B53A-117C6976391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FC0-FE39-4361-A2B3-E11FCC6F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84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4FC1B-DC0F-4150-B53A-117C6976391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74FC0-FE39-4361-A2B3-E11FCC6F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6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75922" y="1048806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PUBG</a:t>
            </a:r>
            <a:r>
              <a:rPr lang="zh-TW" altLang="en-US" dirty="0" smtClean="0"/>
              <a:t> </a:t>
            </a:r>
            <a:r>
              <a:rPr lang="en-US" altLang="zh-TW" dirty="0" smtClean="0"/>
              <a:t>mobile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34" y="2183502"/>
            <a:ext cx="4839218" cy="32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4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用戶評分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官方回覆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07981" y="1991427"/>
            <a:ext cx="2165657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官方回覆率 </a:t>
            </a:r>
            <a:endParaRPr kumimoji="0" lang="en-US" altLang="zh-TW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5 : 0</a:t>
            </a: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.002</a:t>
            </a:r>
            <a:endParaRPr kumimoji="0" lang="en-US" altLang="zh-TW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4 : 0</a:t>
            </a: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.002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3 : 0</a:t>
            </a: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.007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2 : 0</a:t>
            </a: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.001</a:t>
            </a:r>
            <a:endParaRPr kumimoji="0" lang="en-US" altLang="zh-TW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1 : 0</a:t>
            </a: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.003</a:t>
            </a:r>
            <a:endParaRPr kumimoji="0" lang="en-US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70" y="1690688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/>
          <p:cNvCxnSpPr/>
          <p:nvPr/>
        </p:nvCxnSpPr>
        <p:spPr>
          <a:xfrm flipV="1">
            <a:off x="6686821" y="2238224"/>
            <a:ext cx="4642543" cy="111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6686821" y="4466756"/>
            <a:ext cx="4642543" cy="111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610885" y="5097216"/>
            <a:ext cx="1075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10885" y="2941359"/>
            <a:ext cx="1075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10885" y="1047165"/>
            <a:ext cx="1075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325738" y="3939293"/>
            <a:ext cx="35317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星的用戶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一致為正面回覆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21" y="5675"/>
            <a:ext cx="4455134" cy="233865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21" y="2268541"/>
            <a:ext cx="4451944" cy="233697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88" y="4430308"/>
            <a:ext cx="4742376" cy="2489435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562983" y="893276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星的評論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主要是告知缺點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68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接點 8"/>
          <p:cNvCxnSpPr/>
          <p:nvPr/>
        </p:nvCxnSpPr>
        <p:spPr>
          <a:xfrm>
            <a:off x="248478" y="3340754"/>
            <a:ext cx="65697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614737" y="1359844"/>
            <a:ext cx="1075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00354" y="4329936"/>
            <a:ext cx="1075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285285" y="442226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一致回覆正面評價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374735" y="1451113"/>
            <a:ext cx="2627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充滿負面情緒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0" y="3340754"/>
            <a:ext cx="6461646" cy="339193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0" y="195130"/>
            <a:ext cx="6461646" cy="339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8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1798982" y="3965713"/>
            <a:ext cx="765313" cy="7752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830416" y="2743201"/>
            <a:ext cx="765313" cy="7752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814391" y="2494721"/>
            <a:ext cx="765313" cy="7752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9124121" y="1162877"/>
            <a:ext cx="765313" cy="7752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801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1789043" y="4770782"/>
            <a:ext cx="765313" cy="7752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899990" y="2107095"/>
            <a:ext cx="765313" cy="7752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814391" y="1321903"/>
            <a:ext cx="765313" cy="7752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9163877" y="1480930"/>
            <a:ext cx="765313" cy="7752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101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997669" y="157811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加權後評價整體下移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4410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121" y="429592"/>
            <a:ext cx="8882895" cy="592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用戶評分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官方回覆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31" y="1639537"/>
            <a:ext cx="5487650" cy="3658433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07981" y="1991427"/>
            <a:ext cx="2165657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官方回覆率 </a:t>
            </a:r>
            <a:endParaRPr kumimoji="0" lang="en-US" altLang="zh-TW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5 : 0.03</a:t>
            </a: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4</a:t>
            </a:r>
            <a:endParaRPr kumimoji="0" lang="en-US" altLang="zh-TW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4 : 0.362</a:t>
            </a:r>
            <a:endParaRPr kumimoji="0" lang="en-US" altLang="zh-TW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3 : 0.57</a:t>
            </a: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2 : 0.587</a:t>
            </a:r>
            <a:endParaRPr kumimoji="0" lang="en-US" altLang="zh-TW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1 : 0.393</a:t>
            </a:r>
            <a:endParaRPr kumimoji="0" lang="en-US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82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948069" y="1133060"/>
            <a:ext cx="765313" cy="7752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565412" y="2736573"/>
            <a:ext cx="765313" cy="7752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802835" y="13815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4/20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聲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量達到高峰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82208" y="4287079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留言數減少，不過實際上公司並無改善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05777" y="36322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4/18</a:t>
            </a: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遊戲開始營運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011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61" y="0"/>
            <a:ext cx="4839803" cy="254057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62" y="2217386"/>
            <a:ext cx="4839803" cy="254057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62" y="4434772"/>
            <a:ext cx="4839803" cy="2540579"/>
          </a:xfrm>
          <a:prstGeom prst="rect">
            <a:avLst/>
          </a:prstGeom>
        </p:spPr>
      </p:pic>
      <p:cxnSp>
        <p:nvCxnSpPr>
          <p:cNvPr id="15" name="直線接點 14"/>
          <p:cNvCxnSpPr/>
          <p:nvPr/>
        </p:nvCxnSpPr>
        <p:spPr>
          <a:xfrm flipV="1">
            <a:off x="6686821" y="2238224"/>
            <a:ext cx="4642543" cy="111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6686821" y="4466756"/>
            <a:ext cx="4642543" cy="111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610885" y="5097216"/>
            <a:ext cx="1075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10885" y="2941359"/>
            <a:ext cx="1075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10885" y="1047165"/>
            <a:ext cx="1075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288137" y="2372669"/>
            <a:ext cx="346761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2~4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顆星的人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除了會告知缺點外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，幾乎都會補上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有禮貌的語助詞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37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374"/>
            <a:ext cx="6700354" cy="35172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754"/>
            <a:ext cx="6700354" cy="3517246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248478" y="3340754"/>
            <a:ext cx="65697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614737" y="1359844"/>
            <a:ext cx="1075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00354" y="4329936"/>
            <a:ext cx="1075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285285" y="442226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一致回覆正面評價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285285" y="905762"/>
            <a:ext cx="30572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主要抨擊留言圍繞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內使用中華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台北旗，經常夾雜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負面字彙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008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06895" y="504687"/>
            <a:ext cx="3842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開始營運時，大部分人覺得好玩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不過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bug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多，平均給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3.6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顆星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96905" y="443285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玩家意識到國旗問題後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聲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量一路往下墜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889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679680" y="143896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加權後整體拉開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838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39" y="350079"/>
            <a:ext cx="9151251" cy="61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1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38972" y="934949"/>
            <a:ext cx="2110484" cy="1378782"/>
          </a:xfrm>
        </p:spPr>
        <p:txBody>
          <a:bodyPr/>
          <a:lstStyle/>
          <a:p>
            <a:r>
              <a:rPr lang="en-US" altLang="zh-TW" dirty="0" err="1" smtClean="0"/>
              <a:t>AoV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728" y="2041430"/>
            <a:ext cx="5297942" cy="29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7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209</Words>
  <Application>Microsoft Office PowerPoint</Application>
  <PresentationFormat>寬螢幕</PresentationFormat>
  <Paragraphs>52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Arial Unicode MS</vt:lpstr>
      <vt:lpstr>微軟正黑體</vt:lpstr>
      <vt:lpstr>新細明體</vt:lpstr>
      <vt:lpstr>Arial</vt:lpstr>
      <vt:lpstr>Calibri</vt:lpstr>
      <vt:lpstr>Calibri Light</vt:lpstr>
      <vt:lpstr>Courier New</vt:lpstr>
      <vt:lpstr>Office 佈景主題</vt:lpstr>
      <vt:lpstr>PUBG mobile</vt:lpstr>
      <vt:lpstr>用戶評分&amp;官方回覆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AoV</vt:lpstr>
      <vt:lpstr>用戶評分&amp;官方回覆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PUBG</dc:title>
  <dc:creator>侑均 謝</dc:creator>
  <cp:lastModifiedBy>侑均 謝</cp:lastModifiedBy>
  <cp:revision>7</cp:revision>
  <dcterms:created xsi:type="dcterms:W3CDTF">2019-06-13T00:46:25Z</dcterms:created>
  <dcterms:modified xsi:type="dcterms:W3CDTF">2019-06-13T01:53:17Z</dcterms:modified>
</cp:coreProperties>
</file>