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5"/>
  </p:notesMasterIdLst>
  <p:sldIdLst>
    <p:sldId id="256" r:id="rId3"/>
    <p:sldId id="260" r:id="rId4"/>
    <p:sldId id="261" r:id="rId5"/>
    <p:sldId id="311" r:id="rId6"/>
    <p:sldId id="262" r:id="rId7"/>
    <p:sldId id="312" r:id="rId8"/>
    <p:sldId id="263" r:id="rId9"/>
    <p:sldId id="313" r:id="rId10"/>
    <p:sldId id="274" r:id="rId11"/>
    <p:sldId id="314" r:id="rId12"/>
    <p:sldId id="315" r:id="rId13"/>
    <p:sldId id="316" r:id="rId14"/>
  </p:sldIdLst>
  <p:sldSz cx="9144000" cy="5143500" type="screen16x9"/>
  <p:notesSz cx="6858000" cy="9144000"/>
  <p:embeddedFontLst>
    <p:embeddedFont>
      <p:font typeface="Figtree" panose="020B0604020202020204" charset="0"/>
      <p:regular r:id="rId16"/>
      <p:bold r:id="rId17"/>
      <p:italic r:id="rId18"/>
      <p:boldItalic r:id="rId19"/>
    </p:embeddedFont>
    <p:embeddedFont>
      <p:font typeface="Outfit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BD57A-AEDD-4B16-82CF-9A4F9A8ED3BF}" v="452" dt="2024-05-17T13:38:17.821"/>
  </p1510:revLst>
</p1510:revInfo>
</file>

<file path=ppt/tableStyles.xml><?xml version="1.0" encoding="utf-8"?>
<a:tblStyleLst xmlns:a="http://schemas.openxmlformats.org/drawingml/2006/main" def="{CB793924-6711-4F98-9C84-79E5F8B11DDB}">
  <a:tblStyle styleId="{CB793924-6711-4F98-9C84-79E5F8B11D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7241A0-4AC3-438C-8948-4E7BBC4A08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280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576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356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3974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773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1300" y="1401013"/>
            <a:ext cx="6821400" cy="167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26668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93261" y="-590117"/>
            <a:ext cx="10277487" cy="5503542"/>
            <a:chOff x="-393261" y="-590117"/>
            <a:chExt cx="10277487" cy="5503542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393261" y="-590117"/>
              <a:ext cx="10277487" cy="5503542"/>
              <a:chOff x="-393261" y="-590117"/>
              <a:chExt cx="10277487" cy="5503542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1073384" y="-260962"/>
                <a:ext cx="2222800" cy="802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4;p2"/>
              <p:cNvSpPr/>
              <p:nvPr/>
            </p:nvSpPr>
            <p:spPr>
              <a:xfrm>
                <a:off x="-392946" y="-259399"/>
                <a:ext cx="798000" cy="79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grpSp>
            <p:nvGrpSpPr>
              <p:cNvPr id="15" name="Google Shape;15;p2"/>
              <p:cNvGrpSpPr/>
              <p:nvPr/>
            </p:nvGrpSpPr>
            <p:grpSpPr>
              <a:xfrm>
                <a:off x="4007669" y="4332953"/>
                <a:ext cx="868070" cy="362037"/>
                <a:chOff x="334963" y="6065838"/>
                <a:chExt cx="1906588" cy="795337"/>
              </a:xfrm>
            </p:grpSpPr>
            <p:sp>
              <p:nvSpPr>
                <p:cNvPr id="16" name="Google Shape;16;p2"/>
                <p:cNvSpPr/>
                <p:nvPr/>
              </p:nvSpPr>
              <p:spPr>
                <a:xfrm>
                  <a:off x="334963" y="6065838"/>
                  <a:ext cx="127000" cy="12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77" extrusionOk="0">
                      <a:moveTo>
                        <a:pt x="0" y="40"/>
                      </a:moveTo>
                      <a:lnTo>
                        <a:pt x="40" y="77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779463" y="6065838"/>
                  <a:ext cx="127000" cy="12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77" extrusionOk="0">
                      <a:moveTo>
                        <a:pt x="0" y="40"/>
                      </a:moveTo>
                      <a:lnTo>
                        <a:pt x="40" y="77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1225551" y="6065838"/>
                  <a:ext cx="125413" cy="12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7" extrusionOk="0">
                      <a:moveTo>
                        <a:pt x="0" y="40"/>
                      </a:moveTo>
                      <a:lnTo>
                        <a:pt x="39" y="77"/>
                      </a:lnTo>
                      <a:lnTo>
                        <a:pt x="79" y="40"/>
                      </a:lnTo>
                      <a:lnTo>
                        <a:pt x="39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670051" y="6065838"/>
                  <a:ext cx="125413" cy="12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7" extrusionOk="0">
                      <a:moveTo>
                        <a:pt x="0" y="40"/>
                      </a:moveTo>
                      <a:lnTo>
                        <a:pt x="40" y="77"/>
                      </a:lnTo>
                      <a:lnTo>
                        <a:pt x="79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2117726" y="6065838"/>
                  <a:ext cx="123825" cy="12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77" extrusionOk="0">
                      <a:moveTo>
                        <a:pt x="40" y="0"/>
                      </a:moveTo>
                      <a:lnTo>
                        <a:pt x="0" y="40"/>
                      </a:lnTo>
                      <a:lnTo>
                        <a:pt x="40" y="77"/>
                      </a:lnTo>
                      <a:lnTo>
                        <a:pt x="78" y="4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334963" y="6400800"/>
                  <a:ext cx="127000" cy="12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79" extrusionOk="0">
                      <a:moveTo>
                        <a:pt x="0" y="39"/>
                      </a:moveTo>
                      <a:lnTo>
                        <a:pt x="40" y="79"/>
                      </a:lnTo>
                      <a:lnTo>
                        <a:pt x="80" y="39"/>
                      </a:lnTo>
                      <a:lnTo>
                        <a:pt x="40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779463" y="6400800"/>
                  <a:ext cx="127000" cy="12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79" extrusionOk="0">
                      <a:moveTo>
                        <a:pt x="0" y="39"/>
                      </a:moveTo>
                      <a:lnTo>
                        <a:pt x="40" y="79"/>
                      </a:lnTo>
                      <a:lnTo>
                        <a:pt x="80" y="39"/>
                      </a:lnTo>
                      <a:lnTo>
                        <a:pt x="40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225551" y="6400800"/>
                  <a:ext cx="125413" cy="12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9" extrusionOk="0">
                      <a:moveTo>
                        <a:pt x="0" y="39"/>
                      </a:moveTo>
                      <a:lnTo>
                        <a:pt x="39" y="79"/>
                      </a:lnTo>
                      <a:lnTo>
                        <a:pt x="79" y="39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670051" y="6400800"/>
                  <a:ext cx="125413" cy="12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9" extrusionOk="0">
                      <a:moveTo>
                        <a:pt x="0" y="39"/>
                      </a:moveTo>
                      <a:lnTo>
                        <a:pt x="40" y="79"/>
                      </a:lnTo>
                      <a:lnTo>
                        <a:pt x="79" y="39"/>
                      </a:lnTo>
                      <a:lnTo>
                        <a:pt x="40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2117726" y="6400800"/>
                  <a:ext cx="123825" cy="12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79" extrusionOk="0">
                      <a:moveTo>
                        <a:pt x="40" y="0"/>
                      </a:moveTo>
                      <a:lnTo>
                        <a:pt x="0" y="39"/>
                      </a:lnTo>
                      <a:lnTo>
                        <a:pt x="40" y="79"/>
                      </a:lnTo>
                      <a:lnTo>
                        <a:pt x="78" y="39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334963" y="6734175"/>
                  <a:ext cx="127000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80" extrusionOk="0">
                      <a:moveTo>
                        <a:pt x="0" y="40"/>
                      </a:moveTo>
                      <a:lnTo>
                        <a:pt x="40" y="80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779463" y="6734175"/>
                  <a:ext cx="127000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80" extrusionOk="0">
                      <a:moveTo>
                        <a:pt x="0" y="40"/>
                      </a:moveTo>
                      <a:lnTo>
                        <a:pt x="40" y="80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225551" y="6734175"/>
                  <a:ext cx="125413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80" extrusionOk="0">
                      <a:moveTo>
                        <a:pt x="0" y="40"/>
                      </a:moveTo>
                      <a:lnTo>
                        <a:pt x="39" y="80"/>
                      </a:lnTo>
                      <a:lnTo>
                        <a:pt x="79" y="40"/>
                      </a:lnTo>
                      <a:lnTo>
                        <a:pt x="39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670051" y="6734175"/>
                  <a:ext cx="125413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80" extrusionOk="0">
                      <a:moveTo>
                        <a:pt x="0" y="40"/>
                      </a:moveTo>
                      <a:lnTo>
                        <a:pt x="40" y="80"/>
                      </a:lnTo>
                      <a:lnTo>
                        <a:pt x="79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2117726" y="6734175"/>
                  <a:ext cx="123825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80" extrusionOk="0">
                      <a:moveTo>
                        <a:pt x="40" y="0"/>
                      </a:moveTo>
                      <a:lnTo>
                        <a:pt x="0" y="40"/>
                      </a:lnTo>
                      <a:lnTo>
                        <a:pt x="40" y="80"/>
                      </a:lnTo>
                      <a:lnTo>
                        <a:pt x="78" y="4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" name="Google Shape;31;p2"/>
              <p:cNvSpPr/>
              <p:nvPr/>
            </p:nvSpPr>
            <p:spPr>
              <a:xfrm rot="5400000">
                <a:off x="1" y="3721263"/>
                <a:ext cx="798899" cy="158542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81" extrusionOk="0">
                    <a:moveTo>
                      <a:pt x="1099" y="548"/>
                    </a:moveTo>
                    <a:lnTo>
                      <a:pt x="548" y="0"/>
                    </a:lnTo>
                    <a:lnTo>
                      <a:pt x="0" y="548"/>
                    </a:lnTo>
                    <a:lnTo>
                      <a:pt x="540" y="1089"/>
                    </a:lnTo>
                    <a:lnTo>
                      <a:pt x="0" y="1632"/>
                    </a:lnTo>
                    <a:lnTo>
                      <a:pt x="548" y="2181"/>
                    </a:lnTo>
                    <a:lnTo>
                      <a:pt x="1099" y="1632"/>
                    </a:lnTo>
                    <a:lnTo>
                      <a:pt x="558" y="1089"/>
                    </a:lnTo>
                    <a:lnTo>
                      <a:pt x="1099" y="5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302075" y="-590117"/>
                <a:ext cx="1128699" cy="112961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12" extrusionOk="0">
                    <a:moveTo>
                      <a:pt x="0" y="0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612" y="612"/>
                      <a:pt x="612" y="612"/>
                      <a:pt x="612" y="612"/>
                    </a:cubicBezTo>
                    <a:cubicBezTo>
                      <a:pt x="612" y="0"/>
                      <a:pt x="612" y="0"/>
                      <a:pt x="612" y="0"/>
                    </a:cubicBezTo>
                    <a:lnTo>
                      <a:pt x="0" y="0"/>
                    </a:lnTo>
                    <a:close/>
                    <a:moveTo>
                      <a:pt x="523" y="306"/>
                    </a:moveTo>
                    <a:cubicBezTo>
                      <a:pt x="523" y="426"/>
                      <a:pt x="426" y="524"/>
                      <a:pt x="306" y="524"/>
                    </a:cubicBezTo>
                    <a:cubicBezTo>
                      <a:pt x="306" y="524"/>
                      <a:pt x="306" y="524"/>
                      <a:pt x="306" y="524"/>
                    </a:cubicBezTo>
                    <a:cubicBezTo>
                      <a:pt x="186" y="524"/>
                      <a:pt x="89" y="426"/>
                      <a:pt x="89" y="306"/>
                    </a:cubicBezTo>
                    <a:cubicBezTo>
                      <a:pt x="89" y="306"/>
                      <a:pt x="89" y="306"/>
                      <a:pt x="89" y="306"/>
                    </a:cubicBezTo>
                    <a:cubicBezTo>
                      <a:pt x="89" y="186"/>
                      <a:pt x="186" y="89"/>
                      <a:pt x="306" y="89"/>
                    </a:cubicBezTo>
                    <a:cubicBezTo>
                      <a:pt x="306" y="89"/>
                      <a:pt x="306" y="89"/>
                      <a:pt x="306" y="89"/>
                    </a:cubicBezTo>
                    <a:cubicBezTo>
                      <a:pt x="426" y="89"/>
                      <a:pt x="523" y="186"/>
                      <a:pt x="523" y="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8755626" y="-589612"/>
                <a:ext cx="1128600" cy="112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</p:grpSp>
        <p:grpSp>
          <p:nvGrpSpPr>
            <p:cNvPr id="34" name="Google Shape;34;p2"/>
            <p:cNvGrpSpPr/>
            <p:nvPr/>
          </p:nvGrpSpPr>
          <p:grpSpPr>
            <a:xfrm>
              <a:off x="6511520" y="4125350"/>
              <a:ext cx="2632480" cy="777250"/>
              <a:chOff x="6511520" y="4125350"/>
              <a:chExt cx="2632480" cy="777250"/>
            </a:xfrm>
          </p:grpSpPr>
          <p:sp>
            <p:nvSpPr>
              <p:cNvPr id="35" name="Google Shape;35;p2"/>
              <p:cNvSpPr/>
              <p:nvPr/>
            </p:nvSpPr>
            <p:spPr>
              <a:xfrm>
                <a:off x="8755613" y="4125350"/>
                <a:ext cx="388387" cy="777246"/>
              </a:xfrm>
              <a:custGeom>
                <a:avLst/>
                <a:gdLst/>
                <a:ahLst/>
                <a:cxnLst/>
                <a:rect l="l" t="t" r="r" b="b"/>
                <a:pathLst>
                  <a:path w="416" h="832" extrusionOk="0">
                    <a:moveTo>
                      <a:pt x="0" y="416"/>
                    </a:moveTo>
                    <a:cubicBezTo>
                      <a:pt x="0" y="646"/>
                      <a:pt x="186" y="832"/>
                      <a:pt x="416" y="832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186" y="0"/>
                      <a:pt x="0" y="186"/>
                      <a:pt x="0" y="4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pic>
            <p:nvPicPr>
              <p:cNvPr id="36" name="Google Shape;36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511520" y="4125350"/>
                <a:ext cx="2154085" cy="77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7" name="Google Shape;37;p2"/>
          <p:cNvGrpSpPr/>
          <p:nvPr/>
        </p:nvGrpSpPr>
        <p:grpSpPr>
          <a:xfrm>
            <a:off x="-1078225" y="303525"/>
            <a:ext cx="10620875" cy="4329350"/>
            <a:chOff x="-1078225" y="303525"/>
            <a:chExt cx="10620875" cy="4329350"/>
          </a:xfrm>
        </p:grpSpPr>
        <p:sp>
          <p:nvSpPr>
            <p:cNvPr id="38" name="Google Shape;38;p2"/>
            <p:cNvSpPr/>
            <p:nvPr/>
          </p:nvSpPr>
          <p:spPr>
            <a:xfrm>
              <a:off x="-1078225" y="303525"/>
              <a:ext cx="2046000" cy="860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870150" y="2960375"/>
              <a:ext cx="1672500" cy="167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 hasCustomPrompt="1"/>
          </p:nvPr>
        </p:nvSpPr>
        <p:spPr>
          <a:xfrm>
            <a:off x="2039900" y="1576050"/>
            <a:ext cx="50643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8" name="Google Shape;158;p11"/>
          <p:cNvSpPr txBox="1">
            <a:spLocks noGrp="1"/>
          </p:cNvSpPr>
          <p:nvPr>
            <p:ph type="subTitle" idx="1"/>
          </p:nvPr>
        </p:nvSpPr>
        <p:spPr>
          <a:xfrm>
            <a:off x="2039900" y="2926050"/>
            <a:ext cx="5064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9" name="Google Shape;159;p11"/>
          <p:cNvGrpSpPr/>
          <p:nvPr/>
        </p:nvGrpSpPr>
        <p:grpSpPr>
          <a:xfrm>
            <a:off x="-718075" y="-590117"/>
            <a:ext cx="10277487" cy="5503542"/>
            <a:chOff x="-718075" y="-590117"/>
            <a:chExt cx="10277487" cy="5503542"/>
          </a:xfrm>
        </p:grpSpPr>
        <p:pic>
          <p:nvPicPr>
            <p:cNvPr id="160" name="Google Shape;160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869967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11"/>
            <p:cNvSpPr/>
            <p:nvPr/>
          </p:nvSpPr>
          <p:spPr>
            <a:xfrm flipH="1">
              <a:off x="8761097" y="-259399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162" name="Google Shape;162;p11"/>
            <p:cNvGrpSpPr/>
            <p:nvPr/>
          </p:nvGrpSpPr>
          <p:grpSpPr>
            <a:xfrm flipH="1">
              <a:off x="4290412" y="4332953"/>
              <a:ext cx="868070" cy="362037"/>
              <a:chOff x="334963" y="6065838"/>
              <a:chExt cx="1906588" cy="795337"/>
            </a:xfrm>
          </p:grpSpPr>
          <p:sp>
            <p:nvSpPr>
              <p:cNvPr id="163" name="Google Shape;163;p11"/>
              <p:cNvSpPr/>
              <p:nvPr/>
            </p:nvSpPr>
            <p:spPr>
              <a:xfrm>
                <a:off x="3349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>
                <a:off x="7794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>
                <a:off x="12255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39" y="77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>
                <a:off x="16700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>
                <a:off x="2117726" y="6065838"/>
                <a:ext cx="123825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77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3349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7794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12255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39" y="79"/>
                    </a:lnTo>
                    <a:lnTo>
                      <a:pt x="79" y="39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>
                <a:off x="16700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79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>
                <a:off x="2117726" y="6400800"/>
                <a:ext cx="123825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8" h="79" extrusionOk="0">
                    <a:moveTo>
                      <a:pt x="40" y="0"/>
                    </a:moveTo>
                    <a:lnTo>
                      <a:pt x="0" y="39"/>
                    </a:lnTo>
                    <a:lnTo>
                      <a:pt x="40" y="79"/>
                    </a:lnTo>
                    <a:lnTo>
                      <a:pt x="78" y="3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3349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>
                <a:off x="7794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>
                <a:off x="12255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39" y="80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16700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2117726" y="6734175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80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" name="Google Shape;178;p11"/>
            <p:cNvSpPr/>
            <p:nvPr/>
          </p:nvSpPr>
          <p:spPr>
            <a:xfrm rot="-5400000" flipH="1">
              <a:off x="8367251" y="3721263"/>
              <a:ext cx="798899" cy="1585423"/>
            </a:xfrm>
            <a:custGeom>
              <a:avLst/>
              <a:gdLst/>
              <a:ahLst/>
              <a:cxnLst/>
              <a:rect l="l" t="t" r="r" b="b"/>
              <a:pathLst>
                <a:path w="1099" h="2181" extrusionOk="0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79" name="Google Shape;179;p11"/>
            <p:cNvSpPr/>
            <p:nvPr/>
          </p:nvSpPr>
          <p:spPr>
            <a:xfrm flipH="1">
              <a:off x="713226" y="-590117"/>
              <a:ext cx="1128699" cy="1129616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80" name="Google Shape;180;p11"/>
            <p:cNvSpPr/>
            <p:nvPr/>
          </p:nvSpPr>
          <p:spPr>
            <a:xfrm flipH="1">
              <a:off x="-718075" y="-589612"/>
              <a:ext cx="1128600" cy="112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81" name="Google Shape;181;p11"/>
            <p:cNvSpPr/>
            <p:nvPr/>
          </p:nvSpPr>
          <p:spPr>
            <a:xfrm flipH="1">
              <a:off x="-16512" y="4125350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182" name="Google Shape;182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61884" y="4125350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" name="Google Shape;183;p11"/>
          <p:cNvGrpSpPr/>
          <p:nvPr/>
        </p:nvGrpSpPr>
        <p:grpSpPr>
          <a:xfrm>
            <a:off x="-398999" y="303525"/>
            <a:ext cx="10643375" cy="4329350"/>
            <a:chOff x="-398999" y="303525"/>
            <a:chExt cx="10643375" cy="4329350"/>
          </a:xfrm>
        </p:grpSpPr>
        <p:sp>
          <p:nvSpPr>
            <p:cNvPr id="184" name="Google Shape;184;p11"/>
            <p:cNvSpPr/>
            <p:nvPr/>
          </p:nvSpPr>
          <p:spPr>
            <a:xfrm flipH="1">
              <a:off x="8198376" y="303525"/>
              <a:ext cx="2046000" cy="860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 flipH="1">
              <a:off x="-398999" y="2960375"/>
              <a:ext cx="1672500" cy="167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375" y="1275503"/>
            <a:ext cx="734700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375" y="3024455"/>
            <a:ext cx="734700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46" y="1275503"/>
            <a:ext cx="734700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46" y="3024455"/>
            <a:ext cx="734700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25" y="1275503"/>
            <a:ext cx="734700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25" y="3024455"/>
            <a:ext cx="734700" cy="67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Figtree Black"/>
              <a:buNone/>
              <a:defRPr sz="3000" b="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"/>
          </p:nvPr>
        </p:nvSpPr>
        <p:spPr>
          <a:xfrm>
            <a:off x="719975" y="20498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>
            <a:spLocks noGrp="1"/>
          </p:cNvSpPr>
          <p:nvPr>
            <p:ph type="subTitle" idx="8"/>
          </p:nvPr>
        </p:nvSpPr>
        <p:spPr>
          <a:xfrm>
            <a:off x="3419246" y="20498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9"/>
          </p:nvPr>
        </p:nvSpPr>
        <p:spPr>
          <a:xfrm>
            <a:off x="6118525" y="2049843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13"/>
          </p:nvPr>
        </p:nvSpPr>
        <p:spPr>
          <a:xfrm>
            <a:off x="719975" y="37990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4"/>
          </p:nvPr>
        </p:nvSpPr>
        <p:spPr>
          <a:xfrm>
            <a:off x="3419246" y="37990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15"/>
          </p:nvPr>
        </p:nvSpPr>
        <p:spPr>
          <a:xfrm>
            <a:off x="6118525" y="3799000"/>
            <a:ext cx="2305500" cy="7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1" name="Google Shape;201;p13"/>
          <p:cNvSpPr/>
          <p:nvPr/>
        </p:nvSpPr>
        <p:spPr>
          <a:xfrm rot="5400000">
            <a:off x="-1825950" y="2461810"/>
            <a:ext cx="36345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202" name="Google Shape;202;p13"/>
          <p:cNvGrpSpPr/>
          <p:nvPr/>
        </p:nvGrpSpPr>
        <p:grpSpPr>
          <a:xfrm>
            <a:off x="-146319" y="-905625"/>
            <a:ext cx="9450666" cy="6049124"/>
            <a:chOff x="-146319" y="-905625"/>
            <a:chExt cx="9450666" cy="6049124"/>
          </a:xfrm>
        </p:grpSpPr>
        <p:sp>
          <p:nvSpPr>
            <p:cNvPr id="203" name="Google Shape;203;p13"/>
            <p:cNvSpPr/>
            <p:nvPr/>
          </p:nvSpPr>
          <p:spPr>
            <a:xfrm rot="10800000">
              <a:off x="-146319" y="-12"/>
              <a:ext cx="567667" cy="676688"/>
            </a:xfrm>
            <a:custGeom>
              <a:avLst/>
              <a:gdLst/>
              <a:ahLst/>
              <a:cxnLst/>
              <a:rect l="l" t="t" r="r" b="b"/>
              <a:pathLst>
                <a:path w="304" h="362" extrusionOk="0">
                  <a:moveTo>
                    <a:pt x="304" y="0"/>
                  </a:moveTo>
                  <a:cubicBezTo>
                    <a:pt x="304" y="362"/>
                    <a:pt x="304" y="362"/>
                    <a:pt x="304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137"/>
                    <a:pt x="136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8736673" y="4575825"/>
              <a:ext cx="567675" cy="567675"/>
            </a:xfrm>
            <a:custGeom>
              <a:avLst/>
              <a:gdLst/>
              <a:ahLst/>
              <a:cxnLst/>
              <a:rect l="l" t="t" r="r" b="b"/>
              <a:pathLst>
                <a:path w="416" h="416" extrusionOk="0">
                  <a:moveTo>
                    <a:pt x="0" y="416"/>
                  </a:moveTo>
                  <a:cubicBezTo>
                    <a:pt x="416" y="416"/>
                    <a:pt x="416" y="416"/>
                    <a:pt x="416" y="416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205" name="Google Shape;2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757188" y="59789"/>
              <a:ext cx="2487926" cy="55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1882800" y="3227788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8" name="Google Shape;208;p14"/>
          <p:cNvSpPr txBox="1">
            <a:spLocks noGrp="1"/>
          </p:cNvSpPr>
          <p:nvPr>
            <p:ph type="subTitle" idx="1"/>
          </p:nvPr>
        </p:nvSpPr>
        <p:spPr>
          <a:xfrm>
            <a:off x="1145850" y="1253913"/>
            <a:ext cx="6852300" cy="169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9" name="Google Shape;209;p14"/>
          <p:cNvSpPr/>
          <p:nvPr/>
        </p:nvSpPr>
        <p:spPr>
          <a:xfrm>
            <a:off x="6046125" y="-452700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210" name="Google Shape;210;p14"/>
          <p:cNvGrpSpPr/>
          <p:nvPr/>
        </p:nvGrpSpPr>
        <p:grpSpPr>
          <a:xfrm>
            <a:off x="-956550" y="-132005"/>
            <a:ext cx="10100438" cy="5671080"/>
            <a:chOff x="-956550" y="-132005"/>
            <a:chExt cx="10100438" cy="5671080"/>
          </a:xfrm>
        </p:grpSpPr>
        <p:sp>
          <p:nvSpPr>
            <p:cNvPr id="211" name="Google Shape;211;p14"/>
            <p:cNvSpPr/>
            <p:nvPr/>
          </p:nvSpPr>
          <p:spPr>
            <a:xfrm>
              <a:off x="8603888" y="-132000"/>
              <a:ext cx="540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-1" y="4736101"/>
              <a:ext cx="913473" cy="461700"/>
            </a:xfrm>
            <a:custGeom>
              <a:avLst/>
              <a:gdLst/>
              <a:ahLst/>
              <a:cxnLst/>
              <a:rect l="l" t="t" r="r" b="b"/>
              <a:pathLst>
                <a:path w="602" h="304" extrusionOk="0">
                  <a:moveTo>
                    <a:pt x="602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465" y="0"/>
                    <a:pt x="602" y="136"/>
                    <a:pt x="602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213" name="Google Shape;213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956550" y="-132005"/>
              <a:ext cx="2408868" cy="53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14"/>
            <p:cNvSpPr/>
            <p:nvPr/>
          </p:nvSpPr>
          <p:spPr>
            <a:xfrm>
              <a:off x="8031779" y="4740176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720000" y="1189200"/>
            <a:ext cx="3519600" cy="19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subTitle" idx="1"/>
          </p:nvPr>
        </p:nvSpPr>
        <p:spPr>
          <a:xfrm>
            <a:off x="720000" y="3154800"/>
            <a:ext cx="35196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5"/>
          <p:cNvSpPr>
            <a:spLocks noGrp="1"/>
          </p:cNvSpPr>
          <p:nvPr>
            <p:ph type="pic" idx="2"/>
          </p:nvPr>
        </p:nvSpPr>
        <p:spPr>
          <a:xfrm>
            <a:off x="5471650" y="0"/>
            <a:ext cx="36723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19" name="Google Shape;219;p15"/>
          <p:cNvGrpSpPr/>
          <p:nvPr/>
        </p:nvGrpSpPr>
        <p:grpSpPr>
          <a:xfrm>
            <a:off x="-146319" y="-1536125"/>
            <a:ext cx="5269441" cy="6679624"/>
            <a:chOff x="-146319" y="-1536125"/>
            <a:chExt cx="5269441" cy="6679624"/>
          </a:xfrm>
        </p:grpSpPr>
        <p:sp>
          <p:nvSpPr>
            <p:cNvPr id="220" name="Google Shape;220;p15"/>
            <p:cNvSpPr/>
            <p:nvPr/>
          </p:nvSpPr>
          <p:spPr>
            <a:xfrm rot="10800000">
              <a:off x="-146319" y="-10402"/>
              <a:ext cx="567667" cy="676688"/>
            </a:xfrm>
            <a:custGeom>
              <a:avLst/>
              <a:gdLst/>
              <a:ahLst/>
              <a:cxnLst/>
              <a:rect l="l" t="t" r="r" b="b"/>
              <a:pathLst>
                <a:path w="304" h="362" extrusionOk="0">
                  <a:moveTo>
                    <a:pt x="304" y="0"/>
                  </a:moveTo>
                  <a:cubicBezTo>
                    <a:pt x="304" y="362"/>
                    <a:pt x="304" y="362"/>
                    <a:pt x="304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137"/>
                    <a:pt x="136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4555448" y="4575825"/>
              <a:ext cx="567675" cy="567675"/>
            </a:xfrm>
            <a:custGeom>
              <a:avLst/>
              <a:gdLst/>
              <a:ahLst/>
              <a:cxnLst/>
              <a:rect l="l" t="t" r="r" b="b"/>
              <a:pathLst>
                <a:path w="416" h="416" extrusionOk="0">
                  <a:moveTo>
                    <a:pt x="0" y="416"/>
                  </a:moveTo>
                  <a:cubicBezTo>
                    <a:pt x="416" y="416"/>
                    <a:pt x="416" y="416"/>
                    <a:pt x="416" y="416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222" name="Google Shape;222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3600601" y="-570711"/>
              <a:ext cx="2487926" cy="557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15"/>
          <p:cNvSpPr/>
          <p:nvPr/>
        </p:nvSpPr>
        <p:spPr>
          <a:xfrm rot="5400000">
            <a:off x="-1825950" y="5329685"/>
            <a:ext cx="36345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>
            <a:spLocks noGrp="1"/>
          </p:cNvSpPr>
          <p:nvPr>
            <p:ph type="title"/>
          </p:nvPr>
        </p:nvSpPr>
        <p:spPr>
          <a:xfrm>
            <a:off x="1101000" y="1560000"/>
            <a:ext cx="23811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subTitle" idx="1"/>
          </p:nvPr>
        </p:nvSpPr>
        <p:spPr>
          <a:xfrm>
            <a:off x="1101000" y="2623200"/>
            <a:ext cx="23811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>
            <a:off x="-718174" y="-590117"/>
            <a:ext cx="10277271" cy="6125117"/>
            <a:chOff x="-718174" y="-590117"/>
            <a:chExt cx="10277271" cy="6125117"/>
          </a:xfrm>
        </p:grpSpPr>
        <p:pic>
          <p:nvPicPr>
            <p:cNvPr id="228" name="Google Shape;228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6201192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16"/>
            <p:cNvSpPr/>
            <p:nvPr/>
          </p:nvSpPr>
          <p:spPr>
            <a:xfrm flipH="1">
              <a:off x="8761097" y="-259399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30" name="Google Shape;230;p16"/>
            <p:cNvSpPr/>
            <p:nvPr/>
          </p:nvSpPr>
          <p:spPr>
            <a:xfrm rot="-5400000" flipH="1">
              <a:off x="7951851" y="4342838"/>
              <a:ext cx="798899" cy="1585423"/>
            </a:xfrm>
            <a:custGeom>
              <a:avLst/>
              <a:gdLst/>
              <a:ahLst/>
              <a:cxnLst/>
              <a:rect l="l" t="t" r="r" b="b"/>
              <a:pathLst>
                <a:path w="1099" h="2181" extrusionOk="0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31" name="Google Shape;231;p16"/>
            <p:cNvSpPr/>
            <p:nvPr/>
          </p:nvSpPr>
          <p:spPr>
            <a:xfrm flipH="1">
              <a:off x="-718174" y="-590117"/>
              <a:ext cx="1128699" cy="1129616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32" name="Google Shape;232;p16"/>
            <p:cNvSpPr/>
            <p:nvPr/>
          </p:nvSpPr>
          <p:spPr>
            <a:xfrm flipH="1">
              <a:off x="-12" y="4746925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233" name="Google Shape;23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78384" y="4746925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16"/>
          <p:cNvGrpSpPr/>
          <p:nvPr/>
        </p:nvGrpSpPr>
        <p:grpSpPr>
          <a:xfrm>
            <a:off x="-1261974" y="323650"/>
            <a:ext cx="10855550" cy="4049450"/>
            <a:chOff x="-1261974" y="323650"/>
            <a:chExt cx="10855550" cy="4049450"/>
          </a:xfrm>
        </p:grpSpPr>
        <p:sp>
          <p:nvSpPr>
            <p:cNvPr id="235" name="Google Shape;235;p16"/>
            <p:cNvSpPr/>
            <p:nvPr/>
          </p:nvSpPr>
          <p:spPr>
            <a:xfrm rot="5400000" flipH="1">
              <a:off x="8140526" y="916600"/>
              <a:ext cx="2046000" cy="860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236" name="Google Shape;236;p16"/>
            <p:cNvSpPr/>
            <p:nvPr/>
          </p:nvSpPr>
          <p:spPr>
            <a:xfrm flipH="1">
              <a:off x="-1261974" y="2700600"/>
              <a:ext cx="1672500" cy="167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5668675" y="1560000"/>
            <a:ext cx="23811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7"/>
          <p:cNvSpPr txBox="1">
            <a:spLocks noGrp="1"/>
          </p:cNvSpPr>
          <p:nvPr>
            <p:ph type="subTitle" idx="1"/>
          </p:nvPr>
        </p:nvSpPr>
        <p:spPr>
          <a:xfrm>
            <a:off x="5668675" y="2623200"/>
            <a:ext cx="23811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7"/>
          <p:cNvSpPr/>
          <p:nvPr/>
        </p:nvSpPr>
        <p:spPr>
          <a:xfrm>
            <a:off x="6046125" y="-452700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241" name="Google Shape;241;p17"/>
          <p:cNvGrpSpPr/>
          <p:nvPr/>
        </p:nvGrpSpPr>
        <p:grpSpPr>
          <a:xfrm>
            <a:off x="-956550" y="-132005"/>
            <a:ext cx="10100438" cy="5671080"/>
            <a:chOff x="-956550" y="-132005"/>
            <a:chExt cx="10100438" cy="5671080"/>
          </a:xfrm>
        </p:grpSpPr>
        <p:sp>
          <p:nvSpPr>
            <p:cNvPr id="242" name="Google Shape;242;p17"/>
            <p:cNvSpPr/>
            <p:nvPr/>
          </p:nvSpPr>
          <p:spPr>
            <a:xfrm>
              <a:off x="8603888" y="-132000"/>
              <a:ext cx="540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-1" y="4736101"/>
              <a:ext cx="913473" cy="461700"/>
            </a:xfrm>
            <a:custGeom>
              <a:avLst/>
              <a:gdLst/>
              <a:ahLst/>
              <a:cxnLst/>
              <a:rect l="l" t="t" r="r" b="b"/>
              <a:pathLst>
                <a:path w="602" h="304" extrusionOk="0">
                  <a:moveTo>
                    <a:pt x="602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465" y="0"/>
                    <a:pt x="602" y="136"/>
                    <a:pt x="602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244" name="Google Shape;244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956550" y="-132005"/>
              <a:ext cx="2408868" cy="53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7"/>
            <p:cNvSpPr/>
            <p:nvPr/>
          </p:nvSpPr>
          <p:spPr>
            <a:xfrm>
              <a:off x="8031779" y="4740176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>
            <a:spLocks noGrp="1"/>
          </p:cNvSpPr>
          <p:nvPr>
            <p:ph type="title"/>
          </p:nvPr>
        </p:nvSpPr>
        <p:spPr>
          <a:xfrm>
            <a:off x="1101000" y="1560000"/>
            <a:ext cx="23811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18"/>
          <p:cNvSpPr txBox="1">
            <a:spLocks noGrp="1"/>
          </p:cNvSpPr>
          <p:nvPr>
            <p:ph type="subTitle" idx="1"/>
          </p:nvPr>
        </p:nvSpPr>
        <p:spPr>
          <a:xfrm>
            <a:off x="1101000" y="2623200"/>
            <a:ext cx="2381100" cy="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/>
          <p:nvPr/>
        </p:nvSpPr>
        <p:spPr>
          <a:xfrm rot="5400000">
            <a:off x="-1825950" y="5329685"/>
            <a:ext cx="36345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250" name="Google Shape;250;p18"/>
          <p:cNvGrpSpPr/>
          <p:nvPr/>
        </p:nvGrpSpPr>
        <p:grpSpPr>
          <a:xfrm>
            <a:off x="-146319" y="-905625"/>
            <a:ext cx="9450666" cy="6049124"/>
            <a:chOff x="-146319" y="-905625"/>
            <a:chExt cx="9450666" cy="6049124"/>
          </a:xfrm>
        </p:grpSpPr>
        <p:sp>
          <p:nvSpPr>
            <p:cNvPr id="251" name="Google Shape;251;p18"/>
            <p:cNvSpPr/>
            <p:nvPr/>
          </p:nvSpPr>
          <p:spPr>
            <a:xfrm rot="10800000">
              <a:off x="-146319" y="-10402"/>
              <a:ext cx="567667" cy="676688"/>
            </a:xfrm>
            <a:custGeom>
              <a:avLst/>
              <a:gdLst/>
              <a:ahLst/>
              <a:cxnLst/>
              <a:rect l="l" t="t" r="r" b="b"/>
              <a:pathLst>
                <a:path w="304" h="362" extrusionOk="0">
                  <a:moveTo>
                    <a:pt x="304" y="0"/>
                  </a:moveTo>
                  <a:cubicBezTo>
                    <a:pt x="304" y="362"/>
                    <a:pt x="304" y="362"/>
                    <a:pt x="304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137"/>
                    <a:pt x="136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8736673" y="4575825"/>
              <a:ext cx="567675" cy="567675"/>
            </a:xfrm>
            <a:custGeom>
              <a:avLst/>
              <a:gdLst/>
              <a:ahLst/>
              <a:cxnLst/>
              <a:rect l="l" t="t" r="r" b="b"/>
              <a:pathLst>
                <a:path w="416" h="416" extrusionOk="0">
                  <a:moveTo>
                    <a:pt x="0" y="416"/>
                  </a:moveTo>
                  <a:cubicBezTo>
                    <a:pt x="416" y="416"/>
                    <a:pt x="416" y="416"/>
                    <a:pt x="416" y="416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253" name="Google Shape;253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757188" y="59789"/>
              <a:ext cx="2487926" cy="55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9"/>
          <p:cNvSpPr txBox="1">
            <a:spLocks noGrp="1"/>
          </p:cNvSpPr>
          <p:nvPr>
            <p:ph type="subTitle" idx="1"/>
          </p:nvPr>
        </p:nvSpPr>
        <p:spPr>
          <a:xfrm>
            <a:off x="4818736" y="2536350"/>
            <a:ext cx="30438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9"/>
          <p:cNvSpPr txBox="1">
            <a:spLocks noGrp="1"/>
          </p:cNvSpPr>
          <p:nvPr>
            <p:ph type="subTitle" idx="2"/>
          </p:nvPr>
        </p:nvSpPr>
        <p:spPr>
          <a:xfrm>
            <a:off x="1281438" y="2536350"/>
            <a:ext cx="3043800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9"/>
          <p:cNvSpPr txBox="1">
            <a:spLocks noGrp="1"/>
          </p:cNvSpPr>
          <p:nvPr>
            <p:ph type="subTitle" idx="3"/>
          </p:nvPr>
        </p:nvSpPr>
        <p:spPr>
          <a:xfrm>
            <a:off x="1281438" y="2045275"/>
            <a:ext cx="30438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59" name="Google Shape;259;p19"/>
          <p:cNvSpPr txBox="1">
            <a:spLocks noGrp="1"/>
          </p:cNvSpPr>
          <p:nvPr>
            <p:ph type="subTitle" idx="4"/>
          </p:nvPr>
        </p:nvSpPr>
        <p:spPr>
          <a:xfrm>
            <a:off x="4818763" y="2045275"/>
            <a:ext cx="30438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grpSp>
        <p:nvGrpSpPr>
          <p:cNvPr id="260" name="Google Shape;260;p19"/>
          <p:cNvGrpSpPr/>
          <p:nvPr/>
        </p:nvGrpSpPr>
        <p:grpSpPr>
          <a:xfrm>
            <a:off x="-718174" y="-590117"/>
            <a:ext cx="10277271" cy="6125117"/>
            <a:chOff x="-718174" y="-590117"/>
            <a:chExt cx="10277271" cy="6125117"/>
          </a:xfrm>
        </p:grpSpPr>
        <p:pic>
          <p:nvPicPr>
            <p:cNvPr id="261" name="Google Shape;261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6201192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9"/>
            <p:cNvSpPr/>
            <p:nvPr/>
          </p:nvSpPr>
          <p:spPr>
            <a:xfrm flipH="1">
              <a:off x="8761097" y="-259399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 rot="-5400000" flipH="1">
              <a:off x="7951851" y="4342838"/>
              <a:ext cx="798899" cy="1585423"/>
            </a:xfrm>
            <a:custGeom>
              <a:avLst/>
              <a:gdLst/>
              <a:ahLst/>
              <a:cxnLst/>
              <a:rect l="l" t="t" r="r" b="b"/>
              <a:pathLst>
                <a:path w="1099" h="2181" extrusionOk="0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 flipH="1">
              <a:off x="-718174" y="-590117"/>
              <a:ext cx="1128699" cy="1129616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 flipH="1">
              <a:off x="-12" y="4746925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266" name="Google Shape;26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78384" y="4746925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" name="Google Shape;267;p19"/>
          <p:cNvGrpSpPr/>
          <p:nvPr/>
        </p:nvGrpSpPr>
        <p:grpSpPr>
          <a:xfrm>
            <a:off x="-1261974" y="323650"/>
            <a:ext cx="10855550" cy="4049450"/>
            <a:chOff x="-1261974" y="323650"/>
            <a:chExt cx="10855550" cy="4049450"/>
          </a:xfrm>
        </p:grpSpPr>
        <p:sp>
          <p:nvSpPr>
            <p:cNvPr id="268" name="Google Shape;268;p19"/>
            <p:cNvSpPr/>
            <p:nvPr/>
          </p:nvSpPr>
          <p:spPr>
            <a:xfrm rot="5400000" flipH="1">
              <a:off x="8140526" y="916600"/>
              <a:ext cx="2046000" cy="860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 flipH="1">
              <a:off x="-1261974" y="2700600"/>
              <a:ext cx="1672500" cy="167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0"/>
          <p:cNvSpPr txBox="1">
            <a:spLocks noGrp="1"/>
          </p:cNvSpPr>
          <p:nvPr>
            <p:ph type="subTitle" idx="1"/>
          </p:nvPr>
        </p:nvSpPr>
        <p:spPr>
          <a:xfrm>
            <a:off x="4947756" y="1397500"/>
            <a:ext cx="30408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0"/>
          <p:cNvSpPr txBox="1">
            <a:spLocks noGrp="1"/>
          </p:cNvSpPr>
          <p:nvPr>
            <p:ph type="subTitle" idx="2"/>
          </p:nvPr>
        </p:nvSpPr>
        <p:spPr>
          <a:xfrm>
            <a:off x="1155450" y="1397500"/>
            <a:ext cx="30408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20"/>
          <p:cNvGrpSpPr/>
          <p:nvPr/>
        </p:nvGrpSpPr>
        <p:grpSpPr>
          <a:xfrm>
            <a:off x="719989" y="4114526"/>
            <a:ext cx="8424011" cy="798899"/>
            <a:chOff x="719989" y="4114526"/>
            <a:chExt cx="8424011" cy="798899"/>
          </a:xfrm>
        </p:grpSpPr>
        <p:sp>
          <p:nvSpPr>
            <p:cNvPr id="275" name="Google Shape;275;p20"/>
            <p:cNvSpPr/>
            <p:nvPr/>
          </p:nvSpPr>
          <p:spPr>
            <a:xfrm rot="5400000">
              <a:off x="1113251" y="3721263"/>
              <a:ext cx="798899" cy="1585423"/>
            </a:xfrm>
            <a:custGeom>
              <a:avLst/>
              <a:gdLst/>
              <a:ahLst/>
              <a:cxnLst/>
              <a:rect l="l" t="t" r="r" b="b"/>
              <a:pathLst>
                <a:path w="1099" h="2181" extrusionOk="0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8755613" y="4125350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277" name="Google Shape;27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511520" y="4125350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" name="Google Shape;278;p20"/>
          <p:cNvGrpSpPr/>
          <p:nvPr/>
        </p:nvGrpSpPr>
        <p:grpSpPr>
          <a:xfrm>
            <a:off x="-1078225" y="-320600"/>
            <a:ext cx="10620875" cy="6366375"/>
            <a:chOff x="-1078225" y="-320600"/>
            <a:chExt cx="10620875" cy="6366375"/>
          </a:xfrm>
        </p:grpSpPr>
        <p:sp>
          <p:nvSpPr>
            <p:cNvPr id="279" name="Google Shape;279;p20"/>
            <p:cNvSpPr/>
            <p:nvPr/>
          </p:nvSpPr>
          <p:spPr>
            <a:xfrm>
              <a:off x="7870150" y="4373275"/>
              <a:ext cx="1672500" cy="167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-1078225" y="-320600"/>
              <a:ext cx="2046000" cy="860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utfit"/>
                <a:ea typeface="Outfit"/>
                <a:cs typeface="Outfit"/>
                <a:sym typeface="Outfit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713225" y="2819925"/>
            <a:ext cx="41919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624325"/>
            <a:ext cx="10518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713225" y="-1647698"/>
            <a:ext cx="8106172" cy="6806576"/>
            <a:chOff x="713225" y="-1647698"/>
            <a:chExt cx="8106172" cy="6806576"/>
          </a:xfrm>
        </p:grpSpPr>
        <p:sp>
          <p:nvSpPr>
            <p:cNvPr id="44" name="Google Shape;44;p3"/>
            <p:cNvSpPr/>
            <p:nvPr/>
          </p:nvSpPr>
          <p:spPr>
            <a:xfrm rot="5400000">
              <a:off x="8236581" y="4576061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45" name="Google Shape;45;p3"/>
            <p:cNvGrpSpPr/>
            <p:nvPr/>
          </p:nvGrpSpPr>
          <p:grpSpPr>
            <a:xfrm>
              <a:off x="713225" y="-1647698"/>
              <a:ext cx="6410573" cy="2222800"/>
              <a:chOff x="713225" y="-1647698"/>
              <a:chExt cx="6410573" cy="2222800"/>
            </a:xfrm>
          </p:grpSpPr>
          <p:pic>
            <p:nvPicPr>
              <p:cNvPr id="46" name="Google Shape;4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400000">
                <a:off x="5611386" y="-937311"/>
                <a:ext cx="2222800" cy="802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" name="Google Shape;47;p3"/>
              <p:cNvSpPr/>
              <p:nvPr/>
            </p:nvSpPr>
            <p:spPr>
              <a:xfrm>
                <a:off x="713225" y="-590117"/>
                <a:ext cx="1128699" cy="112961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12" extrusionOk="0">
                    <a:moveTo>
                      <a:pt x="0" y="0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612" y="612"/>
                      <a:pt x="612" y="612"/>
                      <a:pt x="612" y="612"/>
                    </a:cubicBezTo>
                    <a:cubicBezTo>
                      <a:pt x="612" y="0"/>
                      <a:pt x="612" y="0"/>
                      <a:pt x="612" y="0"/>
                    </a:cubicBezTo>
                    <a:lnTo>
                      <a:pt x="0" y="0"/>
                    </a:lnTo>
                    <a:close/>
                    <a:moveTo>
                      <a:pt x="523" y="306"/>
                    </a:moveTo>
                    <a:cubicBezTo>
                      <a:pt x="523" y="426"/>
                      <a:pt x="426" y="524"/>
                      <a:pt x="306" y="524"/>
                    </a:cubicBezTo>
                    <a:cubicBezTo>
                      <a:pt x="306" y="524"/>
                      <a:pt x="306" y="524"/>
                      <a:pt x="306" y="524"/>
                    </a:cubicBezTo>
                    <a:cubicBezTo>
                      <a:pt x="186" y="524"/>
                      <a:pt x="89" y="426"/>
                      <a:pt x="89" y="306"/>
                    </a:cubicBezTo>
                    <a:cubicBezTo>
                      <a:pt x="89" y="306"/>
                      <a:pt x="89" y="306"/>
                      <a:pt x="89" y="306"/>
                    </a:cubicBezTo>
                    <a:cubicBezTo>
                      <a:pt x="89" y="186"/>
                      <a:pt x="186" y="89"/>
                      <a:pt x="306" y="89"/>
                    </a:cubicBezTo>
                    <a:cubicBezTo>
                      <a:pt x="306" y="89"/>
                      <a:pt x="306" y="89"/>
                      <a:pt x="306" y="89"/>
                    </a:cubicBezTo>
                    <a:cubicBezTo>
                      <a:pt x="426" y="89"/>
                      <a:pt x="523" y="186"/>
                      <a:pt x="523" y="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2166776" y="-589612"/>
                <a:ext cx="1128600" cy="112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</p:grpSp>
      </p:grpSp>
      <p:sp>
        <p:nvSpPr>
          <p:cNvPr id="49" name="Google Shape;49;p3"/>
          <p:cNvSpPr/>
          <p:nvPr/>
        </p:nvSpPr>
        <p:spPr>
          <a:xfrm rot="5400000">
            <a:off x="8430772" y="3885028"/>
            <a:ext cx="1672500" cy="1672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1"/>
          <p:cNvSpPr txBox="1">
            <a:spLocks noGrp="1"/>
          </p:cNvSpPr>
          <p:nvPr>
            <p:ph type="subTitle" idx="1"/>
          </p:nvPr>
        </p:nvSpPr>
        <p:spPr>
          <a:xfrm>
            <a:off x="774150" y="2382700"/>
            <a:ext cx="22731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1"/>
          <p:cNvSpPr txBox="1">
            <a:spLocks noGrp="1"/>
          </p:cNvSpPr>
          <p:nvPr>
            <p:ph type="subTitle" idx="2"/>
          </p:nvPr>
        </p:nvSpPr>
        <p:spPr>
          <a:xfrm>
            <a:off x="3435450" y="2382700"/>
            <a:ext cx="22731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1"/>
          <p:cNvSpPr txBox="1">
            <a:spLocks noGrp="1"/>
          </p:cNvSpPr>
          <p:nvPr>
            <p:ph type="subTitle" idx="3"/>
          </p:nvPr>
        </p:nvSpPr>
        <p:spPr>
          <a:xfrm>
            <a:off x="6096756" y="2382700"/>
            <a:ext cx="22731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subTitle" idx="4"/>
          </p:nvPr>
        </p:nvSpPr>
        <p:spPr>
          <a:xfrm>
            <a:off x="774138" y="1923775"/>
            <a:ext cx="22731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87" name="Google Shape;287;p21"/>
          <p:cNvSpPr txBox="1">
            <a:spLocks noGrp="1"/>
          </p:cNvSpPr>
          <p:nvPr>
            <p:ph type="subTitle" idx="5"/>
          </p:nvPr>
        </p:nvSpPr>
        <p:spPr>
          <a:xfrm>
            <a:off x="3435448" y="1923775"/>
            <a:ext cx="22731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88" name="Google Shape;288;p21"/>
          <p:cNvSpPr txBox="1">
            <a:spLocks noGrp="1"/>
          </p:cNvSpPr>
          <p:nvPr>
            <p:ph type="subTitle" idx="6"/>
          </p:nvPr>
        </p:nvSpPr>
        <p:spPr>
          <a:xfrm>
            <a:off x="6096758" y="1923775"/>
            <a:ext cx="22731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357500" y="4604010"/>
            <a:ext cx="36345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290" name="Google Shape;290;p21"/>
          <p:cNvGrpSpPr/>
          <p:nvPr/>
        </p:nvGrpSpPr>
        <p:grpSpPr>
          <a:xfrm>
            <a:off x="-146319" y="-905625"/>
            <a:ext cx="9450666" cy="6049124"/>
            <a:chOff x="-146319" y="-905625"/>
            <a:chExt cx="9450666" cy="6049124"/>
          </a:xfrm>
        </p:grpSpPr>
        <p:sp>
          <p:nvSpPr>
            <p:cNvPr id="291" name="Google Shape;291;p21"/>
            <p:cNvSpPr/>
            <p:nvPr/>
          </p:nvSpPr>
          <p:spPr>
            <a:xfrm rot="10800000">
              <a:off x="-146319" y="-10402"/>
              <a:ext cx="567667" cy="676688"/>
            </a:xfrm>
            <a:custGeom>
              <a:avLst/>
              <a:gdLst/>
              <a:ahLst/>
              <a:cxnLst/>
              <a:rect l="l" t="t" r="r" b="b"/>
              <a:pathLst>
                <a:path w="304" h="362" extrusionOk="0">
                  <a:moveTo>
                    <a:pt x="304" y="0"/>
                  </a:moveTo>
                  <a:cubicBezTo>
                    <a:pt x="304" y="362"/>
                    <a:pt x="304" y="362"/>
                    <a:pt x="304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137"/>
                    <a:pt x="136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8736673" y="4575825"/>
              <a:ext cx="567675" cy="567675"/>
            </a:xfrm>
            <a:custGeom>
              <a:avLst/>
              <a:gdLst/>
              <a:ahLst/>
              <a:cxnLst/>
              <a:rect l="l" t="t" r="r" b="b"/>
              <a:pathLst>
                <a:path w="416" h="416" extrusionOk="0">
                  <a:moveTo>
                    <a:pt x="0" y="416"/>
                  </a:moveTo>
                  <a:cubicBezTo>
                    <a:pt x="416" y="416"/>
                    <a:pt x="416" y="416"/>
                    <a:pt x="416" y="416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293" name="Google Shape;293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757188" y="59789"/>
              <a:ext cx="2487926" cy="55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1"/>
          </p:nvPr>
        </p:nvSpPr>
        <p:spPr>
          <a:xfrm>
            <a:off x="1393912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subTitle" idx="2"/>
          </p:nvPr>
        </p:nvSpPr>
        <p:spPr>
          <a:xfrm>
            <a:off x="4939088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3"/>
          </p:nvPr>
        </p:nvSpPr>
        <p:spPr>
          <a:xfrm>
            <a:off x="1393912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subTitle" idx="4"/>
          </p:nvPr>
        </p:nvSpPr>
        <p:spPr>
          <a:xfrm>
            <a:off x="4939088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subTitle" idx="5"/>
          </p:nvPr>
        </p:nvSpPr>
        <p:spPr>
          <a:xfrm>
            <a:off x="1393913" y="1455550"/>
            <a:ext cx="2811000" cy="4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301" name="Google Shape;301;p22"/>
          <p:cNvSpPr txBox="1">
            <a:spLocks noGrp="1"/>
          </p:cNvSpPr>
          <p:nvPr>
            <p:ph type="subTitle" idx="6"/>
          </p:nvPr>
        </p:nvSpPr>
        <p:spPr>
          <a:xfrm>
            <a:off x="1393913" y="3116200"/>
            <a:ext cx="2811000" cy="4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302" name="Google Shape;302;p22"/>
          <p:cNvSpPr txBox="1">
            <a:spLocks noGrp="1"/>
          </p:cNvSpPr>
          <p:nvPr>
            <p:ph type="subTitle" idx="7"/>
          </p:nvPr>
        </p:nvSpPr>
        <p:spPr>
          <a:xfrm>
            <a:off x="4939063" y="1455550"/>
            <a:ext cx="2811000" cy="4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303" name="Google Shape;303;p22"/>
          <p:cNvSpPr txBox="1">
            <a:spLocks noGrp="1"/>
          </p:cNvSpPr>
          <p:nvPr>
            <p:ph type="subTitle" idx="8"/>
          </p:nvPr>
        </p:nvSpPr>
        <p:spPr>
          <a:xfrm>
            <a:off x="4939063" y="3116200"/>
            <a:ext cx="2811000" cy="44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6046125" y="-452700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305" name="Google Shape;305;p22"/>
          <p:cNvGrpSpPr/>
          <p:nvPr/>
        </p:nvGrpSpPr>
        <p:grpSpPr>
          <a:xfrm>
            <a:off x="-132066" y="-953326"/>
            <a:ext cx="9275954" cy="6492402"/>
            <a:chOff x="-132066" y="-953326"/>
            <a:chExt cx="9275954" cy="6492402"/>
          </a:xfrm>
        </p:grpSpPr>
        <p:sp>
          <p:nvSpPr>
            <p:cNvPr id="306" name="Google Shape;306;p22"/>
            <p:cNvSpPr/>
            <p:nvPr/>
          </p:nvSpPr>
          <p:spPr>
            <a:xfrm>
              <a:off x="8603888" y="-132000"/>
              <a:ext cx="540000" cy="53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-1" y="4736101"/>
              <a:ext cx="913473" cy="461700"/>
            </a:xfrm>
            <a:custGeom>
              <a:avLst/>
              <a:gdLst/>
              <a:ahLst/>
              <a:cxnLst/>
              <a:rect l="l" t="t" r="r" b="b"/>
              <a:pathLst>
                <a:path w="602" h="304" extrusionOk="0">
                  <a:moveTo>
                    <a:pt x="602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465" y="0"/>
                    <a:pt x="602" y="136"/>
                    <a:pt x="602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308" name="Google Shape;308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-1066800" y="-18592"/>
              <a:ext cx="2408868" cy="53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2"/>
            <p:cNvSpPr/>
            <p:nvPr/>
          </p:nvSpPr>
          <p:spPr>
            <a:xfrm>
              <a:off x="8031779" y="4740176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3"/>
          <p:cNvSpPr txBox="1">
            <a:spLocks noGrp="1"/>
          </p:cNvSpPr>
          <p:nvPr>
            <p:ph type="subTitle" idx="1"/>
          </p:nvPr>
        </p:nvSpPr>
        <p:spPr>
          <a:xfrm>
            <a:off x="1091425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3"/>
          <p:cNvSpPr txBox="1">
            <a:spLocks noGrp="1"/>
          </p:cNvSpPr>
          <p:nvPr>
            <p:ph type="subTitle" idx="2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3"/>
          <p:cNvSpPr txBox="1">
            <a:spLocks noGrp="1"/>
          </p:cNvSpPr>
          <p:nvPr>
            <p:ph type="subTitle" idx="3"/>
          </p:nvPr>
        </p:nvSpPr>
        <p:spPr>
          <a:xfrm>
            <a:off x="1091425" y="34404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subTitle" idx="4"/>
          </p:nvPr>
        </p:nvSpPr>
        <p:spPr>
          <a:xfrm>
            <a:off x="3578998" y="34404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3"/>
          <p:cNvSpPr txBox="1">
            <a:spLocks noGrp="1"/>
          </p:cNvSpPr>
          <p:nvPr>
            <p:ph type="subTitle" idx="5"/>
          </p:nvPr>
        </p:nvSpPr>
        <p:spPr>
          <a:xfrm>
            <a:off x="6066572" y="171016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3"/>
          <p:cNvSpPr txBox="1">
            <a:spLocks noGrp="1"/>
          </p:cNvSpPr>
          <p:nvPr>
            <p:ph type="subTitle" idx="6"/>
          </p:nvPr>
        </p:nvSpPr>
        <p:spPr>
          <a:xfrm>
            <a:off x="6066572" y="344045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subTitle" idx="7"/>
          </p:nvPr>
        </p:nvSpPr>
        <p:spPr>
          <a:xfrm>
            <a:off x="1091425" y="13362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subTitle" idx="8"/>
          </p:nvPr>
        </p:nvSpPr>
        <p:spPr>
          <a:xfrm>
            <a:off x="3579000" y="13362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subTitle" idx="9"/>
          </p:nvPr>
        </p:nvSpPr>
        <p:spPr>
          <a:xfrm>
            <a:off x="6066572" y="1336275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321" name="Google Shape;321;p23"/>
          <p:cNvSpPr txBox="1">
            <a:spLocks noGrp="1"/>
          </p:cNvSpPr>
          <p:nvPr>
            <p:ph type="subTitle" idx="13"/>
          </p:nvPr>
        </p:nvSpPr>
        <p:spPr>
          <a:xfrm>
            <a:off x="1091425" y="306335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322" name="Google Shape;322;p23"/>
          <p:cNvSpPr txBox="1">
            <a:spLocks noGrp="1"/>
          </p:cNvSpPr>
          <p:nvPr>
            <p:ph type="subTitle" idx="14"/>
          </p:nvPr>
        </p:nvSpPr>
        <p:spPr>
          <a:xfrm>
            <a:off x="3579000" y="306335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323" name="Google Shape;323;p23"/>
          <p:cNvSpPr txBox="1">
            <a:spLocks noGrp="1"/>
          </p:cNvSpPr>
          <p:nvPr>
            <p:ph type="subTitle" idx="15"/>
          </p:nvPr>
        </p:nvSpPr>
        <p:spPr>
          <a:xfrm>
            <a:off x="6066572" y="3063352"/>
            <a:ext cx="1986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Figtree Black"/>
              <a:buNone/>
              <a:defRPr sz="20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grpSp>
        <p:nvGrpSpPr>
          <p:cNvPr id="324" name="Google Shape;324;p23"/>
          <p:cNvGrpSpPr/>
          <p:nvPr/>
        </p:nvGrpSpPr>
        <p:grpSpPr>
          <a:xfrm>
            <a:off x="-718174" y="-590117"/>
            <a:ext cx="10277271" cy="6125117"/>
            <a:chOff x="-718174" y="-590117"/>
            <a:chExt cx="10277271" cy="6125117"/>
          </a:xfrm>
        </p:grpSpPr>
        <p:pic>
          <p:nvPicPr>
            <p:cNvPr id="325" name="Google Shape;325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6201192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23"/>
            <p:cNvSpPr/>
            <p:nvPr/>
          </p:nvSpPr>
          <p:spPr>
            <a:xfrm flipH="1">
              <a:off x="8761097" y="-259399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 rot="-5400000" flipH="1">
              <a:off x="7951851" y="4342838"/>
              <a:ext cx="798899" cy="1585423"/>
            </a:xfrm>
            <a:custGeom>
              <a:avLst/>
              <a:gdLst/>
              <a:ahLst/>
              <a:cxnLst/>
              <a:rect l="l" t="t" r="r" b="b"/>
              <a:pathLst>
                <a:path w="1099" h="2181" extrusionOk="0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 flipH="1">
              <a:off x="-718174" y="-590117"/>
              <a:ext cx="1128699" cy="1129616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 flipH="1">
              <a:off x="-12" y="4746925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330" name="Google Shape;33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78384" y="4746925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" name="Google Shape;331;p23"/>
          <p:cNvGrpSpPr/>
          <p:nvPr/>
        </p:nvGrpSpPr>
        <p:grpSpPr>
          <a:xfrm>
            <a:off x="-1261974" y="323650"/>
            <a:ext cx="10855550" cy="4049450"/>
            <a:chOff x="-1261974" y="323650"/>
            <a:chExt cx="10855550" cy="4049450"/>
          </a:xfrm>
        </p:grpSpPr>
        <p:sp>
          <p:nvSpPr>
            <p:cNvPr id="332" name="Google Shape;332;p23"/>
            <p:cNvSpPr/>
            <p:nvPr/>
          </p:nvSpPr>
          <p:spPr>
            <a:xfrm rot="5400000" flipH="1">
              <a:off x="8140526" y="916600"/>
              <a:ext cx="2046000" cy="860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 flipH="1">
              <a:off x="-1261974" y="2700600"/>
              <a:ext cx="1672500" cy="167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title" hasCustomPrompt="1"/>
          </p:nvPr>
        </p:nvSpPr>
        <p:spPr>
          <a:xfrm>
            <a:off x="3862700" y="618400"/>
            <a:ext cx="4239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6" name="Google Shape;336;p24"/>
          <p:cNvSpPr txBox="1">
            <a:spLocks noGrp="1"/>
          </p:cNvSpPr>
          <p:nvPr>
            <p:ph type="subTitle" idx="1"/>
          </p:nvPr>
        </p:nvSpPr>
        <p:spPr>
          <a:xfrm>
            <a:off x="3862700" y="1354366"/>
            <a:ext cx="4239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title" idx="2" hasCustomPrompt="1"/>
          </p:nvPr>
        </p:nvSpPr>
        <p:spPr>
          <a:xfrm>
            <a:off x="3862700" y="1970661"/>
            <a:ext cx="4239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8" name="Google Shape;338;p24"/>
          <p:cNvSpPr txBox="1">
            <a:spLocks noGrp="1"/>
          </p:cNvSpPr>
          <p:nvPr>
            <p:ph type="subTitle" idx="3"/>
          </p:nvPr>
        </p:nvSpPr>
        <p:spPr>
          <a:xfrm>
            <a:off x="3862700" y="2706623"/>
            <a:ext cx="4239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9" name="Google Shape;339;p24"/>
          <p:cNvSpPr txBox="1">
            <a:spLocks noGrp="1"/>
          </p:cNvSpPr>
          <p:nvPr>
            <p:ph type="title" idx="4" hasCustomPrompt="1"/>
          </p:nvPr>
        </p:nvSpPr>
        <p:spPr>
          <a:xfrm>
            <a:off x="3862700" y="3322922"/>
            <a:ext cx="4239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0" name="Google Shape;340;p24"/>
          <p:cNvSpPr txBox="1">
            <a:spLocks noGrp="1"/>
          </p:cNvSpPr>
          <p:nvPr>
            <p:ph type="subTitle" idx="5"/>
          </p:nvPr>
        </p:nvSpPr>
        <p:spPr>
          <a:xfrm>
            <a:off x="3862700" y="4058898"/>
            <a:ext cx="4239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grpSp>
        <p:nvGrpSpPr>
          <p:cNvPr id="341" name="Google Shape;341;p24"/>
          <p:cNvGrpSpPr/>
          <p:nvPr/>
        </p:nvGrpSpPr>
        <p:grpSpPr>
          <a:xfrm>
            <a:off x="-54365" y="-817609"/>
            <a:ext cx="9589043" cy="6356685"/>
            <a:chOff x="-54365" y="-817609"/>
            <a:chExt cx="9589043" cy="6356685"/>
          </a:xfrm>
        </p:grpSpPr>
        <p:sp>
          <p:nvSpPr>
            <p:cNvPr id="342" name="Google Shape;342;p24"/>
            <p:cNvSpPr/>
            <p:nvPr/>
          </p:nvSpPr>
          <p:spPr>
            <a:xfrm rot="5400000">
              <a:off x="8736380" y="1956404"/>
              <a:ext cx="540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 rot="5400000">
              <a:off x="-280251" y="225876"/>
              <a:ext cx="913473" cy="461700"/>
            </a:xfrm>
            <a:custGeom>
              <a:avLst/>
              <a:gdLst/>
              <a:ahLst/>
              <a:cxnLst/>
              <a:rect l="l" t="t" r="r" b="b"/>
              <a:pathLst>
                <a:path w="602" h="304" extrusionOk="0">
                  <a:moveTo>
                    <a:pt x="602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465" y="0"/>
                    <a:pt x="602" y="136"/>
                    <a:pt x="602" y="3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344" name="Google Shape;344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801950" y="117125"/>
              <a:ext cx="2408868" cy="53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24"/>
            <p:cNvSpPr/>
            <p:nvPr/>
          </p:nvSpPr>
          <p:spPr>
            <a:xfrm>
              <a:off x="8736679" y="4740176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6046125" y="-452700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349" name="Google Shape;349;p25"/>
          <p:cNvGrpSpPr/>
          <p:nvPr/>
        </p:nvGrpSpPr>
        <p:grpSpPr>
          <a:xfrm>
            <a:off x="-956550" y="-132005"/>
            <a:ext cx="10100438" cy="5671080"/>
            <a:chOff x="-956550" y="-132005"/>
            <a:chExt cx="10100438" cy="5671080"/>
          </a:xfrm>
        </p:grpSpPr>
        <p:sp>
          <p:nvSpPr>
            <p:cNvPr id="350" name="Google Shape;350;p25"/>
            <p:cNvSpPr/>
            <p:nvPr/>
          </p:nvSpPr>
          <p:spPr>
            <a:xfrm>
              <a:off x="8603888" y="-132000"/>
              <a:ext cx="540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-1" y="4736101"/>
              <a:ext cx="913473" cy="461700"/>
            </a:xfrm>
            <a:custGeom>
              <a:avLst/>
              <a:gdLst/>
              <a:ahLst/>
              <a:cxnLst/>
              <a:rect l="l" t="t" r="r" b="b"/>
              <a:pathLst>
                <a:path w="602" h="304" extrusionOk="0">
                  <a:moveTo>
                    <a:pt x="602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465" y="0"/>
                    <a:pt x="602" y="136"/>
                    <a:pt x="602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352" name="Google Shape;352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956550" y="-132005"/>
              <a:ext cx="2408868" cy="53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25"/>
            <p:cNvSpPr/>
            <p:nvPr/>
          </p:nvSpPr>
          <p:spPr>
            <a:xfrm>
              <a:off x="8031779" y="4740176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6" name="Google Shape;356;p26"/>
          <p:cNvGrpSpPr/>
          <p:nvPr/>
        </p:nvGrpSpPr>
        <p:grpSpPr>
          <a:xfrm>
            <a:off x="-718174" y="-590117"/>
            <a:ext cx="10981315" cy="6125117"/>
            <a:chOff x="-718174" y="-590117"/>
            <a:chExt cx="10981315" cy="6125117"/>
          </a:xfrm>
        </p:grpSpPr>
        <p:pic>
          <p:nvPicPr>
            <p:cNvPr id="357" name="Google Shape;357;p2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8040342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26"/>
            <p:cNvSpPr/>
            <p:nvPr/>
          </p:nvSpPr>
          <p:spPr>
            <a:xfrm rot="-5400000" flipH="1">
              <a:off x="7951851" y="4342838"/>
              <a:ext cx="798899" cy="1585423"/>
            </a:xfrm>
            <a:custGeom>
              <a:avLst/>
              <a:gdLst/>
              <a:ahLst/>
              <a:cxnLst/>
              <a:rect l="l" t="t" r="r" b="b"/>
              <a:pathLst>
                <a:path w="1099" h="2181" extrusionOk="0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59" name="Google Shape;359;p26"/>
            <p:cNvSpPr/>
            <p:nvPr/>
          </p:nvSpPr>
          <p:spPr>
            <a:xfrm flipH="1">
              <a:off x="-718174" y="-590117"/>
              <a:ext cx="1128699" cy="1129616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60" name="Google Shape;360;p26"/>
            <p:cNvSpPr/>
            <p:nvPr/>
          </p:nvSpPr>
          <p:spPr>
            <a:xfrm flipH="1">
              <a:off x="-12" y="4746925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361" name="Google Shape;361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78384" y="4746925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2" name="Google Shape;362;p26"/>
          <p:cNvGrpSpPr/>
          <p:nvPr/>
        </p:nvGrpSpPr>
        <p:grpSpPr>
          <a:xfrm>
            <a:off x="-1261974" y="323650"/>
            <a:ext cx="10855550" cy="4049450"/>
            <a:chOff x="-1261974" y="323650"/>
            <a:chExt cx="10855550" cy="4049450"/>
          </a:xfrm>
        </p:grpSpPr>
        <p:sp>
          <p:nvSpPr>
            <p:cNvPr id="363" name="Google Shape;363;p26"/>
            <p:cNvSpPr/>
            <p:nvPr/>
          </p:nvSpPr>
          <p:spPr>
            <a:xfrm rot="5400000" flipH="1">
              <a:off x="8140526" y="916600"/>
              <a:ext cx="2046000" cy="860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364" name="Google Shape;364;p26"/>
            <p:cNvSpPr/>
            <p:nvPr/>
          </p:nvSpPr>
          <p:spPr>
            <a:xfrm flipH="1">
              <a:off x="-1261974" y="2700600"/>
              <a:ext cx="1672500" cy="167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7"/>
          <p:cNvGrpSpPr/>
          <p:nvPr/>
        </p:nvGrpSpPr>
        <p:grpSpPr>
          <a:xfrm>
            <a:off x="-393261" y="-590117"/>
            <a:ext cx="10277487" cy="6125117"/>
            <a:chOff x="-393261" y="-590117"/>
            <a:chExt cx="10277487" cy="6125117"/>
          </a:xfrm>
        </p:grpSpPr>
        <p:pic>
          <p:nvPicPr>
            <p:cNvPr id="367" name="Google Shape;367;p2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600684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27"/>
            <p:cNvSpPr/>
            <p:nvPr/>
          </p:nvSpPr>
          <p:spPr>
            <a:xfrm>
              <a:off x="-392946" y="-259399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369" name="Google Shape;369;p27"/>
            <p:cNvGrpSpPr/>
            <p:nvPr/>
          </p:nvGrpSpPr>
          <p:grpSpPr>
            <a:xfrm>
              <a:off x="4007669" y="4736103"/>
              <a:ext cx="868070" cy="209563"/>
              <a:chOff x="334963" y="6065838"/>
              <a:chExt cx="1906588" cy="460375"/>
            </a:xfrm>
          </p:grpSpPr>
          <p:sp>
            <p:nvSpPr>
              <p:cNvPr id="370" name="Google Shape;370;p27"/>
              <p:cNvSpPr/>
              <p:nvPr/>
            </p:nvSpPr>
            <p:spPr>
              <a:xfrm>
                <a:off x="3349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27"/>
              <p:cNvSpPr/>
              <p:nvPr/>
            </p:nvSpPr>
            <p:spPr>
              <a:xfrm>
                <a:off x="7794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27"/>
              <p:cNvSpPr/>
              <p:nvPr/>
            </p:nvSpPr>
            <p:spPr>
              <a:xfrm>
                <a:off x="12255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39" y="77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27"/>
              <p:cNvSpPr/>
              <p:nvPr/>
            </p:nvSpPr>
            <p:spPr>
              <a:xfrm>
                <a:off x="16700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27"/>
              <p:cNvSpPr/>
              <p:nvPr/>
            </p:nvSpPr>
            <p:spPr>
              <a:xfrm>
                <a:off x="2117726" y="6065838"/>
                <a:ext cx="123825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77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27"/>
              <p:cNvSpPr/>
              <p:nvPr/>
            </p:nvSpPr>
            <p:spPr>
              <a:xfrm>
                <a:off x="3349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27"/>
              <p:cNvSpPr/>
              <p:nvPr/>
            </p:nvSpPr>
            <p:spPr>
              <a:xfrm>
                <a:off x="7794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27"/>
              <p:cNvSpPr/>
              <p:nvPr/>
            </p:nvSpPr>
            <p:spPr>
              <a:xfrm>
                <a:off x="12255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39" y="79"/>
                    </a:lnTo>
                    <a:lnTo>
                      <a:pt x="79" y="39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27"/>
              <p:cNvSpPr/>
              <p:nvPr/>
            </p:nvSpPr>
            <p:spPr>
              <a:xfrm>
                <a:off x="16700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79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27"/>
              <p:cNvSpPr/>
              <p:nvPr/>
            </p:nvSpPr>
            <p:spPr>
              <a:xfrm>
                <a:off x="2117726" y="6400800"/>
                <a:ext cx="123825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8" h="79" extrusionOk="0">
                    <a:moveTo>
                      <a:pt x="40" y="0"/>
                    </a:moveTo>
                    <a:lnTo>
                      <a:pt x="0" y="39"/>
                    </a:lnTo>
                    <a:lnTo>
                      <a:pt x="40" y="79"/>
                    </a:lnTo>
                    <a:lnTo>
                      <a:pt x="78" y="3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0" name="Google Shape;380;p27"/>
            <p:cNvSpPr/>
            <p:nvPr/>
          </p:nvSpPr>
          <p:spPr>
            <a:xfrm rot="5400000">
              <a:off x="1" y="4342838"/>
              <a:ext cx="798899" cy="1585423"/>
            </a:xfrm>
            <a:custGeom>
              <a:avLst/>
              <a:gdLst/>
              <a:ahLst/>
              <a:cxnLst/>
              <a:rect l="l" t="t" r="r" b="b"/>
              <a:pathLst>
                <a:path w="1099" h="2181" extrusionOk="0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7302075" y="-590117"/>
              <a:ext cx="1128699" cy="1129616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8755626" y="-589612"/>
              <a:ext cx="1128600" cy="112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383" name="Google Shape;383;p27"/>
            <p:cNvGrpSpPr/>
            <p:nvPr/>
          </p:nvGrpSpPr>
          <p:grpSpPr>
            <a:xfrm>
              <a:off x="6511520" y="4746925"/>
              <a:ext cx="2632480" cy="777250"/>
              <a:chOff x="6511520" y="4125350"/>
              <a:chExt cx="2632480" cy="777250"/>
            </a:xfrm>
          </p:grpSpPr>
          <p:sp>
            <p:nvSpPr>
              <p:cNvPr id="384" name="Google Shape;384;p27"/>
              <p:cNvSpPr/>
              <p:nvPr/>
            </p:nvSpPr>
            <p:spPr>
              <a:xfrm>
                <a:off x="8755613" y="4125350"/>
                <a:ext cx="388387" cy="777246"/>
              </a:xfrm>
              <a:custGeom>
                <a:avLst/>
                <a:gdLst/>
                <a:ahLst/>
                <a:cxnLst/>
                <a:rect l="l" t="t" r="r" b="b"/>
                <a:pathLst>
                  <a:path w="416" h="832" extrusionOk="0">
                    <a:moveTo>
                      <a:pt x="0" y="416"/>
                    </a:moveTo>
                    <a:cubicBezTo>
                      <a:pt x="0" y="646"/>
                      <a:pt x="186" y="832"/>
                      <a:pt x="416" y="832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186" y="0"/>
                      <a:pt x="0" y="186"/>
                      <a:pt x="0" y="4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pic>
            <p:nvPicPr>
              <p:cNvPr id="385" name="Google Shape;385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511520" y="4125350"/>
                <a:ext cx="2154085" cy="77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86" name="Google Shape;386;p27"/>
          <p:cNvSpPr txBox="1">
            <a:spLocks noGrp="1"/>
          </p:cNvSpPr>
          <p:nvPr>
            <p:ph type="title"/>
          </p:nvPr>
        </p:nvSpPr>
        <p:spPr>
          <a:xfrm>
            <a:off x="2347938" y="6919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7"/>
          <p:cNvSpPr txBox="1">
            <a:spLocks noGrp="1"/>
          </p:cNvSpPr>
          <p:nvPr>
            <p:ph type="subTitle" idx="1"/>
          </p:nvPr>
        </p:nvSpPr>
        <p:spPr>
          <a:xfrm>
            <a:off x="2347900" y="1654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7"/>
          <p:cNvSpPr txBox="1"/>
          <p:nvPr/>
        </p:nvSpPr>
        <p:spPr>
          <a:xfrm>
            <a:off x="2439775" y="3611950"/>
            <a:ext cx="4264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sz="1000" b="1"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8"/>
          <p:cNvGrpSpPr/>
          <p:nvPr/>
        </p:nvGrpSpPr>
        <p:grpSpPr>
          <a:xfrm>
            <a:off x="-718174" y="-590117"/>
            <a:ext cx="10277271" cy="6125117"/>
            <a:chOff x="-718174" y="-590117"/>
            <a:chExt cx="10277271" cy="6125117"/>
          </a:xfrm>
        </p:grpSpPr>
        <p:pic>
          <p:nvPicPr>
            <p:cNvPr id="391" name="Google Shape;391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6201192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28"/>
            <p:cNvSpPr/>
            <p:nvPr/>
          </p:nvSpPr>
          <p:spPr>
            <a:xfrm flipH="1">
              <a:off x="8761097" y="-259399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 rot="-5400000" flipH="1">
              <a:off x="7951851" y="4342838"/>
              <a:ext cx="798899" cy="1585423"/>
            </a:xfrm>
            <a:custGeom>
              <a:avLst/>
              <a:gdLst/>
              <a:ahLst/>
              <a:cxnLst/>
              <a:rect l="l" t="t" r="r" b="b"/>
              <a:pathLst>
                <a:path w="1099" h="2181" extrusionOk="0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 flipH="1">
              <a:off x="-718174" y="-590117"/>
              <a:ext cx="1128699" cy="1129616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 flipH="1">
              <a:off x="-12" y="4746925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396" name="Google Shape;396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78384" y="4746925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7" name="Google Shape;397;p28"/>
          <p:cNvGrpSpPr/>
          <p:nvPr/>
        </p:nvGrpSpPr>
        <p:grpSpPr>
          <a:xfrm>
            <a:off x="-1261974" y="323650"/>
            <a:ext cx="10855550" cy="4049450"/>
            <a:chOff x="-1261974" y="323650"/>
            <a:chExt cx="10855550" cy="4049450"/>
          </a:xfrm>
        </p:grpSpPr>
        <p:sp>
          <p:nvSpPr>
            <p:cNvPr id="398" name="Google Shape;398;p28"/>
            <p:cNvSpPr/>
            <p:nvPr/>
          </p:nvSpPr>
          <p:spPr>
            <a:xfrm rot="5400000" flipH="1">
              <a:off x="8140526" y="916600"/>
              <a:ext cx="2046000" cy="860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 flipH="1">
              <a:off x="-1261974" y="2700600"/>
              <a:ext cx="1672500" cy="167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9"/>
          <p:cNvGrpSpPr/>
          <p:nvPr/>
        </p:nvGrpSpPr>
        <p:grpSpPr>
          <a:xfrm>
            <a:off x="713225" y="-1647698"/>
            <a:ext cx="8106172" cy="6806576"/>
            <a:chOff x="713225" y="-1647698"/>
            <a:chExt cx="8106172" cy="6806576"/>
          </a:xfrm>
        </p:grpSpPr>
        <p:sp>
          <p:nvSpPr>
            <p:cNvPr id="402" name="Google Shape;402;p29"/>
            <p:cNvSpPr/>
            <p:nvPr/>
          </p:nvSpPr>
          <p:spPr>
            <a:xfrm rot="5400000">
              <a:off x="8236581" y="4576061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403" name="Google Shape;403;p29"/>
            <p:cNvGrpSpPr/>
            <p:nvPr/>
          </p:nvGrpSpPr>
          <p:grpSpPr>
            <a:xfrm>
              <a:off x="713225" y="-1647698"/>
              <a:ext cx="6410573" cy="2222800"/>
              <a:chOff x="713225" y="-1647698"/>
              <a:chExt cx="6410573" cy="2222800"/>
            </a:xfrm>
          </p:grpSpPr>
          <p:pic>
            <p:nvPicPr>
              <p:cNvPr id="404" name="Google Shape;404;p2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5400000">
                <a:off x="5611386" y="-937311"/>
                <a:ext cx="2222800" cy="802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5" name="Google Shape;405;p29"/>
              <p:cNvSpPr/>
              <p:nvPr/>
            </p:nvSpPr>
            <p:spPr>
              <a:xfrm>
                <a:off x="713225" y="-590117"/>
                <a:ext cx="1128699" cy="112961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12" extrusionOk="0">
                    <a:moveTo>
                      <a:pt x="0" y="0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612" y="612"/>
                      <a:pt x="612" y="612"/>
                      <a:pt x="612" y="612"/>
                    </a:cubicBezTo>
                    <a:cubicBezTo>
                      <a:pt x="612" y="0"/>
                      <a:pt x="612" y="0"/>
                      <a:pt x="612" y="0"/>
                    </a:cubicBezTo>
                    <a:lnTo>
                      <a:pt x="0" y="0"/>
                    </a:lnTo>
                    <a:close/>
                    <a:moveTo>
                      <a:pt x="523" y="306"/>
                    </a:moveTo>
                    <a:cubicBezTo>
                      <a:pt x="523" y="426"/>
                      <a:pt x="426" y="524"/>
                      <a:pt x="306" y="524"/>
                    </a:cubicBezTo>
                    <a:cubicBezTo>
                      <a:pt x="306" y="524"/>
                      <a:pt x="306" y="524"/>
                      <a:pt x="306" y="524"/>
                    </a:cubicBezTo>
                    <a:cubicBezTo>
                      <a:pt x="186" y="524"/>
                      <a:pt x="89" y="426"/>
                      <a:pt x="89" y="306"/>
                    </a:cubicBezTo>
                    <a:cubicBezTo>
                      <a:pt x="89" y="306"/>
                      <a:pt x="89" y="306"/>
                      <a:pt x="89" y="306"/>
                    </a:cubicBezTo>
                    <a:cubicBezTo>
                      <a:pt x="89" y="186"/>
                      <a:pt x="186" y="89"/>
                      <a:pt x="306" y="89"/>
                    </a:cubicBezTo>
                    <a:cubicBezTo>
                      <a:pt x="306" y="89"/>
                      <a:pt x="306" y="89"/>
                      <a:pt x="306" y="89"/>
                    </a:cubicBezTo>
                    <a:cubicBezTo>
                      <a:pt x="426" y="89"/>
                      <a:pt x="523" y="186"/>
                      <a:pt x="523" y="3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406" name="Google Shape;406;p29"/>
              <p:cNvSpPr/>
              <p:nvPr/>
            </p:nvSpPr>
            <p:spPr>
              <a:xfrm>
                <a:off x="2166776" y="-589612"/>
                <a:ext cx="1128600" cy="1128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</p:grpSp>
      </p:grpSp>
      <p:sp>
        <p:nvSpPr>
          <p:cNvPr id="407" name="Google Shape;407;p29"/>
          <p:cNvSpPr/>
          <p:nvPr/>
        </p:nvSpPr>
        <p:spPr>
          <a:xfrm rot="5400000">
            <a:off x="-959278" y="3885028"/>
            <a:ext cx="1672500" cy="1672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3" name="Google Shape;53;p4"/>
          <p:cNvGrpSpPr/>
          <p:nvPr/>
        </p:nvGrpSpPr>
        <p:grpSpPr>
          <a:xfrm>
            <a:off x="-956550" y="-132005"/>
            <a:ext cx="10100438" cy="5671080"/>
            <a:chOff x="-956550" y="-132005"/>
            <a:chExt cx="10100438" cy="5671080"/>
          </a:xfrm>
        </p:grpSpPr>
        <p:sp>
          <p:nvSpPr>
            <p:cNvPr id="54" name="Google Shape;54;p4"/>
            <p:cNvSpPr/>
            <p:nvPr/>
          </p:nvSpPr>
          <p:spPr>
            <a:xfrm>
              <a:off x="8603888" y="-132000"/>
              <a:ext cx="540000" cy="5394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1" y="4736101"/>
              <a:ext cx="913473" cy="461700"/>
            </a:xfrm>
            <a:custGeom>
              <a:avLst/>
              <a:gdLst/>
              <a:ahLst/>
              <a:cxnLst/>
              <a:rect l="l" t="t" r="r" b="b"/>
              <a:pathLst>
                <a:path w="602" h="304" extrusionOk="0">
                  <a:moveTo>
                    <a:pt x="602" y="304"/>
                  </a:moveTo>
                  <a:cubicBezTo>
                    <a:pt x="0" y="304"/>
                    <a:pt x="0" y="304"/>
                    <a:pt x="0" y="30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465" y="0"/>
                    <a:pt x="602" y="136"/>
                    <a:pt x="602" y="30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56" name="Google Shape;5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956550" y="-132005"/>
              <a:ext cx="2408868" cy="53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4"/>
            <p:cNvSpPr/>
            <p:nvPr/>
          </p:nvSpPr>
          <p:spPr>
            <a:xfrm>
              <a:off x="8031779" y="4740176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58" name="Google Shape;58;p4"/>
          <p:cNvSpPr/>
          <p:nvPr/>
        </p:nvSpPr>
        <p:spPr>
          <a:xfrm>
            <a:off x="6046125" y="-452700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5055284" y="3847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1583300" y="384762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5055275" y="3367400"/>
            <a:ext cx="25056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1583075" y="3367400"/>
            <a:ext cx="25056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grpSp>
        <p:nvGrpSpPr>
          <p:cNvPr id="65" name="Google Shape;65;p5"/>
          <p:cNvGrpSpPr/>
          <p:nvPr/>
        </p:nvGrpSpPr>
        <p:grpSpPr>
          <a:xfrm>
            <a:off x="-718174" y="-590117"/>
            <a:ext cx="10981315" cy="6125117"/>
            <a:chOff x="-718174" y="-590117"/>
            <a:chExt cx="10981315" cy="6125117"/>
          </a:xfrm>
        </p:grpSpPr>
        <p:pic>
          <p:nvPicPr>
            <p:cNvPr id="66" name="Google Shape;6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8040342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5"/>
            <p:cNvSpPr/>
            <p:nvPr/>
          </p:nvSpPr>
          <p:spPr>
            <a:xfrm rot="-5400000" flipH="1">
              <a:off x="7951851" y="4342838"/>
              <a:ext cx="798899" cy="1585423"/>
            </a:xfrm>
            <a:custGeom>
              <a:avLst/>
              <a:gdLst/>
              <a:ahLst/>
              <a:cxnLst/>
              <a:rect l="l" t="t" r="r" b="b"/>
              <a:pathLst>
                <a:path w="1099" h="2181" extrusionOk="0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 flipH="1">
              <a:off x="-718174" y="-590117"/>
              <a:ext cx="1128699" cy="1129616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69" name="Google Shape;69;p5"/>
            <p:cNvSpPr/>
            <p:nvPr/>
          </p:nvSpPr>
          <p:spPr>
            <a:xfrm flipH="1">
              <a:off x="-12" y="4746925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70" name="Google Shape;70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78384" y="4746925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5"/>
          <p:cNvGrpSpPr/>
          <p:nvPr/>
        </p:nvGrpSpPr>
        <p:grpSpPr>
          <a:xfrm>
            <a:off x="-1261974" y="323650"/>
            <a:ext cx="10855550" cy="4049450"/>
            <a:chOff x="-1261974" y="323650"/>
            <a:chExt cx="10855550" cy="4049450"/>
          </a:xfrm>
        </p:grpSpPr>
        <p:sp>
          <p:nvSpPr>
            <p:cNvPr id="72" name="Google Shape;72;p5"/>
            <p:cNvSpPr/>
            <p:nvPr/>
          </p:nvSpPr>
          <p:spPr>
            <a:xfrm rot="5400000" flipH="1">
              <a:off x="8140526" y="916600"/>
              <a:ext cx="2046000" cy="860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73" name="Google Shape;73;p5"/>
            <p:cNvSpPr/>
            <p:nvPr/>
          </p:nvSpPr>
          <p:spPr>
            <a:xfrm flipH="1">
              <a:off x="-1261974" y="2700600"/>
              <a:ext cx="1672500" cy="167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/>
          <p:nvPr/>
        </p:nvSpPr>
        <p:spPr>
          <a:xfrm rot="5400000">
            <a:off x="-1825950" y="5329685"/>
            <a:ext cx="36345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77" name="Google Shape;77;p6"/>
          <p:cNvGrpSpPr/>
          <p:nvPr/>
        </p:nvGrpSpPr>
        <p:grpSpPr>
          <a:xfrm>
            <a:off x="-146319" y="-905625"/>
            <a:ext cx="9450666" cy="6049124"/>
            <a:chOff x="-146319" y="-905625"/>
            <a:chExt cx="9450666" cy="6049124"/>
          </a:xfrm>
        </p:grpSpPr>
        <p:sp>
          <p:nvSpPr>
            <p:cNvPr id="78" name="Google Shape;78;p6"/>
            <p:cNvSpPr/>
            <p:nvPr/>
          </p:nvSpPr>
          <p:spPr>
            <a:xfrm rot="10800000">
              <a:off x="-146319" y="-10402"/>
              <a:ext cx="567667" cy="676688"/>
            </a:xfrm>
            <a:custGeom>
              <a:avLst/>
              <a:gdLst/>
              <a:ahLst/>
              <a:cxnLst/>
              <a:rect l="l" t="t" r="r" b="b"/>
              <a:pathLst>
                <a:path w="304" h="362" extrusionOk="0">
                  <a:moveTo>
                    <a:pt x="304" y="0"/>
                  </a:moveTo>
                  <a:cubicBezTo>
                    <a:pt x="304" y="362"/>
                    <a:pt x="304" y="362"/>
                    <a:pt x="304" y="362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05"/>
                    <a:pt x="0" y="305"/>
                    <a:pt x="0" y="305"/>
                  </a:cubicBezTo>
                  <a:cubicBezTo>
                    <a:pt x="0" y="137"/>
                    <a:pt x="136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8736673" y="4575825"/>
              <a:ext cx="567675" cy="567675"/>
            </a:xfrm>
            <a:custGeom>
              <a:avLst/>
              <a:gdLst/>
              <a:ahLst/>
              <a:cxnLst/>
              <a:rect l="l" t="t" r="r" b="b"/>
              <a:pathLst>
                <a:path w="416" h="416" extrusionOk="0">
                  <a:moveTo>
                    <a:pt x="0" y="416"/>
                  </a:moveTo>
                  <a:cubicBezTo>
                    <a:pt x="416" y="416"/>
                    <a:pt x="416" y="416"/>
                    <a:pt x="416" y="416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80" name="Google Shape;8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7757188" y="59789"/>
              <a:ext cx="2487926" cy="557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4118454" y="1171563"/>
            <a:ext cx="3964800" cy="10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4112200" y="2243138"/>
            <a:ext cx="39648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046125" y="-452700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grpSp>
        <p:nvGrpSpPr>
          <p:cNvPr id="85" name="Google Shape;85;p7"/>
          <p:cNvGrpSpPr/>
          <p:nvPr/>
        </p:nvGrpSpPr>
        <p:grpSpPr>
          <a:xfrm>
            <a:off x="-1" y="-132000"/>
            <a:ext cx="9143890" cy="5671076"/>
            <a:chOff x="-1" y="-132000"/>
            <a:chExt cx="9143890" cy="5671076"/>
          </a:xfrm>
        </p:grpSpPr>
        <p:grpSp>
          <p:nvGrpSpPr>
            <p:cNvPr id="86" name="Google Shape;86;p7"/>
            <p:cNvGrpSpPr/>
            <p:nvPr/>
          </p:nvGrpSpPr>
          <p:grpSpPr>
            <a:xfrm>
              <a:off x="-1" y="-132000"/>
              <a:ext cx="9143890" cy="5671076"/>
              <a:chOff x="-1" y="-132000"/>
              <a:chExt cx="9143890" cy="5671076"/>
            </a:xfrm>
          </p:grpSpPr>
          <p:sp>
            <p:nvSpPr>
              <p:cNvPr id="87" name="Google Shape;87;p7"/>
              <p:cNvSpPr/>
              <p:nvPr/>
            </p:nvSpPr>
            <p:spPr>
              <a:xfrm>
                <a:off x="8603888" y="-132000"/>
                <a:ext cx="540000" cy="539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>
                <a:off x="-1" y="4736101"/>
                <a:ext cx="913473" cy="46170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304" extrusionOk="0">
                    <a:moveTo>
                      <a:pt x="602" y="304"/>
                    </a:moveTo>
                    <a:cubicBezTo>
                      <a:pt x="0" y="304"/>
                      <a:pt x="0" y="304"/>
                      <a:pt x="0" y="30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7" y="0"/>
                      <a:pt x="297" y="0"/>
                      <a:pt x="297" y="0"/>
                    </a:cubicBezTo>
                    <a:cubicBezTo>
                      <a:pt x="465" y="0"/>
                      <a:pt x="602" y="136"/>
                      <a:pt x="602" y="30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>
                <a:off x="8031779" y="4740176"/>
                <a:ext cx="798000" cy="79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</p:grpSp>
        <p:sp>
          <p:nvSpPr>
            <p:cNvPr id="90" name="Google Shape;90;p7"/>
            <p:cNvSpPr/>
            <p:nvPr/>
          </p:nvSpPr>
          <p:spPr>
            <a:xfrm rot="5400000">
              <a:off x="2454293" y="4576061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  <p:sp>
        <p:nvSpPr>
          <p:cNvPr id="91" name="Google Shape;91;p7"/>
          <p:cNvSpPr/>
          <p:nvPr/>
        </p:nvSpPr>
        <p:spPr>
          <a:xfrm rot="5400000">
            <a:off x="3616972" y="4736103"/>
            <a:ext cx="1672500" cy="1672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768550" y="1556400"/>
            <a:ext cx="56070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4" name="Google Shape;94;p8"/>
          <p:cNvGrpSpPr/>
          <p:nvPr/>
        </p:nvGrpSpPr>
        <p:grpSpPr>
          <a:xfrm>
            <a:off x="-437981" y="247633"/>
            <a:ext cx="10277172" cy="5487542"/>
            <a:chOff x="-437981" y="247633"/>
            <a:chExt cx="10277172" cy="5487542"/>
          </a:xfrm>
        </p:grpSpPr>
        <p:grpSp>
          <p:nvGrpSpPr>
            <p:cNvPr id="95" name="Google Shape;95;p8"/>
            <p:cNvGrpSpPr/>
            <p:nvPr/>
          </p:nvGrpSpPr>
          <p:grpSpPr>
            <a:xfrm>
              <a:off x="-437981" y="4603995"/>
              <a:ext cx="10277172" cy="1131180"/>
              <a:chOff x="-437981" y="4603995"/>
              <a:chExt cx="10277172" cy="1131180"/>
            </a:xfrm>
          </p:grpSpPr>
          <p:pic>
            <p:nvPicPr>
              <p:cNvPr id="96" name="Google Shape;9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flipH="1">
                <a:off x="1028349" y="4603995"/>
                <a:ext cx="2222800" cy="802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7" name="Google Shape;97;p8"/>
              <p:cNvSpPr/>
              <p:nvPr/>
            </p:nvSpPr>
            <p:spPr>
              <a:xfrm rot="10800000" flipH="1">
                <a:off x="-437981" y="4605557"/>
                <a:ext cx="798000" cy="79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98" name="Google Shape;98;p8"/>
              <p:cNvSpPr/>
              <p:nvPr/>
            </p:nvSpPr>
            <p:spPr>
              <a:xfrm rot="10800000" flipH="1">
                <a:off x="7279190" y="4605559"/>
                <a:ext cx="1128699" cy="1129616"/>
              </a:xfrm>
              <a:custGeom>
                <a:avLst/>
                <a:gdLst/>
                <a:ahLst/>
                <a:cxnLst/>
                <a:rect l="l" t="t" r="r" b="b"/>
                <a:pathLst>
                  <a:path w="612" h="612" extrusionOk="0">
                    <a:moveTo>
                      <a:pt x="0" y="0"/>
                    </a:moveTo>
                    <a:cubicBezTo>
                      <a:pt x="0" y="612"/>
                      <a:pt x="0" y="612"/>
                      <a:pt x="0" y="612"/>
                    </a:cubicBezTo>
                    <a:cubicBezTo>
                      <a:pt x="612" y="612"/>
                      <a:pt x="612" y="612"/>
                      <a:pt x="612" y="612"/>
                    </a:cubicBezTo>
                    <a:cubicBezTo>
                      <a:pt x="612" y="0"/>
                      <a:pt x="612" y="0"/>
                      <a:pt x="612" y="0"/>
                    </a:cubicBezTo>
                    <a:lnTo>
                      <a:pt x="0" y="0"/>
                    </a:lnTo>
                    <a:close/>
                    <a:moveTo>
                      <a:pt x="523" y="306"/>
                    </a:moveTo>
                    <a:cubicBezTo>
                      <a:pt x="523" y="426"/>
                      <a:pt x="426" y="524"/>
                      <a:pt x="306" y="524"/>
                    </a:cubicBezTo>
                    <a:cubicBezTo>
                      <a:pt x="306" y="524"/>
                      <a:pt x="306" y="524"/>
                      <a:pt x="306" y="524"/>
                    </a:cubicBezTo>
                    <a:cubicBezTo>
                      <a:pt x="186" y="524"/>
                      <a:pt x="89" y="426"/>
                      <a:pt x="89" y="306"/>
                    </a:cubicBezTo>
                    <a:cubicBezTo>
                      <a:pt x="89" y="306"/>
                      <a:pt x="89" y="306"/>
                      <a:pt x="89" y="306"/>
                    </a:cubicBezTo>
                    <a:cubicBezTo>
                      <a:pt x="89" y="186"/>
                      <a:pt x="186" y="89"/>
                      <a:pt x="306" y="89"/>
                    </a:cubicBezTo>
                    <a:cubicBezTo>
                      <a:pt x="306" y="89"/>
                      <a:pt x="306" y="89"/>
                      <a:pt x="306" y="89"/>
                    </a:cubicBezTo>
                    <a:cubicBezTo>
                      <a:pt x="426" y="89"/>
                      <a:pt x="523" y="186"/>
                      <a:pt x="523" y="3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 rot="10800000" flipH="1">
                <a:off x="8710591" y="4606070"/>
                <a:ext cx="1128600" cy="1128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</p:grpSp>
        <p:grpSp>
          <p:nvGrpSpPr>
            <p:cNvPr id="100" name="Google Shape;100;p8"/>
            <p:cNvGrpSpPr/>
            <p:nvPr/>
          </p:nvGrpSpPr>
          <p:grpSpPr>
            <a:xfrm>
              <a:off x="4" y="247633"/>
              <a:ext cx="9137624" cy="798899"/>
              <a:chOff x="4" y="247633"/>
              <a:chExt cx="9137624" cy="798899"/>
            </a:xfrm>
          </p:grpSpPr>
          <p:grpSp>
            <p:nvGrpSpPr>
              <p:cNvPr id="101" name="Google Shape;101;p8"/>
              <p:cNvGrpSpPr/>
              <p:nvPr/>
            </p:nvGrpSpPr>
            <p:grpSpPr>
              <a:xfrm rot="10800000" flipH="1">
                <a:off x="4137972" y="466067"/>
                <a:ext cx="868070" cy="362037"/>
                <a:chOff x="334963" y="6065838"/>
                <a:chExt cx="1906588" cy="795337"/>
              </a:xfrm>
            </p:grpSpPr>
            <p:sp>
              <p:nvSpPr>
                <p:cNvPr id="102" name="Google Shape;102;p8"/>
                <p:cNvSpPr/>
                <p:nvPr/>
              </p:nvSpPr>
              <p:spPr>
                <a:xfrm>
                  <a:off x="334963" y="6065838"/>
                  <a:ext cx="127000" cy="12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77" extrusionOk="0">
                      <a:moveTo>
                        <a:pt x="0" y="40"/>
                      </a:moveTo>
                      <a:lnTo>
                        <a:pt x="40" y="77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8"/>
                <p:cNvSpPr/>
                <p:nvPr/>
              </p:nvSpPr>
              <p:spPr>
                <a:xfrm>
                  <a:off x="779463" y="6065838"/>
                  <a:ext cx="127000" cy="12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77" extrusionOk="0">
                      <a:moveTo>
                        <a:pt x="0" y="40"/>
                      </a:moveTo>
                      <a:lnTo>
                        <a:pt x="40" y="77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8"/>
                <p:cNvSpPr/>
                <p:nvPr/>
              </p:nvSpPr>
              <p:spPr>
                <a:xfrm>
                  <a:off x="1225551" y="6065838"/>
                  <a:ext cx="125413" cy="12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7" extrusionOk="0">
                      <a:moveTo>
                        <a:pt x="0" y="40"/>
                      </a:moveTo>
                      <a:lnTo>
                        <a:pt x="39" y="77"/>
                      </a:lnTo>
                      <a:lnTo>
                        <a:pt x="79" y="40"/>
                      </a:lnTo>
                      <a:lnTo>
                        <a:pt x="39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8"/>
                <p:cNvSpPr/>
                <p:nvPr/>
              </p:nvSpPr>
              <p:spPr>
                <a:xfrm>
                  <a:off x="1670051" y="6065838"/>
                  <a:ext cx="125413" cy="12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7" extrusionOk="0">
                      <a:moveTo>
                        <a:pt x="0" y="40"/>
                      </a:moveTo>
                      <a:lnTo>
                        <a:pt x="40" y="77"/>
                      </a:lnTo>
                      <a:lnTo>
                        <a:pt x="79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8"/>
                <p:cNvSpPr/>
                <p:nvPr/>
              </p:nvSpPr>
              <p:spPr>
                <a:xfrm>
                  <a:off x="2117726" y="6065838"/>
                  <a:ext cx="123825" cy="12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77" extrusionOk="0">
                      <a:moveTo>
                        <a:pt x="40" y="0"/>
                      </a:moveTo>
                      <a:lnTo>
                        <a:pt x="0" y="40"/>
                      </a:lnTo>
                      <a:lnTo>
                        <a:pt x="40" y="77"/>
                      </a:lnTo>
                      <a:lnTo>
                        <a:pt x="78" y="4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8"/>
                <p:cNvSpPr/>
                <p:nvPr/>
              </p:nvSpPr>
              <p:spPr>
                <a:xfrm>
                  <a:off x="334963" y="6400800"/>
                  <a:ext cx="127000" cy="12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79" extrusionOk="0">
                      <a:moveTo>
                        <a:pt x="0" y="39"/>
                      </a:moveTo>
                      <a:lnTo>
                        <a:pt x="40" y="79"/>
                      </a:lnTo>
                      <a:lnTo>
                        <a:pt x="80" y="39"/>
                      </a:lnTo>
                      <a:lnTo>
                        <a:pt x="40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8"/>
                <p:cNvSpPr/>
                <p:nvPr/>
              </p:nvSpPr>
              <p:spPr>
                <a:xfrm>
                  <a:off x="779463" y="6400800"/>
                  <a:ext cx="127000" cy="12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79" extrusionOk="0">
                      <a:moveTo>
                        <a:pt x="0" y="39"/>
                      </a:moveTo>
                      <a:lnTo>
                        <a:pt x="40" y="79"/>
                      </a:lnTo>
                      <a:lnTo>
                        <a:pt x="80" y="39"/>
                      </a:lnTo>
                      <a:lnTo>
                        <a:pt x="40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8"/>
                <p:cNvSpPr/>
                <p:nvPr/>
              </p:nvSpPr>
              <p:spPr>
                <a:xfrm>
                  <a:off x="1225551" y="6400800"/>
                  <a:ext cx="125413" cy="12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9" extrusionOk="0">
                      <a:moveTo>
                        <a:pt x="0" y="39"/>
                      </a:moveTo>
                      <a:lnTo>
                        <a:pt x="39" y="79"/>
                      </a:lnTo>
                      <a:lnTo>
                        <a:pt x="79" y="39"/>
                      </a:lnTo>
                      <a:lnTo>
                        <a:pt x="39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8"/>
                <p:cNvSpPr/>
                <p:nvPr/>
              </p:nvSpPr>
              <p:spPr>
                <a:xfrm>
                  <a:off x="1670051" y="6400800"/>
                  <a:ext cx="125413" cy="12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79" extrusionOk="0">
                      <a:moveTo>
                        <a:pt x="0" y="39"/>
                      </a:moveTo>
                      <a:lnTo>
                        <a:pt x="40" y="79"/>
                      </a:lnTo>
                      <a:lnTo>
                        <a:pt x="79" y="39"/>
                      </a:lnTo>
                      <a:lnTo>
                        <a:pt x="40" y="0"/>
                      </a:lnTo>
                      <a:lnTo>
                        <a:pt x="0" y="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8"/>
                <p:cNvSpPr/>
                <p:nvPr/>
              </p:nvSpPr>
              <p:spPr>
                <a:xfrm>
                  <a:off x="2117726" y="6400800"/>
                  <a:ext cx="123825" cy="125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79" extrusionOk="0">
                      <a:moveTo>
                        <a:pt x="40" y="0"/>
                      </a:moveTo>
                      <a:lnTo>
                        <a:pt x="0" y="39"/>
                      </a:lnTo>
                      <a:lnTo>
                        <a:pt x="40" y="79"/>
                      </a:lnTo>
                      <a:lnTo>
                        <a:pt x="78" y="39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8"/>
                <p:cNvSpPr/>
                <p:nvPr/>
              </p:nvSpPr>
              <p:spPr>
                <a:xfrm>
                  <a:off x="334963" y="6734175"/>
                  <a:ext cx="127000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80" extrusionOk="0">
                      <a:moveTo>
                        <a:pt x="0" y="40"/>
                      </a:moveTo>
                      <a:lnTo>
                        <a:pt x="40" y="80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8"/>
                <p:cNvSpPr/>
                <p:nvPr/>
              </p:nvSpPr>
              <p:spPr>
                <a:xfrm>
                  <a:off x="779463" y="6734175"/>
                  <a:ext cx="127000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" h="80" extrusionOk="0">
                      <a:moveTo>
                        <a:pt x="0" y="40"/>
                      </a:moveTo>
                      <a:lnTo>
                        <a:pt x="40" y="80"/>
                      </a:lnTo>
                      <a:lnTo>
                        <a:pt x="80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8"/>
                <p:cNvSpPr/>
                <p:nvPr/>
              </p:nvSpPr>
              <p:spPr>
                <a:xfrm>
                  <a:off x="1225551" y="6734175"/>
                  <a:ext cx="125413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80" extrusionOk="0">
                      <a:moveTo>
                        <a:pt x="0" y="40"/>
                      </a:moveTo>
                      <a:lnTo>
                        <a:pt x="39" y="80"/>
                      </a:lnTo>
                      <a:lnTo>
                        <a:pt x="79" y="40"/>
                      </a:lnTo>
                      <a:lnTo>
                        <a:pt x="39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8"/>
                <p:cNvSpPr/>
                <p:nvPr/>
              </p:nvSpPr>
              <p:spPr>
                <a:xfrm>
                  <a:off x="1670051" y="6734175"/>
                  <a:ext cx="125413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" h="80" extrusionOk="0">
                      <a:moveTo>
                        <a:pt x="0" y="40"/>
                      </a:moveTo>
                      <a:lnTo>
                        <a:pt x="40" y="80"/>
                      </a:lnTo>
                      <a:lnTo>
                        <a:pt x="79" y="40"/>
                      </a:lnTo>
                      <a:lnTo>
                        <a:pt x="4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8"/>
                <p:cNvSpPr/>
                <p:nvPr/>
              </p:nvSpPr>
              <p:spPr>
                <a:xfrm>
                  <a:off x="2117726" y="6734175"/>
                  <a:ext cx="123825" cy="12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80" extrusionOk="0">
                      <a:moveTo>
                        <a:pt x="40" y="0"/>
                      </a:moveTo>
                      <a:lnTo>
                        <a:pt x="0" y="40"/>
                      </a:lnTo>
                      <a:lnTo>
                        <a:pt x="40" y="80"/>
                      </a:lnTo>
                      <a:lnTo>
                        <a:pt x="78" y="40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7" name="Google Shape;117;p8"/>
              <p:cNvSpPr/>
              <p:nvPr/>
            </p:nvSpPr>
            <p:spPr>
              <a:xfrm rot="5400000" flipH="1">
                <a:off x="393266" y="-145629"/>
                <a:ext cx="798899" cy="1585423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181" extrusionOk="0">
                    <a:moveTo>
                      <a:pt x="1099" y="548"/>
                    </a:moveTo>
                    <a:lnTo>
                      <a:pt x="548" y="0"/>
                    </a:lnTo>
                    <a:lnTo>
                      <a:pt x="0" y="548"/>
                    </a:lnTo>
                    <a:lnTo>
                      <a:pt x="540" y="1089"/>
                    </a:lnTo>
                    <a:lnTo>
                      <a:pt x="0" y="1632"/>
                    </a:lnTo>
                    <a:lnTo>
                      <a:pt x="548" y="2181"/>
                    </a:lnTo>
                    <a:lnTo>
                      <a:pt x="1099" y="1632"/>
                    </a:lnTo>
                    <a:lnTo>
                      <a:pt x="558" y="1089"/>
                    </a:lnTo>
                    <a:lnTo>
                      <a:pt x="1099" y="5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10800000" flipH="1">
                <a:off x="8749241" y="258461"/>
                <a:ext cx="388387" cy="777246"/>
              </a:xfrm>
              <a:custGeom>
                <a:avLst/>
                <a:gdLst/>
                <a:ahLst/>
                <a:cxnLst/>
                <a:rect l="l" t="t" r="r" b="b"/>
                <a:pathLst>
                  <a:path w="416" h="832" extrusionOk="0">
                    <a:moveTo>
                      <a:pt x="0" y="416"/>
                    </a:moveTo>
                    <a:cubicBezTo>
                      <a:pt x="0" y="646"/>
                      <a:pt x="186" y="832"/>
                      <a:pt x="416" y="832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186" y="0"/>
                      <a:pt x="0" y="186"/>
                      <a:pt x="0" y="4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pic>
            <p:nvPicPr>
              <p:cNvPr id="119" name="Google Shape;119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 flipH="1">
                <a:off x="6505147" y="258458"/>
                <a:ext cx="2154085" cy="77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0" name="Google Shape;120;p8"/>
          <p:cNvGrpSpPr/>
          <p:nvPr/>
        </p:nvGrpSpPr>
        <p:grpSpPr>
          <a:xfrm>
            <a:off x="-615685" y="528183"/>
            <a:ext cx="10135800" cy="3665300"/>
            <a:chOff x="-615685" y="528183"/>
            <a:chExt cx="10135800" cy="3665300"/>
          </a:xfrm>
        </p:grpSpPr>
        <p:sp>
          <p:nvSpPr>
            <p:cNvPr id="121" name="Google Shape;121;p8"/>
            <p:cNvSpPr/>
            <p:nvPr/>
          </p:nvSpPr>
          <p:spPr>
            <a:xfrm rot="10800000" flipH="1">
              <a:off x="-615685" y="3333383"/>
              <a:ext cx="2046000" cy="860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122" name="Google Shape;122;p8"/>
            <p:cNvSpPr/>
            <p:nvPr/>
          </p:nvSpPr>
          <p:spPr>
            <a:xfrm rot="10800000" flipH="1">
              <a:off x="7847615" y="528183"/>
              <a:ext cx="1672500" cy="167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2135550" y="1441675"/>
            <a:ext cx="48729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subTitle" idx="1"/>
          </p:nvPr>
        </p:nvSpPr>
        <p:spPr>
          <a:xfrm>
            <a:off x="2135550" y="27846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9"/>
          <p:cNvGrpSpPr/>
          <p:nvPr/>
        </p:nvGrpSpPr>
        <p:grpSpPr>
          <a:xfrm>
            <a:off x="-718075" y="-590117"/>
            <a:ext cx="10277487" cy="5503542"/>
            <a:chOff x="-718075" y="-590117"/>
            <a:chExt cx="10277487" cy="5503542"/>
          </a:xfrm>
        </p:grpSpPr>
        <p:pic>
          <p:nvPicPr>
            <p:cNvPr id="127" name="Google Shape;12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5869967" y="-260962"/>
              <a:ext cx="2222800" cy="802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9"/>
            <p:cNvSpPr/>
            <p:nvPr/>
          </p:nvSpPr>
          <p:spPr>
            <a:xfrm flipH="1">
              <a:off x="8761097" y="-259399"/>
              <a:ext cx="798000" cy="798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grpSp>
          <p:nvGrpSpPr>
            <p:cNvPr id="129" name="Google Shape;129;p9"/>
            <p:cNvGrpSpPr/>
            <p:nvPr/>
          </p:nvGrpSpPr>
          <p:grpSpPr>
            <a:xfrm flipH="1">
              <a:off x="4290412" y="4332953"/>
              <a:ext cx="868070" cy="362037"/>
              <a:chOff x="334963" y="6065838"/>
              <a:chExt cx="1906588" cy="795337"/>
            </a:xfrm>
          </p:grpSpPr>
          <p:sp>
            <p:nvSpPr>
              <p:cNvPr id="130" name="Google Shape;130;p9"/>
              <p:cNvSpPr/>
              <p:nvPr/>
            </p:nvSpPr>
            <p:spPr>
              <a:xfrm>
                <a:off x="3349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7794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12255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39" y="77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16700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2117726" y="6065838"/>
                <a:ext cx="123825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77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3349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7794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12255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39" y="79"/>
                    </a:lnTo>
                    <a:lnTo>
                      <a:pt x="79" y="39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16700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79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2117726" y="6400800"/>
                <a:ext cx="123825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8" h="79" extrusionOk="0">
                    <a:moveTo>
                      <a:pt x="40" y="0"/>
                    </a:moveTo>
                    <a:lnTo>
                      <a:pt x="0" y="39"/>
                    </a:lnTo>
                    <a:lnTo>
                      <a:pt x="40" y="79"/>
                    </a:lnTo>
                    <a:lnTo>
                      <a:pt x="78" y="3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3349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7794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12255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39" y="80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16700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2117726" y="6734175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80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5" name="Google Shape;145;p9"/>
            <p:cNvSpPr/>
            <p:nvPr/>
          </p:nvSpPr>
          <p:spPr>
            <a:xfrm rot="-5400000" flipH="1">
              <a:off x="8367251" y="3721263"/>
              <a:ext cx="798899" cy="1585423"/>
            </a:xfrm>
            <a:custGeom>
              <a:avLst/>
              <a:gdLst/>
              <a:ahLst/>
              <a:cxnLst/>
              <a:rect l="l" t="t" r="r" b="b"/>
              <a:pathLst>
                <a:path w="1099" h="2181" extrusionOk="0">
                  <a:moveTo>
                    <a:pt x="1099" y="548"/>
                  </a:moveTo>
                  <a:lnTo>
                    <a:pt x="548" y="0"/>
                  </a:lnTo>
                  <a:lnTo>
                    <a:pt x="0" y="548"/>
                  </a:lnTo>
                  <a:lnTo>
                    <a:pt x="540" y="1089"/>
                  </a:lnTo>
                  <a:lnTo>
                    <a:pt x="0" y="1632"/>
                  </a:lnTo>
                  <a:lnTo>
                    <a:pt x="548" y="2181"/>
                  </a:lnTo>
                  <a:lnTo>
                    <a:pt x="1099" y="1632"/>
                  </a:lnTo>
                  <a:lnTo>
                    <a:pt x="558" y="1089"/>
                  </a:lnTo>
                  <a:lnTo>
                    <a:pt x="1099" y="5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46" name="Google Shape;146;p9"/>
            <p:cNvSpPr/>
            <p:nvPr/>
          </p:nvSpPr>
          <p:spPr>
            <a:xfrm flipH="1">
              <a:off x="713226" y="-590117"/>
              <a:ext cx="1128699" cy="1129616"/>
            </a:xfrm>
            <a:custGeom>
              <a:avLst/>
              <a:gdLst/>
              <a:ahLst/>
              <a:cxnLst/>
              <a:rect l="l" t="t" r="r" b="b"/>
              <a:pathLst>
                <a:path w="612" h="612" extrusionOk="0">
                  <a:moveTo>
                    <a:pt x="0" y="0"/>
                  </a:moveTo>
                  <a:cubicBezTo>
                    <a:pt x="0" y="612"/>
                    <a:pt x="0" y="612"/>
                    <a:pt x="0" y="612"/>
                  </a:cubicBezTo>
                  <a:cubicBezTo>
                    <a:pt x="612" y="612"/>
                    <a:pt x="612" y="612"/>
                    <a:pt x="612" y="612"/>
                  </a:cubicBezTo>
                  <a:cubicBezTo>
                    <a:pt x="612" y="0"/>
                    <a:pt x="612" y="0"/>
                    <a:pt x="612" y="0"/>
                  </a:cubicBezTo>
                  <a:lnTo>
                    <a:pt x="0" y="0"/>
                  </a:lnTo>
                  <a:close/>
                  <a:moveTo>
                    <a:pt x="523" y="306"/>
                  </a:moveTo>
                  <a:cubicBezTo>
                    <a:pt x="523" y="426"/>
                    <a:pt x="426" y="524"/>
                    <a:pt x="306" y="524"/>
                  </a:cubicBezTo>
                  <a:cubicBezTo>
                    <a:pt x="306" y="524"/>
                    <a:pt x="306" y="524"/>
                    <a:pt x="306" y="524"/>
                  </a:cubicBezTo>
                  <a:cubicBezTo>
                    <a:pt x="186" y="524"/>
                    <a:pt x="89" y="426"/>
                    <a:pt x="89" y="306"/>
                  </a:cubicBezTo>
                  <a:cubicBezTo>
                    <a:pt x="89" y="306"/>
                    <a:pt x="89" y="306"/>
                    <a:pt x="89" y="306"/>
                  </a:cubicBezTo>
                  <a:cubicBezTo>
                    <a:pt x="89" y="186"/>
                    <a:pt x="186" y="89"/>
                    <a:pt x="306" y="89"/>
                  </a:cubicBezTo>
                  <a:cubicBezTo>
                    <a:pt x="306" y="89"/>
                    <a:pt x="306" y="89"/>
                    <a:pt x="306" y="89"/>
                  </a:cubicBezTo>
                  <a:cubicBezTo>
                    <a:pt x="426" y="89"/>
                    <a:pt x="523" y="186"/>
                    <a:pt x="523" y="30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 flipH="1">
              <a:off x="-718075" y="-589612"/>
              <a:ext cx="1128600" cy="1128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 flipH="1">
              <a:off x="-16512" y="4125350"/>
              <a:ext cx="388387" cy="777246"/>
            </a:xfrm>
            <a:custGeom>
              <a:avLst/>
              <a:gdLst/>
              <a:ahLst/>
              <a:cxnLst/>
              <a:rect l="l" t="t" r="r" b="b"/>
              <a:pathLst>
                <a:path w="416" h="832" extrusionOk="0">
                  <a:moveTo>
                    <a:pt x="0" y="416"/>
                  </a:moveTo>
                  <a:cubicBezTo>
                    <a:pt x="0" y="646"/>
                    <a:pt x="186" y="832"/>
                    <a:pt x="416" y="832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186" y="0"/>
                    <a:pt x="0" y="186"/>
                    <a:pt x="0" y="4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i="0" u="none" strike="noStrike" cap="none">
                <a:solidFill>
                  <a:srgbClr val="000000"/>
                </a:solidFill>
                <a:latin typeface="Figtree"/>
                <a:ea typeface="Figtree"/>
                <a:cs typeface="Figtree"/>
                <a:sym typeface="Figtree"/>
              </a:endParaRPr>
            </a:p>
          </p:txBody>
        </p:sp>
        <p:pic>
          <p:nvPicPr>
            <p:cNvPr id="149" name="Google Shape;14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61884" y="4125350"/>
              <a:ext cx="2154085" cy="77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9"/>
          <p:cNvGrpSpPr/>
          <p:nvPr/>
        </p:nvGrpSpPr>
        <p:grpSpPr>
          <a:xfrm>
            <a:off x="-398999" y="303525"/>
            <a:ext cx="10643375" cy="4329350"/>
            <a:chOff x="-398999" y="303525"/>
            <a:chExt cx="10643375" cy="4329350"/>
          </a:xfrm>
        </p:grpSpPr>
        <p:sp>
          <p:nvSpPr>
            <p:cNvPr id="151" name="Google Shape;151;p9"/>
            <p:cNvSpPr/>
            <p:nvPr/>
          </p:nvSpPr>
          <p:spPr>
            <a:xfrm flipH="1">
              <a:off x="8198376" y="303525"/>
              <a:ext cx="2046000" cy="8601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utfit"/>
                <a:ea typeface="Outfit"/>
                <a:cs typeface="Outfit"/>
                <a:sym typeface="Outfit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 flipH="1">
              <a:off x="-398999" y="2960375"/>
              <a:ext cx="1672500" cy="1672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0"/>
          <p:cNvSpPr txBox="1">
            <a:spLocks noGrp="1"/>
          </p:cNvSpPr>
          <p:nvPr>
            <p:ph type="title"/>
          </p:nvPr>
        </p:nvSpPr>
        <p:spPr>
          <a:xfrm>
            <a:off x="2197450" y="719575"/>
            <a:ext cx="4749000" cy="1082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Font typeface="Figtree"/>
              <a:buNone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●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○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Char char="■"/>
              <a:defRPr sz="12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10" name="Google Shape;410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>
            <a:spLocks noGrp="1"/>
          </p:cNvSpPr>
          <p:nvPr>
            <p:ph type="ctrTitle"/>
          </p:nvPr>
        </p:nvSpPr>
        <p:spPr>
          <a:xfrm>
            <a:off x="408372" y="1147014"/>
            <a:ext cx="8327256" cy="24163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Les Fondamentaux de Java : </a:t>
            </a:r>
            <a:r>
              <a:rPr lang="en" err="1"/>
              <a:t>Spécifications</a:t>
            </a:r>
            <a:r>
              <a:rPr lang="en" dirty="0"/>
              <a:t>, JAXB, JAXRS, JEE vs Jakarta EE, et JCP</a:t>
            </a:r>
            <a:endParaRPr lang="fr-FR" dirty="0"/>
          </a:p>
        </p:txBody>
      </p:sp>
      <p:sp>
        <p:nvSpPr>
          <p:cNvPr id="419" name="Google Shape;419;p33"/>
          <p:cNvSpPr txBox="1">
            <a:spLocks noGrp="1"/>
          </p:cNvSpPr>
          <p:nvPr>
            <p:ph type="subTitle" idx="1"/>
          </p:nvPr>
        </p:nvSpPr>
        <p:spPr>
          <a:xfrm>
            <a:off x="2207814" y="3729331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Mame </a:t>
            </a:r>
            <a:r>
              <a:rPr lang="en" dirty="0" err="1"/>
              <a:t>khary</a:t>
            </a:r>
            <a:r>
              <a:rPr lang="en" dirty="0"/>
              <a:t> </a:t>
            </a:r>
            <a:r>
              <a:rPr lang="en" dirty="0" err="1"/>
              <a:t>seye</a:t>
            </a:r>
          </a:p>
        </p:txBody>
      </p:sp>
      <p:cxnSp>
        <p:nvCxnSpPr>
          <p:cNvPr id="420" name="Google Shape;420;p33"/>
          <p:cNvCxnSpPr/>
          <p:nvPr/>
        </p:nvCxnSpPr>
        <p:spPr>
          <a:xfrm>
            <a:off x="4059936" y="3687446"/>
            <a:ext cx="84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title"/>
          </p:nvPr>
        </p:nvSpPr>
        <p:spPr>
          <a:xfrm>
            <a:off x="713225" y="2819925"/>
            <a:ext cx="5607042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JCP</a:t>
            </a:r>
          </a:p>
          <a:p>
            <a:endParaRPr lang="en"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title" idx="2"/>
          </p:nvPr>
        </p:nvSpPr>
        <p:spPr>
          <a:xfrm>
            <a:off x="713225" y="1624325"/>
            <a:ext cx="1051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</a:p>
        </p:txBody>
      </p:sp>
      <p:grpSp>
        <p:nvGrpSpPr>
          <p:cNvPr id="466" name="Google Shape;466;p37"/>
          <p:cNvGrpSpPr/>
          <p:nvPr/>
        </p:nvGrpSpPr>
        <p:grpSpPr>
          <a:xfrm>
            <a:off x="6323319" y="1243432"/>
            <a:ext cx="2496078" cy="3360558"/>
            <a:chOff x="6323319" y="1243432"/>
            <a:chExt cx="2496078" cy="3360558"/>
          </a:xfrm>
        </p:grpSpPr>
        <p:grpSp>
          <p:nvGrpSpPr>
            <p:cNvPr id="467" name="Google Shape;467;p37"/>
            <p:cNvGrpSpPr/>
            <p:nvPr/>
          </p:nvGrpSpPr>
          <p:grpSpPr>
            <a:xfrm>
              <a:off x="6323336" y="1243432"/>
              <a:ext cx="2496061" cy="2405363"/>
              <a:chOff x="6323336" y="1243432"/>
              <a:chExt cx="2496061" cy="2405363"/>
            </a:xfrm>
          </p:grpSpPr>
          <p:sp>
            <p:nvSpPr>
              <p:cNvPr id="468" name="Google Shape;468;p37"/>
              <p:cNvSpPr/>
              <p:nvPr/>
            </p:nvSpPr>
            <p:spPr>
              <a:xfrm rot="-5400000">
                <a:off x="6323786" y="1242982"/>
                <a:ext cx="798000" cy="79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pic>
            <p:nvPicPr>
              <p:cNvPr id="469" name="Google Shape;469;p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7353730" y="2183127"/>
                <a:ext cx="2154085" cy="77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0" name="Google Shape;470;p37"/>
            <p:cNvGrpSpPr/>
            <p:nvPr/>
          </p:nvGrpSpPr>
          <p:grpSpPr>
            <a:xfrm>
              <a:off x="6323319" y="4241953"/>
              <a:ext cx="868070" cy="362037"/>
              <a:chOff x="334963" y="6065838"/>
              <a:chExt cx="1906588" cy="795337"/>
            </a:xfrm>
          </p:grpSpPr>
          <p:sp>
            <p:nvSpPr>
              <p:cNvPr id="471" name="Google Shape;471;p37"/>
              <p:cNvSpPr/>
              <p:nvPr/>
            </p:nvSpPr>
            <p:spPr>
              <a:xfrm>
                <a:off x="3349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7794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12255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39" y="77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16700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2117726" y="6065838"/>
                <a:ext cx="123825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77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349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7794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12255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39" y="79"/>
                    </a:lnTo>
                    <a:lnTo>
                      <a:pt x="79" y="39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16700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79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2117726" y="6400800"/>
                <a:ext cx="123825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8" h="79" extrusionOk="0">
                    <a:moveTo>
                      <a:pt x="40" y="0"/>
                    </a:moveTo>
                    <a:lnTo>
                      <a:pt x="0" y="39"/>
                    </a:lnTo>
                    <a:lnTo>
                      <a:pt x="40" y="79"/>
                    </a:lnTo>
                    <a:lnTo>
                      <a:pt x="78" y="3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3349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7794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2255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39" y="80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16700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2117726" y="6734175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80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6" name="Google Shape;486;p37"/>
          <p:cNvCxnSpPr/>
          <p:nvPr/>
        </p:nvCxnSpPr>
        <p:spPr>
          <a:xfrm>
            <a:off x="817775" y="2674625"/>
            <a:ext cx="84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37"/>
          <p:cNvSpPr/>
          <p:nvPr/>
        </p:nvSpPr>
        <p:spPr>
          <a:xfrm rot="-5400000">
            <a:off x="6293311" y="1273661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191121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1"/>
          <p:cNvSpPr txBox="1">
            <a:spLocks noGrp="1"/>
          </p:cNvSpPr>
          <p:nvPr>
            <p:ph type="title"/>
          </p:nvPr>
        </p:nvSpPr>
        <p:spPr>
          <a:xfrm>
            <a:off x="765357" y="770785"/>
            <a:ext cx="3088671" cy="6549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/>
              <a:t>JCP</a:t>
            </a:r>
            <a:endParaRPr lang="fr-FR" dirty="0"/>
          </a:p>
        </p:txBody>
      </p:sp>
      <p:sp>
        <p:nvSpPr>
          <p:cNvPr id="676" name="Google Shape;676;p51"/>
          <p:cNvSpPr txBox="1">
            <a:spLocks noGrp="1"/>
          </p:cNvSpPr>
          <p:nvPr>
            <p:ph type="subTitle" idx="1"/>
          </p:nvPr>
        </p:nvSpPr>
        <p:spPr>
          <a:xfrm>
            <a:off x="4112715" y="1425772"/>
            <a:ext cx="4077455" cy="2756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 dirty="0"/>
              <a:t>Le Java Community Process (JCP) </a:t>
            </a:r>
            <a:r>
              <a:rPr lang="en" sz="1800" dirty="0" err="1"/>
              <a:t>est</a:t>
            </a:r>
            <a:r>
              <a:rPr lang="en" sz="1800" dirty="0"/>
              <a:t> le </a:t>
            </a:r>
            <a:r>
              <a:rPr lang="en" sz="1800" dirty="0" err="1"/>
              <a:t>mécanisme</a:t>
            </a:r>
            <a:r>
              <a:rPr lang="en" sz="1800" dirty="0"/>
              <a:t> par </a:t>
            </a:r>
            <a:r>
              <a:rPr lang="en" sz="1800" dirty="0" err="1"/>
              <a:t>lequel</a:t>
            </a:r>
            <a:r>
              <a:rPr lang="en" sz="1800" dirty="0"/>
              <a:t> les </a:t>
            </a:r>
            <a:r>
              <a:rPr lang="en" sz="1800" dirty="0" err="1"/>
              <a:t>spécifications</a:t>
            </a:r>
            <a:r>
              <a:rPr lang="en" sz="1800" dirty="0"/>
              <a:t> Java </a:t>
            </a:r>
            <a:r>
              <a:rPr lang="en" sz="1800" dirty="0" err="1"/>
              <a:t>sont</a:t>
            </a:r>
            <a:r>
              <a:rPr lang="en" sz="1800" dirty="0"/>
              <a:t> </a:t>
            </a:r>
            <a:r>
              <a:rPr lang="en" sz="1800" dirty="0" err="1"/>
              <a:t>développées</a:t>
            </a:r>
            <a:r>
              <a:rPr lang="en" sz="1800" dirty="0"/>
              <a:t>, </a:t>
            </a:r>
            <a:r>
              <a:rPr lang="en" sz="1800" dirty="0" err="1"/>
              <a:t>discutées</a:t>
            </a:r>
            <a:r>
              <a:rPr lang="en" sz="1800" dirty="0"/>
              <a:t> et </a:t>
            </a:r>
            <a:r>
              <a:rPr lang="en" sz="1800" dirty="0" err="1"/>
              <a:t>approuvées</a:t>
            </a:r>
            <a:r>
              <a:rPr lang="en" sz="1800" dirty="0"/>
              <a:t>. Il </a:t>
            </a:r>
            <a:r>
              <a:rPr lang="en" sz="1800" dirty="0" err="1"/>
              <a:t>offre</a:t>
            </a:r>
            <a:r>
              <a:rPr lang="en" sz="1800" dirty="0"/>
              <a:t> </a:t>
            </a:r>
            <a:r>
              <a:rPr lang="en" sz="1800" dirty="0" err="1"/>
              <a:t>une</a:t>
            </a:r>
            <a:r>
              <a:rPr lang="en" sz="1800" dirty="0"/>
              <a:t> </a:t>
            </a:r>
            <a:r>
              <a:rPr lang="en" sz="1800" dirty="0" err="1"/>
              <a:t>voie</a:t>
            </a:r>
            <a:r>
              <a:rPr lang="en" sz="1800" dirty="0"/>
              <a:t> pour les </a:t>
            </a:r>
            <a:r>
              <a:rPr lang="en" sz="1800" dirty="0" err="1"/>
              <a:t>contributeurs</a:t>
            </a:r>
            <a:r>
              <a:rPr lang="en" sz="1800" dirty="0"/>
              <a:t> de la </a:t>
            </a:r>
            <a:r>
              <a:rPr lang="en" sz="1800" dirty="0" err="1"/>
              <a:t>communauté</a:t>
            </a:r>
            <a:r>
              <a:rPr lang="en" sz="1800" dirty="0"/>
              <a:t> Java pour influencer le </a:t>
            </a:r>
            <a:r>
              <a:rPr lang="en" sz="1800" dirty="0" err="1"/>
              <a:t>développement</a:t>
            </a:r>
            <a:r>
              <a:rPr lang="en" sz="1800" dirty="0"/>
              <a:t> de la </a:t>
            </a:r>
            <a:r>
              <a:rPr lang="en" sz="1800" dirty="0" err="1"/>
              <a:t>plateforme</a:t>
            </a:r>
            <a:r>
              <a:rPr lang="en" sz="1800" dirty="0"/>
              <a:t> Java.</a:t>
            </a:r>
            <a:endParaRPr lang="fr-FR" dirty="0"/>
          </a:p>
          <a:p>
            <a:pPr algn="ctr"/>
            <a:endParaRPr lang="en" sz="18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9" name="Google Shape;1157;p68">
            <a:extLst>
              <a:ext uri="{FF2B5EF4-FFF2-40B4-BE49-F238E27FC236}">
                <a16:creationId xmlns:a16="http://schemas.microsoft.com/office/drawing/2014/main" id="{91C3C6F6-3716-DAE1-5C47-55628AE56A26}"/>
              </a:ext>
            </a:extLst>
          </p:cNvPr>
          <p:cNvSpPr/>
          <p:nvPr/>
        </p:nvSpPr>
        <p:spPr>
          <a:xfrm>
            <a:off x="1467979" y="2350818"/>
            <a:ext cx="1642912" cy="822282"/>
          </a:xfrm>
          <a:custGeom>
            <a:avLst/>
            <a:gdLst/>
            <a:ahLst/>
            <a:cxnLst/>
            <a:rect l="l" t="t" r="r" b="b"/>
            <a:pathLst>
              <a:path w="2046" h="1024" extrusionOk="0">
                <a:moveTo>
                  <a:pt x="1023" y="1024"/>
                </a:moveTo>
                <a:cubicBezTo>
                  <a:pt x="458" y="1024"/>
                  <a:pt x="0" y="565"/>
                  <a:pt x="0" y="0"/>
                </a:cubicBezTo>
                <a:cubicBezTo>
                  <a:pt x="484" y="0"/>
                  <a:pt x="484" y="0"/>
                  <a:pt x="484" y="0"/>
                </a:cubicBezTo>
                <a:cubicBezTo>
                  <a:pt x="484" y="298"/>
                  <a:pt x="726" y="539"/>
                  <a:pt x="1023" y="539"/>
                </a:cubicBezTo>
                <a:cubicBezTo>
                  <a:pt x="1320" y="539"/>
                  <a:pt x="1562" y="298"/>
                  <a:pt x="1562" y="0"/>
                </a:cubicBezTo>
                <a:cubicBezTo>
                  <a:pt x="2046" y="0"/>
                  <a:pt x="2046" y="0"/>
                  <a:pt x="2046" y="0"/>
                </a:cubicBezTo>
                <a:cubicBezTo>
                  <a:pt x="2046" y="565"/>
                  <a:pt x="1588" y="1024"/>
                  <a:pt x="1023" y="102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77;p68" descr="Une image contenant capture d’écran, Graphique, conception, créativité&#10;&#10;Description générée automatiquement">
            <a:extLst>
              <a:ext uri="{FF2B5EF4-FFF2-40B4-BE49-F238E27FC236}">
                <a16:creationId xmlns:a16="http://schemas.microsoft.com/office/drawing/2014/main" id="{6818A858-B004-D16F-D09F-738048338C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939" y="1576043"/>
            <a:ext cx="1695784" cy="57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03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>
            <a:spLocks noGrp="1"/>
          </p:cNvSpPr>
          <p:nvPr>
            <p:ph type="ctrTitle"/>
          </p:nvPr>
        </p:nvSpPr>
        <p:spPr>
          <a:xfrm>
            <a:off x="408372" y="802300"/>
            <a:ext cx="8327256" cy="32237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6000" dirty="0"/>
              <a:t>MERCI DE VOTRE ATTENTION !</a:t>
            </a:r>
          </a:p>
          <a:p>
            <a:endParaRPr lang="en" sz="6000"/>
          </a:p>
        </p:txBody>
      </p:sp>
      <p:sp>
        <p:nvSpPr>
          <p:cNvPr id="419" name="Google Shape;419;p33"/>
          <p:cNvSpPr txBox="1">
            <a:spLocks noGrp="1"/>
          </p:cNvSpPr>
          <p:nvPr>
            <p:ph type="subTitle" idx="1"/>
          </p:nvPr>
        </p:nvSpPr>
        <p:spPr>
          <a:xfrm>
            <a:off x="2207814" y="3729331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Mame </a:t>
            </a:r>
            <a:r>
              <a:rPr lang="en" dirty="0" err="1"/>
              <a:t>khary</a:t>
            </a:r>
            <a:r>
              <a:rPr lang="en" dirty="0"/>
              <a:t> </a:t>
            </a:r>
            <a:r>
              <a:rPr lang="en" dirty="0" err="1"/>
              <a:t>seye</a:t>
            </a:r>
          </a:p>
        </p:txBody>
      </p:sp>
      <p:cxnSp>
        <p:nvCxnSpPr>
          <p:cNvPr id="420" name="Google Shape;420;p33"/>
          <p:cNvCxnSpPr/>
          <p:nvPr/>
        </p:nvCxnSpPr>
        <p:spPr>
          <a:xfrm>
            <a:off x="4059936" y="3687446"/>
            <a:ext cx="84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1852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title"/>
          </p:nvPr>
        </p:nvSpPr>
        <p:spPr>
          <a:xfrm>
            <a:off x="713225" y="2819925"/>
            <a:ext cx="4799685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lang="fr-FR"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title" idx="2"/>
          </p:nvPr>
        </p:nvSpPr>
        <p:spPr>
          <a:xfrm>
            <a:off x="713225" y="1624325"/>
            <a:ext cx="1051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66" name="Google Shape;466;p37"/>
          <p:cNvGrpSpPr/>
          <p:nvPr/>
        </p:nvGrpSpPr>
        <p:grpSpPr>
          <a:xfrm>
            <a:off x="6323319" y="1243432"/>
            <a:ext cx="2496078" cy="3360558"/>
            <a:chOff x="6323319" y="1243432"/>
            <a:chExt cx="2496078" cy="3360558"/>
          </a:xfrm>
        </p:grpSpPr>
        <p:grpSp>
          <p:nvGrpSpPr>
            <p:cNvPr id="467" name="Google Shape;467;p37"/>
            <p:cNvGrpSpPr/>
            <p:nvPr/>
          </p:nvGrpSpPr>
          <p:grpSpPr>
            <a:xfrm>
              <a:off x="6323336" y="1243432"/>
              <a:ext cx="2496061" cy="2405363"/>
              <a:chOff x="6323336" y="1243432"/>
              <a:chExt cx="2496061" cy="2405363"/>
            </a:xfrm>
          </p:grpSpPr>
          <p:sp>
            <p:nvSpPr>
              <p:cNvPr id="468" name="Google Shape;468;p37"/>
              <p:cNvSpPr/>
              <p:nvPr/>
            </p:nvSpPr>
            <p:spPr>
              <a:xfrm rot="-5400000">
                <a:off x="6323786" y="1242982"/>
                <a:ext cx="798000" cy="79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pic>
            <p:nvPicPr>
              <p:cNvPr id="469" name="Google Shape;469;p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7353730" y="2183127"/>
                <a:ext cx="2154085" cy="77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0" name="Google Shape;470;p37"/>
            <p:cNvGrpSpPr/>
            <p:nvPr/>
          </p:nvGrpSpPr>
          <p:grpSpPr>
            <a:xfrm>
              <a:off x="6323319" y="4241953"/>
              <a:ext cx="868070" cy="362037"/>
              <a:chOff x="334963" y="6065838"/>
              <a:chExt cx="1906588" cy="795337"/>
            </a:xfrm>
          </p:grpSpPr>
          <p:sp>
            <p:nvSpPr>
              <p:cNvPr id="471" name="Google Shape;471;p37"/>
              <p:cNvSpPr/>
              <p:nvPr/>
            </p:nvSpPr>
            <p:spPr>
              <a:xfrm>
                <a:off x="3349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7794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12255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39" y="77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16700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2117726" y="6065838"/>
                <a:ext cx="123825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77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349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7794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12255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39" y="79"/>
                    </a:lnTo>
                    <a:lnTo>
                      <a:pt x="79" y="39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16700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79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2117726" y="6400800"/>
                <a:ext cx="123825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8" h="79" extrusionOk="0">
                    <a:moveTo>
                      <a:pt x="40" y="0"/>
                    </a:moveTo>
                    <a:lnTo>
                      <a:pt x="0" y="39"/>
                    </a:lnTo>
                    <a:lnTo>
                      <a:pt x="40" y="79"/>
                    </a:lnTo>
                    <a:lnTo>
                      <a:pt x="78" y="3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3349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7794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2255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39" y="80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16700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2117726" y="6734175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80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6" name="Google Shape;486;p37"/>
          <p:cNvCxnSpPr/>
          <p:nvPr/>
        </p:nvCxnSpPr>
        <p:spPr>
          <a:xfrm>
            <a:off x="817775" y="2674625"/>
            <a:ext cx="84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37"/>
          <p:cNvSpPr/>
          <p:nvPr/>
        </p:nvSpPr>
        <p:spPr>
          <a:xfrm rot="-5400000">
            <a:off x="6293311" y="1273661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 txBox="1">
            <a:spLocks noGrp="1"/>
          </p:cNvSpPr>
          <p:nvPr>
            <p:ph type="subTitle" idx="1"/>
          </p:nvPr>
        </p:nvSpPr>
        <p:spPr>
          <a:xfrm>
            <a:off x="675113" y="1288643"/>
            <a:ext cx="7295299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dirty="0"/>
              <a:t>Dans </a:t>
            </a:r>
            <a:r>
              <a:rPr lang="en" sz="2000" err="1"/>
              <a:t>cette</a:t>
            </a:r>
            <a:r>
              <a:rPr lang="en" sz="2000" dirty="0"/>
              <a:t> présentation, nous </a:t>
            </a:r>
            <a:r>
              <a:rPr lang="en" sz="2000" err="1"/>
              <a:t>allons</a:t>
            </a:r>
            <a:r>
              <a:rPr lang="en" sz="2000" dirty="0"/>
              <a:t> explorer les </a:t>
            </a:r>
            <a:r>
              <a:rPr lang="en" sz="2000" err="1"/>
              <a:t>fondamentaux</a:t>
            </a:r>
            <a:r>
              <a:rPr lang="en" sz="2000" dirty="0"/>
              <a:t> de Java </a:t>
            </a:r>
            <a:r>
              <a:rPr lang="en" sz="2000" err="1"/>
              <a:t>tels</a:t>
            </a:r>
            <a:r>
              <a:rPr lang="en" sz="2000" dirty="0"/>
              <a:t> que les </a:t>
            </a:r>
            <a:r>
              <a:rPr lang="en" sz="2000" err="1"/>
              <a:t>spécifications</a:t>
            </a:r>
            <a:r>
              <a:rPr lang="en" sz="2000" dirty="0"/>
              <a:t>, JAXB, JAXRS, JEE vs Jakarta EE, et JCP. Nous </a:t>
            </a:r>
            <a:r>
              <a:rPr lang="en" sz="2000" err="1"/>
              <a:t>allons</a:t>
            </a:r>
            <a:r>
              <a:rPr lang="en" sz="2000" dirty="0"/>
              <a:t> </a:t>
            </a:r>
            <a:r>
              <a:rPr lang="en" sz="2000" err="1"/>
              <a:t>plonger</a:t>
            </a:r>
            <a:r>
              <a:rPr lang="en" sz="2000" dirty="0"/>
              <a:t> dans les concepts </a:t>
            </a:r>
            <a:r>
              <a:rPr lang="en" sz="2000" err="1"/>
              <a:t>clés</a:t>
            </a:r>
            <a:r>
              <a:rPr lang="en" sz="2000" dirty="0"/>
              <a:t> de la </a:t>
            </a:r>
            <a:r>
              <a:rPr lang="en" sz="2000" err="1"/>
              <a:t>plateforme</a:t>
            </a:r>
            <a:r>
              <a:rPr lang="en" sz="2000" dirty="0"/>
              <a:t> Java pour </a:t>
            </a:r>
            <a:r>
              <a:rPr lang="en" sz="2000" err="1"/>
              <a:t>une</a:t>
            </a:r>
            <a:r>
              <a:rPr lang="en" sz="2000" dirty="0"/>
              <a:t> </a:t>
            </a:r>
            <a:r>
              <a:rPr lang="en" sz="2000" err="1"/>
              <a:t>meilleure</a:t>
            </a:r>
            <a:r>
              <a:rPr lang="en" sz="2000" dirty="0"/>
              <a:t> </a:t>
            </a:r>
            <a:r>
              <a:rPr lang="en" sz="2000" err="1"/>
              <a:t>compréhension</a:t>
            </a:r>
            <a:r>
              <a:rPr lang="en" sz="2000" dirty="0"/>
              <a:t>.</a:t>
            </a:r>
            <a:endParaRPr lang="fr-FR" sz="20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title"/>
          </p:nvPr>
        </p:nvSpPr>
        <p:spPr>
          <a:xfrm>
            <a:off x="713225" y="2819925"/>
            <a:ext cx="4799685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SPECIFICATION</a:t>
            </a:r>
            <a:br>
              <a:rPr lang="en" dirty="0"/>
            </a:br>
            <a:r>
              <a:rPr lang="en" dirty="0"/>
              <a:t>JAVA</a:t>
            </a:r>
            <a:endParaRPr lang="fr-FR"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title" idx="2"/>
          </p:nvPr>
        </p:nvSpPr>
        <p:spPr>
          <a:xfrm>
            <a:off x="713225" y="1624325"/>
            <a:ext cx="1051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</a:p>
        </p:txBody>
      </p:sp>
      <p:grpSp>
        <p:nvGrpSpPr>
          <p:cNvPr id="466" name="Google Shape;466;p37"/>
          <p:cNvGrpSpPr/>
          <p:nvPr/>
        </p:nvGrpSpPr>
        <p:grpSpPr>
          <a:xfrm>
            <a:off x="6323319" y="1243432"/>
            <a:ext cx="2496078" cy="3360558"/>
            <a:chOff x="6323319" y="1243432"/>
            <a:chExt cx="2496078" cy="3360558"/>
          </a:xfrm>
        </p:grpSpPr>
        <p:grpSp>
          <p:nvGrpSpPr>
            <p:cNvPr id="467" name="Google Shape;467;p37"/>
            <p:cNvGrpSpPr/>
            <p:nvPr/>
          </p:nvGrpSpPr>
          <p:grpSpPr>
            <a:xfrm>
              <a:off x="6323336" y="1243432"/>
              <a:ext cx="2496061" cy="2405363"/>
              <a:chOff x="6323336" y="1243432"/>
              <a:chExt cx="2496061" cy="2405363"/>
            </a:xfrm>
          </p:grpSpPr>
          <p:sp>
            <p:nvSpPr>
              <p:cNvPr id="468" name="Google Shape;468;p37"/>
              <p:cNvSpPr/>
              <p:nvPr/>
            </p:nvSpPr>
            <p:spPr>
              <a:xfrm rot="-5400000">
                <a:off x="6323786" y="1242982"/>
                <a:ext cx="798000" cy="79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pic>
            <p:nvPicPr>
              <p:cNvPr id="469" name="Google Shape;469;p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7353730" y="2183127"/>
                <a:ext cx="2154085" cy="77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0" name="Google Shape;470;p37"/>
            <p:cNvGrpSpPr/>
            <p:nvPr/>
          </p:nvGrpSpPr>
          <p:grpSpPr>
            <a:xfrm>
              <a:off x="6323319" y="4241953"/>
              <a:ext cx="868070" cy="362037"/>
              <a:chOff x="334963" y="6065838"/>
              <a:chExt cx="1906588" cy="795337"/>
            </a:xfrm>
          </p:grpSpPr>
          <p:sp>
            <p:nvSpPr>
              <p:cNvPr id="471" name="Google Shape;471;p37"/>
              <p:cNvSpPr/>
              <p:nvPr/>
            </p:nvSpPr>
            <p:spPr>
              <a:xfrm>
                <a:off x="3349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7794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12255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39" y="77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16700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2117726" y="6065838"/>
                <a:ext cx="123825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77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349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7794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12255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39" y="79"/>
                    </a:lnTo>
                    <a:lnTo>
                      <a:pt x="79" y="39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16700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79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2117726" y="6400800"/>
                <a:ext cx="123825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8" h="79" extrusionOk="0">
                    <a:moveTo>
                      <a:pt x="40" y="0"/>
                    </a:moveTo>
                    <a:lnTo>
                      <a:pt x="0" y="39"/>
                    </a:lnTo>
                    <a:lnTo>
                      <a:pt x="40" y="79"/>
                    </a:lnTo>
                    <a:lnTo>
                      <a:pt x="78" y="3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3349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7794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2255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39" y="80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16700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2117726" y="6734175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80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6" name="Google Shape;486;p37"/>
          <p:cNvCxnSpPr/>
          <p:nvPr/>
        </p:nvCxnSpPr>
        <p:spPr>
          <a:xfrm>
            <a:off x="817775" y="2674625"/>
            <a:ext cx="84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37"/>
          <p:cNvSpPr/>
          <p:nvPr/>
        </p:nvSpPr>
        <p:spPr>
          <a:xfrm rot="-5400000">
            <a:off x="6293311" y="1273661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220903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subTitle" idx="1"/>
          </p:nvPr>
        </p:nvSpPr>
        <p:spPr>
          <a:xfrm>
            <a:off x="2751486" y="1399497"/>
            <a:ext cx="6160084" cy="2752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sz="2000" dirty="0"/>
              <a:t>Les specifications Java définissent les </a:t>
            </a:r>
            <a:r>
              <a:rPr lang="en" sz="2000" err="1"/>
              <a:t>normes</a:t>
            </a:r>
            <a:r>
              <a:rPr lang="en" sz="2000" dirty="0"/>
              <a:t> pour le </a:t>
            </a:r>
            <a:r>
              <a:rPr lang="en" sz="2000" err="1"/>
              <a:t>langage</a:t>
            </a:r>
            <a:r>
              <a:rPr lang="en" sz="2000" dirty="0"/>
              <a:t> de </a:t>
            </a:r>
            <a:r>
              <a:rPr lang="en" sz="2000" err="1"/>
              <a:t>programmation</a:t>
            </a:r>
            <a:r>
              <a:rPr lang="en" sz="2000" dirty="0"/>
              <a:t> Java. Elles </a:t>
            </a:r>
            <a:r>
              <a:rPr lang="en" sz="2000" err="1"/>
              <a:t>garantissent</a:t>
            </a:r>
            <a:r>
              <a:rPr lang="en" sz="2000" dirty="0"/>
              <a:t> la </a:t>
            </a:r>
            <a:r>
              <a:rPr lang="en" sz="2000" err="1"/>
              <a:t>portabilité</a:t>
            </a:r>
            <a:r>
              <a:rPr lang="en" sz="2000" dirty="0"/>
              <a:t> des applications Java sur </a:t>
            </a:r>
            <a:r>
              <a:rPr lang="en" sz="2000" err="1"/>
              <a:t>différentes</a:t>
            </a:r>
            <a:r>
              <a:rPr lang="en" sz="2000" dirty="0"/>
              <a:t> plates-</a:t>
            </a:r>
            <a:r>
              <a:rPr lang="en" sz="2000" err="1"/>
              <a:t>formes</a:t>
            </a:r>
            <a:r>
              <a:rPr lang="en" sz="2000" dirty="0"/>
              <a:t>. Les </a:t>
            </a:r>
            <a:r>
              <a:rPr lang="en" sz="2000" err="1"/>
              <a:t>spécifications</a:t>
            </a:r>
            <a:r>
              <a:rPr lang="en" sz="2000" dirty="0"/>
              <a:t> Java </a:t>
            </a:r>
            <a:r>
              <a:rPr lang="en" sz="2000" err="1"/>
              <a:t>sont</a:t>
            </a:r>
            <a:r>
              <a:rPr lang="en" sz="2000" dirty="0"/>
              <a:t> </a:t>
            </a:r>
            <a:r>
              <a:rPr lang="en" sz="2000" err="1"/>
              <a:t>essentielles</a:t>
            </a:r>
            <a:r>
              <a:rPr lang="en" sz="2000" dirty="0"/>
              <a:t> pour assurer la </a:t>
            </a:r>
            <a:r>
              <a:rPr lang="en" sz="2000" err="1"/>
              <a:t>compatibilité</a:t>
            </a:r>
            <a:r>
              <a:rPr lang="en" sz="2000" dirty="0"/>
              <a:t> et </a:t>
            </a:r>
            <a:r>
              <a:rPr lang="en" sz="2000" err="1"/>
              <a:t>l'interopérabilité</a:t>
            </a:r>
            <a:r>
              <a:rPr lang="en" sz="2000" dirty="0"/>
              <a:t>.</a:t>
            </a:r>
            <a:endParaRPr lang="fr-FR" sz="2000" dirty="0"/>
          </a:p>
          <a:p>
            <a:pPr marL="0" lvl="0" indent="0" algn="l">
              <a:spcAft>
                <a:spcPts val="0"/>
              </a:spcAft>
              <a:buSzPts val="1100"/>
              <a:buFont typeface="Arial"/>
              <a:buNone/>
            </a:pPr>
            <a:endParaRPr lang="en" dirty="0"/>
          </a:p>
        </p:txBody>
      </p:sp>
      <p:grpSp>
        <p:nvGrpSpPr>
          <p:cNvPr id="501" name="Google Shape;501;p39"/>
          <p:cNvGrpSpPr/>
          <p:nvPr/>
        </p:nvGrpSpPr>
        <p:grpSpPr>
          <a:xfrm>
            <a:off x="713222" y="-1270998"/>
            <a:ext cx="2336276" cy="5503604"/>
            <a:chOff x="713222" y="-1270998"/>
            <a:chExt cx="2336276" cy="5503604"/>
          </a:xfrm>
        </p:grpSpPr>
        <p:grpSp>
          <p:nvGrpSpPr>
            <p:cNvPr id="502" name="Google Shape;502;p39"/>
            <p:cNvGrpSpPr/>
            <p:nvPr/>
          </p:nvGrpSpPr>
          <p:grpSpPr>
            <a:xfrm>
              <a:off x="713222" y="-1270998"/>
              <a:ext cx="2336276" cy="5231155"/>
              <a:chOff x="713222" y="-1270998"/>
              <a:chExt cx="2336276" cy="5231155"/>
            </a:xfrm>
          </p:grpSpPr>
          <p:pic>
            <p:nvPicPr>
              <p:cNvPr id="503" name="Google Shape;503;p3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1537086" y="-560611"/>
                <a:ext cx="2222800" cy="8020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4" name="Google Shape;504;p39"/>
              <p:cNvSpPr/>
              <p:nvPr/>
            </p:nvSpPr>
            <p:spPr>
              <a:xfrm rot="-5400000">
                <a:off x="2249486" y="1242982"/>
                <a:ext cx="798000" cy="79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pic>
            <p:nvPicPr>
              <p:cNvPr id="505" name="Google Shape;505;p39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5400000">
                <a:off x="24805" y="2494490"/>
                <a:ext cx="2154085" cy="77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06" name="Google Shape;506;p39"/>
            <p:cNvGrpSpPr/>
            <p:nvPr/>
          </p:nvGrpSpPr>
          <p:grpSpPr>
            <a:xfrm>
              <a:off x="2489998" y="3364537"/>
              <a:ext cx="362037" cy="868070"/>
              <a:chOff x="2489998" y="3364537"/>
              <a:chExt cx="362037" cy="868070"/>
            </a:xfrm>
          </p:grpSpPr>
          <p:sp>
            <p:nvSpPr>
              <p:cNvPr id="507" name="Google Shape;507;p39"/>
              <p:cNvSpPr/>
              <p:nvPr/>
            </p:nvSpPr>
            <p:spPr>
              <a:xfrm rot="-5400000">
                <a:off x="2488907" y="4175873"/>
                <a:ext cx="57823" cy="5564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39"/>
              <p:cNvSpPr/>
              <p:nvPr/>
            </p:nvSpPr>
            <p:spPr>
              <a:xfrm rot="-5400000">
                <a:off x="2488907" y="3973492"/>
                <a:ext cx="57823" cy="5564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39"/>
              <p:cNvSpPr/>
              <p:nvPr/>
            </p:nvSpPr>
            <p:spPr>
              <a:xfrm rot="-5400000">
                <a:off x="2489269" y="3770750"/>
                <a:ext cx="57101" cy="5564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39" y="77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39"/>
              <p:cNvSpPr/>
              <p:nvPr/>
            </p:nvSpPr>
            <p:spPr>
              <a:xfrm rot="-5400000">
                <a:off x="2489269" y="3568369"/>
                <a:ext cx="57101" cy="5564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39"/>
              <p:cNvSpPr/>
              <p:nvPr/>
            </p:nvSpPr>
            <p:spPr>
              <a:xfrm rot="-5400000">
                <a:off x="2489630" y="3364904"/>
                <a:ext cx="56378" cy="55643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77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39"/>
              <p:cNvSpPr/>
              <p:nvPr/>
            </p:nvSpPr>
            <p:spPr>
              <a:xfrm rot="-5400000">
                <a:off x="2642105" y="4175151"/>
                <a:ext cx="57823" cy="5708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39"/>
              <p:cNvSpPr/>
              <p:nvPr/>
            </p:nvSpPr>
            <p:spPr>
              <a:xfrm rot="-5400000">
                <a:off x="2642105" y="3972770"/>
                <a:ext cx="57823" cy="5708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39"/>
              <p:cNvSpPr/>
              <p:nvPr/>
            </p:nvSpPr>
            <p:spPr>
              <a:xfrm rot="-5400000">
                <a:off x="2642466" y="3770027"/>
                <a:ext cx="57101" cy="5708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39" y="79"/>
                    </a:lnTo>
                    <a:lnTo>
                      <a:pt x="79" y="39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39"/>
              <p:cNvSpPr/>
              <p:nvPr/>
            </p:nvSpPr>
            <p:spPr>
              <a:xfrm rot="-5400000">
                <a:off x="2642466" y="3567646"/>
                <a:ext cx="57101" cy="5708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79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39"/>
              <p:cNvSpPr/>
              <p:nvPr/>
            </p:nvSpPr>
            <p:spPr>
              <a:xfrm rot="-5400000">
                <a:off x="2642828" y="3364181"/>
                <a:ext cx="56378" cy="57088"/>
              </a:xfrm>
              <a:custGeom>
                <a:avLst/>
                <a:gdLst/>
                <a:ahLst/>
                <a:cxnLst/>
                <a:rect l="l" t="t" r="r" b="b"/>
                <a:pathLst>
                  <a:path w="78" h="79" extrusionOk="0">
                    <a:moveTo>
                      <a:pt x="40" y="0"/>
                    </a:moveTo>
                    <a:lnTo>
                      <a:pt x="0" y="39"/>
                    </a:lnTo>
                    <a:lnTo>
                      <a:pt x="40" y="79"/>
                    </a:lnTo>
                    <a:lnTo>
                      <a:pt x="78" y="3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39"/>
              <p:cNvSpPr/>
              <p:nvPr/>
            </p:nvSpPr>
            <p:spPr>
              <a:xfrm rot="-5400000">
                <a:off x="2794218" y="4174790"/>
                <a:ext cx="57823" cy="5781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39"/>
              <p:cNvSpPr/>
              <p:nvPr/>
            </p:nvSpPr>
            <p:spPr>
              <a:xfrm rot="-5400000">
                <a:off x="2794218" y="3972409"/>
                <a:ext cx="57823" cy="5781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39"/>
              <p:cNvSpPr/>
              <p:nvPr/>
            </p:nvSpPr>
            <p:spPr>
              <a:xfrm rot="-5400000">
                <a:off x="2794579" y="3769666"/>
                <a:ext cx="57101" cy="5781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39" y="80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39"/>
              <p:cNvSpPr/>
              <p:nvPr/>
            </p:nvSpPr>
            <p:spPr>
              <a:xfrm rot="-5400000">
                <a:off x="2794579" y="3567285"/>
                <a:ext cx="57101" cy="5781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39"/>
              <p:cNvSpPr/>
              <p:nvPr/>
            </p:nvSpPr>
            <p:spPr>
              <a:xfrm rot="-5400000">
                <a:off x="2794941" y="3363820"/>
                <a:ext cx="56378" cy="5781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80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2" name="Google Shape;522;p39"/>
          <p:cNvSpPr/>
          <p:nvPr/>
        </p:nvSpPr>
        <p:spPr>
          <a:xfrm rot="-5400000">
            <a:off x="1104761" y="1273661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title"/>
          </p:nvPr>
        </p:nvSpPr>
        <p:spPr>
          <a:xfrm>
            <a:off x="713225" y="2819925"/>
            <a:ext cx="4799685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JAXB et JAXRS</a:t>
            </a:r>
            <a:endParaRPr lang="fr-FR" dirty="0"/>
          </a:p>
          <a:p>
            <a:endParaRPr lang="en"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title" idx="2"/>
          </p:nvPr>
        </p:nvSpPr>
        <p:spPr>
          <a:xfrm>
            <a:off x="713225" y="1624325"/>
            <a:ext cx="1051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</a:p>
        </p:txBody>
      </p:sp>
      <p:grpSp>
        <p:nvGrpSpPr>
          <p:cNvPr id="466" name="Google Shape;466;p37"/>
          <p:cNvGrpSpPr/>
          <p:nvPr/>
        </p:nvGrpSpPr>
        <p:grpSpPr>
          <a:xfrm>
            <a:off x="6323319" y="1243432"/>
            <a:ext cx="2496078" cy="3360558"/>
            <a:chOff x="6323319" y="1243432"/>
            <a:chExt cx="2496078" cy="3360558"/>
          </a:xfrm>
        </p:grpSpPr>
        <p:grpSp>
          <p:nvGrpSpPr>
            <p:cNvPr id="467" name="Google Shape;467;p37"/>
            <p:cNvGrpSpPr/>
            <p:nvPr/>
          </p:nvGrpSpPr>
          <p:grpSpPr>
            <a:xfrm>
              <a:off x="6323336" y="1243432"/>
              <a:ext cx="2496061" cy="2405363"/>
              <a:chOff x="6323336" y="1243432"/>
              <a:chExt cx="2496061" cy="2405363"/>
            </a:xfrm>
          </p:grpSpPr>
          <p:sp>
            <p:nvSpPr>
              <p:cNvPr id="468" name="Google Shape;468;p37"/>
              <p:cNvSpPr/>
              <p:nvPr/>
            </p:nvSpPr>
            <p:spPr>
              <a:xfrm rot="-5400000">
                <a:off x="6323786" y="1242982"/>
                <a:ext cx="798000" cy="79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pic>
            <p:nvPicPr>
              <p:cNvPr id="469" name="Google Shape;469;p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7353730" y="2183127"/>
                <a:ext cx="2154085" cy="77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0" name="Google Shape;470;p37"/>
            <p:cNvGrpSpPr/>
            <p:nvPr/>
          </p:nvGrpSpPr>
          <p:grpSpPr>
            <a:xfrm>
              <a:off x="6323319" y="4241953"/>
              <a:ext cx="868070" cy="362037"/>
              <a:chOff x="334963" y="6065838"/>
              <a:chExt cx="1906588" cy="795337"/>
            </a:xfrm>
          </p:grpSpPr>
          <p:sp>
            <p:nvSpPr>
              <p:cNvPr id="471" name="Google Shape;471;p37"/>
              <p:cNvSpPr/>
              <p:nvPr/>
            </p:nvSpPr>
            <p:spPr>
              <a:xfrm>
                <a:off x="3349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7794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12255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39" y="77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16700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2117726" y="6065838"/>
                <a:ext cx="123825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77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349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7794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12255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39" y="79"/>
                    </a:lnTo>
                    <a:lnTo>
                      <a:pt x="79" y="39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16700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79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2117726" y="6400800"/>
                <a:ext cx="123825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8" h="79" extrusionOk="0">
                    <a:moveTo>
                      <a:pt x="40" y="0"/>
                    </a:moveTo>
                    <a:lnTo>
                      <a:pt x="0" y="39"/>
                    </a:lnTo>
                    <a:lnTo>
                      <a:pt x="40" y="79"/>
                    </a:lnTo>
                    <a:lnTo>
                      <a:pt x="78" y="3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3349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7794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2255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39" y="80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16700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2117726" y="6734175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80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6" name="Google Shape;486;p37"/>
          <p:cNvCxnSpPr/>
          <p:nvPr/>
        </p:nvCxnSpPr>
        <p:spPr>
          <a:xfrm>
            <a:off x="817775" y="2674625"/>
            <a:ext cx="84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37"/>
          <p:cNvSpPr/>
          <p:nvPr/>
        </p:nvSpPr>
        <p:spPr>
          <a:xfrm rot="-5400000">
            <a:off x="6293311" y="1273661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208726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>
            <a:spLocks noGrp="1"/>
          </p:cNvSpPr>
          <p:nvPr>
            <p:ph type="subTitle" idx="1"/>
          </p:nvPr>
        </p:nvSpPr>
        <p:spPr>
          <a:xfrm>
            <a:off x="4809666" y="1783421"/>
            <a:ext cx="3969084" cy="12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dirty="0"/>
              <a:t>JAXRS (Java API for RESTful Web Services) </a:t>
            </a:r>
            <a:r>
              <a:rPr lang="en" sz="1600" dirty="0" err="1"/>
              <a:t>facilite</a:t>
            </a:r>
            <a:r>
              <a:rPr lang="en" sz="1600" dirty="0"/>
              <a:t> le </a:t>
            </a:r>
            <a:r>
              <a:rPr lang="en" sz="1600" dirty="0" err="1"/>
              <a:t>développement</a:t>
            </a:r>
            <a:r>
              <a:rPr lang="en" sz="1600" dirty="0"/>
              <a:t> de services web RESTful </a:t>
            </a:r>
            <a:r>
              <a:rPr lang="en" sz="1600" dirty="0" err="1"/>
              <a:t>en</a:t>
            </a:r>
            <a:r>
              <a:rPr lang="en" sz="1600" dirty="0"/>
              <a:t> </a:t>
            </a:r>
            <a:r>
              <a:rPr lang="en" sz="1600" dirty="0" err="1"/>
              <a:t>utilisant</a:t>
            </a:r>
            <a:r>
              <a:rPr lang="en" sz="1600" dirty="0"/>
              <a:t> Java. </a:t>
            </a:r>
          </a:p>
        </p:txBody>
      </p:sp>
      <p:sp>
        <p:nvSpPr>
          <p:cNvPr id="529" name="Google Shape;529;p40"/>
          <p:cNvSpPr txBox="1">
            <a:spLocks noGrp="1"/>
          </p:cNvSpPr>
          <p:nvPr>
            <p:ph type="subTitle" idx="2"/>
          </p:nvPr>
        </p:nvSpPr>
        <p:spPr>
          <a:xfrm>
            <a:off x="211009" y="1783421"/>
            <a:ext cx="3805799" cy="9232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600" dirty="0"/>
              <a:t>JAXB (Java Architecture for XML Binding) permet de </a:t>
            </a:r>
            <a:r>
              <a:rPr lang="en" sz="1600" err="1"/>
              <a:t>convertir</a:t>
            </a:r>
            <a:r>
              <a:rPr lang="en" sz="1600" dirty="0"/>
              <a:t> des </a:t>
            </a:r>
            <a:r>
              <a:rPr lang="en" sz="1600" err="1"/>
              <a:t>objets</a:t>
            </a:r>
            <a:r>
              <a:rPr lang="en" sz="1600" dirty="0"/>
              <a:t> Java </a:t>
            </a:r>
            <a:r>
              <a:rPr lang="en" sz="1600" err="1"/>
              <a:t>en</a:t>
            </a:r>
            <a:r>
              <a:rPr lang="en" sz="1600" dirty="0"/>
              <a:t> documents XML et vice versa.</a:t>
            </a:r>
            <a:endParaRPr lang="fr-FR" sz="1600" dirty="0"/>
          </a:p>
        </p:txBody>
      </p:sp>
      <p:sp>
        <p:nvSpPr>
          <p:cNvPr id="530" name="Google Shape;530;p40"/>
          <p:cNvSpPr txBox="1">
            <a:spLocks noGrp="1"/>
          </p:cNvSpPr>
          <p:nvPr>
            <p:ph type="subTitle" idx="3"/>
          </p:nvPr>
        </p:nvSpPr>
        <p:spPr>
          <a:xfrm>
            <a:off x="592009" y="1192561"/>
            <a:ext cx="30438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800" dirty="0"/>
              <a:t>JAXB </a:t>
            </a:r>
            <a:endParaRPr lang="fr-FR"/>
          </a:p>
        </p:txBody>
      </p:sp>
      <p:sp>
        <p:nvSpPr>
          <p:cNvPr id="12" name="Google Shape;530;p40">
            <a:extLst>
              <a:ext uri="{FF2B5EF4-FFF2-40B4-BE49-F238E27FC236}">
                <a16:creationId xmlns:a16="http://schemas.microsoft.com/office/drawing/2014/main" id="{9761C04D-C488-DB40-BF3D-473E9B67D874}"/>
              </a:ext>
            </a:extLst>
          </p:cNvPr>
          <p:cNvSpPr txBox="1">
            <a:spLocks/>
          </p:cNvSpPr>
          <p:nvPr/>
        </p:nvSpPr>
        <p:spPr>
          <a:xfrm>
            <a:off x="5271052" y="1190747"/>
            <a:ext cx="304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0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 Black"/>
              <a:buNone/>
              <a:defRPr sz="2400" b="0" i="0" u="none" strike="noStrike" cap="none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pPr marL="0" indent="0"/>
            <a:r>
              <a:rPr lang="en" sz="2800" dirty="0"/>
              <a:t>JAXRS </a:t>
            </a:r>
            <a:endParaRPr lang="fr-FR" dirty="0"/>
          </a:p>
        </p:txBody>
      </p:sp>
      <p:sp>
        <p:nvSpPr>
          <p:cNvPr id="16" name="Google Shape;528;p40">
            <a:extLst>
              <a:ext uri="{FF2B5EF4-FFF2-40B4-BE49-F238E27FC236}">
                <a16:creationId xmlns:a16="http://schemas.microsoft.com/office/drawing/2014/main" id="{595FA388-176F-BC86-4E2A-301A9A850EB1}"/>
              </a:ext>
            </a:extLst>
          </p:cNvPr>
          <p:cNvSpPr txBox="1">
            <a:spLocks/>
          </p:cNvSpPr>
          <p:nvPr/>
        </p:nvSpPr>
        <p:spPr>
          <a:xfrm>
            <a:off x="594173" y="3221696"/>
            <a:ext cx="7724655" cy="82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utfit"/>
              <a:buNone/>
              <a:defRPr sz="1200" b="0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9pPr>
          </a:lstStyle>
          <a:p>
            <a:pPr marL="0" indent="0"/>
            <a:r>
              <a:rPr lang="en" sz="1600" dirty="0" err="1"/>
              <a:t>Ces</a:t>
            </a:r>
            <a:r>
              <a:rPr lang="en" sz="1600" dirty="0"/>
              <a:t> technologies </a:t>
            </a:r>
            <a:r>
              <a:rPr lang="en" sz="1600" dirty="0" err="1"/>
              <a:t>sont</a:t>
            </a:r>
            <a:r>
              <a:rPr lang="en" sz="1600" dirty="0"/>
              <a:t> </a:t>
            </a:r>
            <a:r>
              <a:rPr lang="en" sz="1600" dirty="0" err="1"/>
              <a:t>cruciales</a:t>
            </a:r>
            <a:r>
              <a:rPr lang="en" sz="1600" dirty="0"/>
              <a:t> dans le </a:t>
            </a:r>
            <a:r>
              <a:rPr lang="en" sz="1600" dirty="0" err="1"/>
              <a:t>développement</a:t>
            </a:r>
            <a:r>
              <a:rPr lang="en" sz="1600" dirty="0"/>
              <a:t> </a:t>
            </a:r>
            <a:r>
              <a:rPr lang="en" sz="1600" dirty="0" err="1"/>
              <a:t>d'applications</a:t>
            </a:r>
            <a:r>
              <a:rPr lang="en" sz="1600" dirty="0"/>
              <a:t> Java </a:t>
            </a:r>
            <a:r>
              <a:rPr lang="en" sz="1600" dirty="0" err="1"/>
              <a:t>modernes</a:t>
            </a:r>
            <a:r>
              <a:rPr lang="en" sz="1600" dirty="0"/>
              <a:t>.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>
            <a:spLocks noGrp="1"/>
          </p:cNvSpPr>
          <p:nvPr>
            <p:ph type="title"/>
          </p:nvPr>
        </p:nvSpPr>
        <p:spPr>
          <a:xfrm>
            <a:off x="713225" y="2819925"/>
            <a:ext cx="5607042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JEE vs JAKARTA EE</a:t>
            </a:r>
            <a:endParaRPr lang="fr-FR" dirty="0"/>
          </a:p>
          <a:p>
            <a:endParaRPr lang="en" dirty="0"/>
          </a:p>
        </p:txBody>
      </p:sp>
      <p:sp>
        <p:nvSpPr>
          <p:cNvPr id="465" name="Google Shape;465;p37"/>
          <p:cNvSpPr txBox="1">
            <a:spLocks noGrp="1"/>
          </p:cNvSpPr>
          <p:nvPr>
            <p:ph type="title" idx="2"/>
          </p:nvPr>
        </p:nvSpPr>
        <p:spPr>
          <a:xfrm>
            <a:off x="713225" y="1624325"/>
            <a:ext cx="10518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</a:p>
        </p:txBody>
      </p:sp>
      <p:grpSp>
        <p:nvGrpSpPr>
          <p:cNvPr id="466" name="Google Shape;466;p37"/>
          <p:cNvGrpSpPr/>
          <p:nvPr/>
        </p:nvGrpSpPr>
        <p:grpSpPr>
          <a:xfrm>
            <a:off x="6323319" y="1243432"/>
            <a:ext cx="2496078" cy="3360558"/>
            <a:chOff x="6323319" y="1243432"/>
            <a:chExt cx="2496078" cy="3360558"/>
          </a:xfrm>
        </p:grpSpPr>
        <p:grpSp>
          <p:nvGrpSpPr>
            <p:cNvPr id="467" name="Google Shape;467;p37"/>
            <p:cNvGrpSpPr/>
            <p:nvPr/>
          </p:nvGrpSpPr>
          <p:grpSpPr>
            <a:xfrm>
              <a:off x="6323336" y="1243432"/>
              <a:ext cx="2496061" cy="2405363"/>
              <a:chOff x="6323336" y="1243432"/>
              <a:chExt cx="2496061" cy="2405363"/>
            </a:xfrm>
          </p:grpSpPr>
          <p:sp>
            <p:nvSpPr>
              <p:cNvPr id="468" name="Google Shape;468;p37"/>
              <p:cNvSpPr/>
              <p:nvPr/>
            </p:nvSpPr>
            <p:spPr>
              <a:xfrm rot="-5400000">
                <a:off x="6323786" y="1242982"/>
                <a:ext cx="798000" cy="79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i="0" u="none" strike="noStrike" cap="none">
                  <a:solidFill>
                    <a:srgbClr val="000000"/>
                  </a:solidFill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pic>
            <p:nvPicPr>
              <p:cNvPr id="469" name="Google Shape;469;p3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5400000">
                <a:off x="7353730" y="2183127"/>
                <a:ext cx="2154085" cy="7772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70" name="Google Shape;470;p37"/>
            <p:cNvGrpSpPr/>
            <p:nvPr/>
          </p:nvGrpSpPr>
          <p:grpSpPr>
            <a:xfrm>
              <a:off x="6323319" y="4241953"/>
              <a:ext cx="868070" cy="362037"/>
              <a:chOff x="334963" y="6065838"/>
              <a:chExt cx="1906588" cy="795337"/>
            </a:xfrm>
          </p:grpSpPr>
          <p:sp>
            <p:nvSpPr>
              <p:cNvPr id="471" name="Google Shape;471;p37"/>
              <p:cNvSpPr/>
              <p:nvPr/>
            </p:nvSpPr>
            <p:spPr>
              <a:xfrm>
                <a:off x="3349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37"/>
              <p:cNvSpPr/>
              <p:nvPr/>
            </p:nvSpPr>
            <p:spPr>
              <a:xfrm>
                <a:off x="779463" y="6065838"/>
                <a:ext cx="127000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80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37"/>
              <p:cNvSpPr/>
              <p:nvPr/>
            </p:nvSpPr>
            <p:spPr>
              <a:xfrm>
                <a:off x="12255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39" y="77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37"/>
              <p:cNvSpPr/>
              <p:nvPr/>
            </p:nvSpPr>
            <p:spPr>
              <a:xfrm>
                <a:off x="1670051" y="6065838"/>
                <a:ext cx="125413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9" h="77" extrusionOk="0">
                    <a:moveTo>
                      <a:pt x="0" y="40"/>
                    </a:moveTo>
                    <a:lnTo>
                      <a:pt x="40" y="77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37"/>
              <p:cNvSpPr/>
              <p:nvPr/>
            </p:nvSpPr>
            <p:spPr>
              <a:xfrm>
                <a:off x="2117726" y="6065838"/>
                <a:ext cx="123825" cy="1222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77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77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37"/>
              <p:cNvSpPr/>
              <p:nvPr/>
            </p:nvSpPr>
            <p:spPr>
              <a:xfrm>
                <a:off x="3349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37"/>
              <p:cNvSpPr/>
              <p:nvPr/>
            </p:nvSpPr>
            <p:spPr>
              <a:xfrm>
                <a:off x="779463" y="6400800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80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80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37"/>
              <p:cNvSpPr/>
              <p:nvPr/>
            </p:nvSpPr>
            <p:spPr>
              <a:xfrm>
                <a:off x="12255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39" y="79"/>
                    </a:lnTo>
                    <a:lnTo>
                      <a:pt x="79" y="39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37"/>
              <p:cNvSpPr/>
              <p:nvPr/>
            </p:nvSpPr>
            <p:spPr>
              <a:xfrm>
                <a:off x="1670051" y="6400800"/>
                <a:ext cx="125413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9" h="79" extrusionOk="0">
                    <a:moveTo>
                      <a:pt x="0" y="39"/>
                    </a:moveTo>
                    <a:lnTo>
                      <a:pt x="40" y="79"/>
                    </a:lnTo>
                    <a:lnTo>
                      <a:pt x="79" y="39"/>
                    </a:lnTo>
                    <a:lnTo>
                      <a:pt x="4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37"/>
              <p:cNvSpPr/>
              <p:nvPr/>
            </p:nvSpPr>
            <p:spPr>
              <a:xfrm>
                <a:off x="2117726" y="6400800"/>
                <a:ext cx="123825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8" h="79" extrusionOk="0">
                    <a:moveTo>
                      <a:pt x="40" y="0"/>
                    </a:moveTo>
                    <a:lnTo>
                      <a:pt x="0" y="39"/>
                    </a:lnTo>
                    <a:lnTo>
                      <a:pt x="40" y="79"/>
                    </a:lnTo>
                    <a:lnTo>
                      <a:pt x="78" y="39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37"/>
              <p:cNvSpPr/>
              <p:nvPr/>
            </p:nvSpPr>
            <p:spPr>
              <a:xfrm>
                <a:off x="3349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37"/>
              <p:cNvSpPr/>
              <p:nvPr/>
            </p:nvSpPr>
            <p:spPr>
              <a:xfrm>
                <a:off x="779463" y="673417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80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37"/>
              <p:cNvSpPr/>
              <p:nvPr/>
            </p:nvSpPr>
            <p:spPr>
              <a:xfrm>
                <a:off x="12255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39" y="80"/>
                    </a:lnTo>
                    <a:lnTo>
                      <a:pt x="79" y="40"/>
                    </a:lnTo>
                    <a:lnTo>
                      <a:pt x="39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37"/>
              <p:cNvSpPr/>
              <p:nvPr/>
            </p:nvSpPr>
            <p:spPr>
              <a:xfrm>
                <a:off x="1670051" y="6734175"/>
                <a:ext cx="12541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9" h="80" extrusionOk="0">
                    <a:moveTo>
                      <a:pt x="0" y="40"/>
                    </a:moveTo>
                    <a:lnTo>
                      <a:pt x="40" y="80"/>
                    </a:lnTo>
                    <a:lnTo>
                      <a:pt x="79" y="40"/>
                    </a:lnTo>
                    <a:lnTo>
                      <a:pt x="4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37"/>
              <p:cNvSpPr/>
              <p:nvPr/>
            </p:nvSpPr>
            <p:spPr>
              <a:xfrm>
                <a:off x="2117726" y="6734175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40" y="0"/>
                    </a:moveTo>
                    <a:lnTo>
                      <a:pt x="0" y="40"/>
                    </a:lnTo>
                    <a:lnTo>
                      <a:pt x="40" y="80"/>
                    </a:lnTo>
                    <a:lnTo>
                      <a:pt x="78" y="4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486" name="Google Shape;486;p37"/>
          <p:cNvCxnSpPr/>
          <p:nvPr/>
        </p:nvCxnSpPr>
        <p:spPr>
          <a:xfrm>
            <a:off x="817775" y="2674625"/>
            <a:ext cx="84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37"/>
          <p:cNvSpPr/>
          <p:nvPr/>
        </p:nvSpPr>
        <p:spPr>
          <a:xfrm rot="-5400000">
            <a:off x="6293311" y="1273661"/>
            <a:ext cx="2046000" cy="8601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  <p:extLst>
      <p:ext uri="{BB962C8B-B14F-4D97-AF65-F5344CB8AC3E}">
        <p14:creationId xmlns:p14="http://schemas.microsoft.com/office/powerpoint/2010/main" val="60271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1"/>
          <p:cNvSpPr txBox="1">
            <a:spLocks noGrp="1"/>
          </p:cNvSpPr>
          <p:nvPr>
            <p:ph type="title"/>
          </p:nvPr>
        </p:nvSpPr>
        <p:spPr>
          <a:xfrm>
            <a:off x="4575357" y="752643"/>
            <a:ext cx="3088671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dirty="0"/>
              <a:t>JEE vs JAKARTA</a:t>
            </a:r>
            <a:endParaRPr lang="fr-FR" dirty="0"/>
          </a:p>
        </p:txBody>
      </p:sp>
      <p:sp>
        <p:nvSpPr>
          <p:cNvPr id="676" name="Google Shape;676;p51"/>
          <p:cNvSpPr txBox="1">
            <a:spLocks noGrp="1"/>
          </p:cNvSpPr>
          <p:nvPr>
            <p:ph type="subTitle" idx="1"/>
          </p:nvPr>
        </p:nvSpPr>
        <p:spPr>
          <a:xfrm>
            <a:off x="329929" y="1525557"/>
            <a:ext cx="4077455" cy="16043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 dirty="0"/>
              <a:t>JEE (Java Enterprise Edition) </a:t>
            </a:r>
            <a:r>
              <a:rPr lang="en" sz="1800" err="1"/>
              <a:t>était</a:t>
            </a:r>
            <a:r>
              <a:rPr lang="en" sz="1800" dirty="0"/>
              <a:t> la </a:t>
            </a:r>
            <a:r>
              <a:rPr lang="en" sz="1800" err="1"/>
              <a:t>plateforme</a:t>
            </a:r>
            <a:r>
              <a:rPr lang="en" sz="1800" dirty="0"/>
              <a:t> </a:t>
            </a:r>
            <a:r>
              <a:rPr lang="en" sz="1800" err="1"/>
              <a:t>d'entreprise</a:t>
            </a:r>
            <a:r>
              <a:rPr lang="en" sz="1800" dirty="0"/>
              <a:t> Java </a:t>
            </a:r>
            <a:r>
              <a:rPr lang="en" sz="1800" err="1"/>
              <a:t>d'origine</a:t>
            </a:r>
            <a:r>
              <a:rPr lang="en" sz="1800" dirty="0"/>
              <a:t>, </a:t>
            </a:r>
            <a:r>
              <a:rPr lang="en" sz="1800" err="1"/>
              <a:t>mais</a:t>
            </a:r>
            <a:r>
              <a:rPr lang="en" sz="1800" dirty="0"/>
              <a:t> a </a:t>
            </a:r>
            <a:r>
              <a:rPr lang="en" sz="1800" err="1"/>
              <a:t>été</a:t>
            </a:r>
            <a:r>
              <a:rPr lang="en" sz="1800" dirty="0"/>
              <a:t> </a:t>
            </a:r>
            <a:r>
              <a:rPr lang="en" sz="1800" err="1"/>
              <a:t>transférée</a:t>
            </a:r>
            <a:r>
              <a:rPr lang="en" sz="1800" dirty="0"/>
              <a:t> à la </a:t>
            </a:r>
            <a:r>
              <a:rPr lang="en" sz="1800" err="1"/>
              <a:t>fondation</a:t>
            </a:r>
            <a:r>
              <a:rPr lang="en" sz="1800" dirty="0"/>
              <a:t> Eclipse sous le nom de Jakarta EE. Jakarta EE </a:t>
            </a:r>
            <a:r>
              <a:rPr lang="en" sz="1800" err="1"/>
              <a:t>est</a:t>
            </a:r>
            <a:r>
              <a:rPr lang="en" sz="1800" dirty="0"/>
              <a:t> la </a:t>
            </a:r>
            <a:r>
              <a:rPr lang="en" sz="1800" err="1"/>
              <a:t>plateforme</a:t>
            </a:r>
            <a:r>
              <a:rPr lang="en" sz="1800" dirty="0"/>
              <a:t> de choix pour le </a:t>
            </a:r>
            <a:r>
              <a:rPr lang="en" sz="1800" err="1"/>
              <a:t>développement</a:t>
            </a:r>
            <a:r>
              <a:rPr lang="en" sz="1800" dirty="0"/>
              <a:t> </a:t>
            </a:r>
            <a:r>
              <a:rPr lang="en" sz="1800" err="1"/>
              <a:t>d'applications</a:t>
            </a:r>
            <a:r>
              <a:rPr lang="en" sz="1800" dirty="0"/>
              <a:t> </a:t>
            </a:r>
            <a:r>
              <a:rPr lang="en" sz="1800" err="1"/>
              <a:t>d'entreprise</a:t>
            </a:r>
            <a:r>
              <a:rPr lang="en" sz="1800" dirty="0"/>
              <a:t> Java à </a:t>
            </a:r>
            <a:r>
              <a:rPr lang="en" sz="1800" err="1"/>
              <a:t>l'ère</a:t>
            </a:r>
            <a:r>
              <a:rPr lang="en" sz="1800" dirty="0"/>
              <a:t> </a:t>
            </a:r>
            <a:r>
              <a:rPr lang="en" sz="1800" err="1"/>
              <a:t>moderne</a:t>
            </a:r>
            <a:r>
              <a:rPr lang="en" sz="1800" dirty="0"/>
              <a:t>.</a:t>
            </a:r>
            <a:endParaRPr lang="fr-FR" sz="1800"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grpSp>
        <p:nvGrpSpPr>
          <p:cNvPr id="8" name="Google Shape;1169;p68">
            <a:extLst>
              <a:ext uri="{FF2B5EF4-FFF2-40B4-BE49-F238E27FC236}">
                <a16:creationId xmlns:a16="http://schemas.microsoft.com/office/drawing/2014/main" id="{4892AB92-0188-D0F1-B82A-27E99E594B72}"/>
              </a:ext>
            </a:extLst>
          </p:cNvPr>
          <p:cNvGrpSpPr/>
          <p:nvPr/>
        </p:nvGrpSpPr>
        <p:grpSpPr>
          <a:xfrm>
            <a:off x="5518895" y="2049355"/>
            <a:ext cx="1436723" cy="2158095"/>
            <a:chOff x="7243763" y="3473450"/>
            <a:chExt cx="2933700" cy="3184488"/>
          </a:xfrm>
        </p:grpSpPr>
        <p:sp>
          <p:nvSpPr>
            <p:cNvPr id="3" name="Google Shape;1170;p68">
              <a:extLst>
                <a:ext uri="{FF2B5EF4-FFF2-40B4-BE49-F238E27FC236}">
                  <a16:creationId xmlns:a16="http://schemas.microsoft.com/office/drawing/2014/main" id="{EB813835-98B5-80C1-7F84-D61BEBA7BA6F}"/>
                </a:ext>
              </a:extLst>
            </p:cNvPr>
            <p:cNvSpPr/>
            <p:nvPr/>
          </p:nvSpPr>
          <p:spPr>
            <a:xfrm>
              <a:off x="7243763" y="5824538"/>
              <a:ext cx="2933700" cy="833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71;p68">
              <a:extLst>
                <a:ext uri="{FF2B5EF4-FFF2-40B4-BE49-F238E27FC236}">
                  <a16:creationId xmlns:a16="http://schemas.microsoft.com/office/drawing/2014/main" id="{B3F91546-BFA3-2B7F-9019-02CBF6A0688D}"/>
                </a:ext>
              </a:extLst>
            </p:cNvPr>
            <p:cNvSpPr/>
            <p:nvPr/>
          </p:nvSpPr>
          <p:spPr>
            <a:xfrm>
              <a:off x="7243763" y="5237163"/>
              <a:ext cx="2933700" cy="831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" name="Google Shape;1172;p68">
              <a:extLst>
                <a:ext uri="{FF2B5EF4-FFF2-40B4-BE49-F238E27FC236}">
                  <a16:creationId xmlns:a16="http://schemas.microsoft.com/office/drawing/2014/main" id="{CA7D7487-FD76-4CEA-4E2A-FCE6C42276E2}"/>
                </a:ext>
              </a:extLst>
            </p:cNvPr>
            <p:cNvSpPr/>
            <p:nvPr/>
          </p:nvSpPr>
          <p:spPr>
            <a:xfrm>
              <a:off x="7243763" y="4649788"/>
              <a:ext cx="2933700" cy="831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173;p68">
              <a:extLst>
                <a:ext uri="{FF2B5EF4-FFF2-40B4-BE49-F238E27FC236}">
                  <a16:creationId xmlns:a16="http://schemas.microsoft.com/office/drawing/2014/main" id="{13755C89-E455-F957-DFB0-69325DCE1199}"/>
                </a:ext>
              </a:extLst>
            </p:cNvPr>
            <p:cNvSpPr/>
            <p:nvPr/>
          </p:nvSpPr>
          <p:spPr>
            <a:xfrm>
              <a:off x="7243763" y="4060825"/>
              <a:ext cx="2933700" cy="833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174;p68">
              <a:extLst>
                <a:ext uri="{FF2B5EF4-FFF2-40B4-BE49-F238E27FC236}">
                  <a16:creationId xmlns:a16="http://schemas.microsoft.com/office/drawing/2014/main" id="{0F5C5744-3840-9298-2DDF-39D41CBE6D12}"/>
                </a:ext>
              </a:extLst>
            </p:cNvPr>
            <p:cNvSpPr/>
            <p:nvPr/>
          </p:nvSpPr>
          <p:spPr>
            <a:xfrm>
              <a:off x="7243763" y="3473450"/>
              <a:ext cx="2933700" cy="8334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ycle Diagrams Theme for Business by Slidesgo">
  <a:themeElements>
    <a:clrScheme name="Simple Light">
      <a:dk1>
        <a:srgbClr val="0A2841"/>
      </a:dk1>
      <a:lt1>
        <a:srgbClr val="F0F0F0"/>
      </a:lt1>
      <a:dk2>
        <a:srgbClr val="CBA74E"/>
      </a:dk2>
      <a:lt2>
        <a:srgbClr val="B0D1C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F34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Affichage à l'écran (16:9)</PresentationFormat>
  <Slides>12</Slides>
  <Notes>12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Cycle Diagrams Theme for Business by Slidesgo</vt:lpstr>
      <vt:lpstr>Slidesgo Final Pages</vt:lpstr>
      <vt:lpstr>Les Fondamentaux de Java : Spécifications, JAXB, JAXRS, JEE vs Jakarta EE, et JCP</vt:lpstr>
      <vt:lpstr>INTRODUCTION</vt:lpstr>
      <vt:lpstr>Présentation PowerPoint</vt:lpstr>
      <vt:lpstr>SPECIFICATION JAVA</vt:lpstr>
      <vt:lpstr>Présentation PowerPoint</vt:lpstr>
      <vt:lpstr>JAXB et JAXRS </vt:lpstr>
      <vt:lpstr>Présentation PowerPoint</vt:lpstr>
      <vt:lpstr>JEE vs JAKARTA EE </vt:lpstr>
      <vt:lpstr>JEE vs JAKARTA</vt:lpstr>
      <vt:lpstr>JCP </vt:lpstr>
      <vt:lpstr>JCP</vt:lpstr>
      <vt:lpstr>MERCI DE VOTRE 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Comprendre les Fondamentaux de Java : Spécifications, JAXB, JAXRS, JEE vs Jakarta EE, et JCP</dc:title>
  <cp:revision>248</cp:revision>
  <dcterms:modified xsi:type="dcterms:W3CDTF">2024-05-17T13:39:31Z</dcterms:modified>
</cp:coreProperties>
</file>