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B10C82-1F7B-4062-8711-CF661FDE0DE9}"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10C82-1F7B-4062-8711-CF661FDE0DE9}"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10C82-1F7B-4062-8711-CF661FDE0DE9}"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B10C82-1F7B-4062-8711-CF661FDE0DE9}"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8B10C82-1F7B-4062-8711-CF661FDE0DE9}" type="datetimeFigureOut">
              <a:rPr lang="vi-VN" smtClean="0"/>
              <a:t>11/03/2022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B10C82-1F7B-4062-8711-CF661FDE0DE9}" type="datetimeFigureOut">
              <a:rPr lang="vi-VN" smtClean="0"/>
              <a:t>11/03/2022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17ECDF1-FEAE-44E1-857C-0A2AF58520CB}" type="slidenum">
              <a:rPr lang="vi-VN" smtClean="0"/>
              <a:t>‹#›</a:t>
            </a:fld>
            <a:endParaRPr lang="vi-V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B10C82-1F7B-4062-8711-CF661FDE0DE9}" type="datetimeFigureOut">
              <a:rPr lang="vi-VN" smtClean="0"/>
              <a:t>11/03/2022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B10C82-1F7B-4062-8711-CF661FDE0DE9}" type="datetimeFigureOut">
              <a:rPr lang="vi-VN" smtClean="0"/>
              <a:t>11/03/2022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10C82-1F7B-4062-8711-CF661FDE0DE9}" type="datetimeFigureOut">
              <a:rPr lang="vi-VN" smtClean="0"/>
              <a:t>11/03/2022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8B10C82-1F7B-4062-8711-CF661FDE0DE9}" type="datetimeFigureOut">
              <a:rPr lang="vi-VN" smtClean="0"/>
              <a:t>11/03/2022</a:t>
            </a:fld>
            <a:endParaRPr lang="vi-V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vi-V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17ECDF1-FEAE-44E1-857C-0A2AF58520CB}"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10C82-1F7B-4062-8711-CF661FDE0DE9}" type="datetimeFigureOut">
              <a:rPr lang="vi-VN" smtClean="0"/>
              <a:t>11/03/2022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17ECDF1-FEAE-44E1-857C-0A2AF58520CB}"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8B10C82-1F7B-4062-8711-CF661FDE0DE9}" type="datetimeFigureOut">
              <a:rPr lang="vi-VN" smtClean="0"/>
              <a:t>11/03/2022</a:t>
            </a:fld>
            <a:endParaRPr lang="vi-V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vi-V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17ECDF1-FEAE-44E1-857C-0A2AF58520CB}"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err="1"/>
              <a:t>ReView</a:t>
            </a:r>
            <a:r>
              <a:rPr lang="en-US" b="1" dirty="0"/>
              <a:t> Project </a:t>
            </a:r>
            <a:r>
              <a:rPr lang="en-US" b="1" dirty="0"/>
              <a:t/>
            </a:r>
            <a:br>
              <a:rPr lang="en-US" b="1" dirty="0"/>
            </a:br>
            <a:r>
              <a:rPr lang="en-US" sz="2000" b="1" dirty="0">
                <a:latin typeface="Times New Roman" pitchFamily="18" charset="0"/>
                <a:cs typeface="Times New Roman" pitchFamily="18" charset="0"/>
              </a:rPr>
              <a:t>social networking application C.I.Y android</a:t>
            </a:r>
            <a:endParaRPr lang="vi-V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H2ST</a:t>
            </a:r>
            <a:endParaRPr lang="vi-VN" dirty="0"/>
          </a:p>
        </p:txBody>
      </p:sp>
    </p:spTree>
    <p:extLst>
      <p:ext uri="{BB962C8B-B14F-4D97-AF65-F5344CB8AC3E}">
        <p14:creationId xmlns:p14="http://schemas.microsoft.com/office/powerpoint/2010/main" val="846675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Hướng phát triển</a:t>
            </a:r>
            <a:endParaRPr lang="vi-V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914400"/>
            <a:ext cx="2598821" cy="5486400"/>
          </a:xfrm>
          <a:prstGeom prst="rect">
            <a:avLst/>
          </a:prstGeom>
        </p:spPr>
      </p:pic>
      <p:sp>
        <p:nvSpPr>
          <p:cNvPr id="3" name="Content Placeholder 2"/>
          <p:cNvSpPr>
            <a:spLocks noGrp="1"/>
          </p:cNvSpPr>
          <p:nvPr>
            <p:ph idx="1"/>
          </p:nvPr>
        </p:nvSpPr>
        <p:spPr>
          <a:xfrm>
            <a:off x="762000" y="1066800"/>
            <a:ext cx="7520940" cy="3579849"/>
          </a:xfrm>
        </p:spPr>
        <p:txBody>
          <a:bodyPr/>
          <a:lstStyle/>
          <a:p>
            <a:pPr algn="just">
              <a:lnSpc>
                <a:spcPct val="300000"/>
              </a:lnSpc>
              <a:buFont typeface="Arial" pitchFamily="34" charset="0"/>
              <a:buChar char="•"/>
            </a:pPr>
            <a:r>
              <a:rPr lang="vi-VN" b="0" dirty="0">
                <a:latin typeface="Times New Roman" pitchFamily="18" charset="0"/>
                <a:cs typeface="Times New Roman" pitchFamily="18" charset="0"/>
              </a:rPr>
              <a:t>Khắc phục lỗi đăng nhập với </a:t>
            </a:r>
            <a:r>
              <a:rPr lang="vi-VN" b="0" dirty="0" smtClean="0">
                <a:latin typeface="Times New Roman" pitchFamily="18" charset="0"/>
                <a:cs typeface="Times New Roman" pitchFamily="18" charset="0"/>
              </a:rPr>
              <a:t>Google</a:t>
            </a:r>
          </a:p>
          <a:p>
            <a:pPr algn="just">
              <a:lnSpc>
                <a:spcPct val="300000"/>
              </a:lnSpc>
              <a:buFont typeface="Arial" pitchFamily="34" charset="0"/>
              <a:buChar char="•"/>
            </a:pPr>
            <a:r>
              <a:rPr lang="vi-VN" b="0" dirty="0">
                <a:latin typeface="Times New Roman" pitchFamily="18" charset="0"/>
                <a:cs typeface="Times New Roman" pitchFamily="18" charset="0"/>
              </a:rPr>
              <a:t>Cải thiện, các tính năng hoàn chỉnh Xem video, gọi, tạo nhóm, tham gia các </a:t>
            </a:r>
            <a:r>
              <a:rPr lang="vi-VN" b="0" dirty="0" smtClean="0">
                <a:latin typeface="Times New Roman" pitchFamily="18" charset="0"/>
                <a:cs typeface="Times New Roman" pitchFamily="18" charset="0"/>
              </a:rPr>
              <a:t>nhóm</a:t>
            </a:r>
          </a:p>
          <a:p>
            <a:pPr algn="just">
              <a:lnSpc>
                <a:spcPct val="300000"/>
              </a:lnSpc>
              <a:buFont typeface="Arial" pitchFamily="34" charset="0"/>
              <a:buChar char="•"/>
            </a:pPr>
            <a:r>
              <a:rPr lang="vi-VN" b="0" dirty="0">
                <a:latin typeface="Times New Roman" pitchFamily="18" charset="0"/>
                <a:cs typeface="Times New Roman" pitchFamily="18" charset="0"/>
              </a:rPr>
              <a:t>Thêm các tính năng chưa có sẵn Lưu bài đăng, tạo sự kiện, dấu trang, thực hiện các tác vụ, đặt ngôn ngữ, màu </a:t>
            </a:r>
            <a:r>
              <a:rPr lang="vi-VN" b="0" dirty="0" smtClean="0">
                <a:latin typeface="Times New Roman" pitchFamily="18" charset="0"/>
                <a:cs typeface="Times New Roman" pitchFamily="18" charset="0"/>
              </a:rPr>
              <a:t>sắc giao diện.</a:t>
            </a:r>
            <a:endParaRPr lang="vi-VN" b="0" dirty="0">
              <a:latin typeface="Times New Roman" pitchFamily="18" charset="0"/>
              <a:cs typeface="Times New Roman" pitchFamily="18" charset="0"/>
            </a:endParaRPr>
          </a:p>
        </p:txBody>
      </p:sp>
    </p:spTree>
    <p:extLst>
      <p:ext uri="{BB962C8B-B14F-4D97-AF65-F5344CB8AC3E}">
        <p14:creationId xmlns:p14="http://schemas.microsoft.com/office/powerpoint/2010/main" val="140900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dirty="0"/>
          </a:p>
        </p:txBody>
      </p:sp>
      <p:sp>
        <p:nvSpPr>
          <p:cNvPr id="4" name="Rectangle 3"/>
          <p:cNvSpPr/>
          <p:nvPr/>
        </p:nvSpPr>
        <p:spPr>
          <a:xfrm>
            <a:off x="1600200" y="2209800"/>
            <a:ext cx="6917278" cy="923330"/>
          </a:xfrm>
          <a:prstGeom prst="rect">
            <a:avLst/>
          </a:prstGeom>
          <a:noFill/>
        </p:spPr>
        <p:txBody>
          <a:bodyPr wrap="none" lIns="91440" tIns="45720" rIns="91440" bIns="45720">
            <a:spAutoFit/>
          </a:bodyPr>
          <a:lstStyle/>
          <a:p>
            <a:r>
              <a:rPr lang="vi-VN"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 for watching</a:t>
            </a:r>
            <a:endParaRPr lang="vi-V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538872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vi-VN" dirty="0"/>
          </a:p>
        </p:txBody>
      </p:sp>
      <p:sp>
        <p:nvSpPr>
          <p:cNvPr id="3" name="Content Placeholder 2"/>
          <p:cNvSpPr>
            <a:spLocks noGrp="1"/>
          </p:cNvSpPr>
          <p:nvPr>
            <p:ph idx="1"/>
          </p:nvPr>
        </p:nvSpPr>
        <p:spPr/>
        <p:txBody>
          <a:bodyPr/>
          <a:lstStyle/>
          <a:p>
            <a:pPr>
              <a:lnSpc>
                <a:spcPct val="300000"/>
              </a:lnSpc>
            </a:pPr>
            <a:r>
              <a:rPr lang="en-US" dirty="0" err="1"/>
              <a:t>Tiêu</a:t>
            </a:r>
            <a:r>
              <a:rPr lang="en-US" dirty="0"/>
              <a:t> </a:t>
            </a:r>
            <a:r>
              <a:rPr lang="en-US" dirty="0" err="1"/>
              <a:t>chí</a:t>
            </a:r>
            <a:r>
              <a:rPr lang="en-US" dirty="0"/>
              <a:t> </a:t>
            </a:r>
            <a:r>
              <a:rPr lang="en-US" dirty="0" err="1"/>
              <a:t>gì</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smtClean="0"/>
              <a:t> </a:t>
            </a:r>
            <a:r>
              <a:rPr lang="en-US" dirty="0" err="1" smtClean="0"/>
              <a:t>đối</a:t>
            </a:r>
            <a:r>
              <a:rPr lang="en-US" dirty="0" smtClean="0"/>
              <a:t> </a:t>
            </a:r>
            <a:r>
              <a:rPr lang="en-US" dirty="0" err="1"/>
              <a:t>với</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r>
              <a:rPr lang="en-US" dirty="0"/>
              <a:t>?</a:t>
            </a:r>
          </a:p>
          <a:p>
            <a:pPr>
              <a:lnSpc>
                <a:spcPct val="300000"/>
              </a:lnSpc>
            </a:pPr>
            <a:r>
              <a:rPr lang="en-US" b="0" i="1" dirty="0" smtClean="0"/>
              <a:t>		</a:t>
            </a:r>
            <a:r>
              <a:rPr lang="en-US" b="0" i="1" dirty="0" err="1" smtClean="0"/>
              <a:t>Phần</a:t>
            </a:r>
            <a:r>
              <a:rPr lang="en-US" b="0" i="1" dirty="0" smtClean="0"/>
              <a:t> </a:t>
            </a:r>
            <a:r>
              <a:rPr lang="en-US" b="0" i="1" dirty="0" err="1"/>
              <a:t>mềm</a:t>
            </a:r>
            <a:r>
              <a:rPr lang="en-US" b="0" i="1" dirty="0"/>
              <a:t> </a:t>
            </a:r>
            <a:r>
              <a:rPr lang="en-US" b="0" i="1" dirty="0" err="1"/>
              <a:t>thỏa</a:t>
            </a:r>
            <a:r>
              <a:rPr lang="en-US" b="0" i="1" dirty="0"/>
              <a:t> </a:t>
            </a:r>
            <a:r>
              <a:rPr lang="en-US" b="0" i="1" dirty="0" err="1"/>
              <a:t>mãn</a:t>
            </a:r>
            <a:r>
              <a:rPr lang="en-US" b="0" i="1" dirty="0"/>
              <a:t> </a:t>
            </a:r>
            <a:r>
              <a:rPr lang="en-US" b="0" i="1" dirty="0" err="1"/>
              <a:t>được</a:t>
            </a:r>
            <a:r>
              <a:rPr lang="en-US" b="0" i="1" dirty="0"/>
              <a:t> </a:t>
            </a:r>
            <a:r>
              <a:rPr lang="en-US" b="0" i="1" dirty="0" err="1"/>
              <a:t>yêu</a:t>
            </a:r>
            <a:r>
              <a:rPr lang="en-US" b="0" i="1" dirty="0"/>
              <a:t> </a:t>
            </a:r>
            <a:r>
              <a:rPr lang="en-US" b="0" i="1" dirty="0" err="1"/>
              <a:t>cầu</a:t>
            </a:r>
            <a:r>
              <a:rPr lang="en-US" b="0" i="1" dirty="0"/>
              <a:t> </a:t>
            </a:r>
            <a:r>
              <a:rPr lang="en-US" b="0" i="1" dirty="0" err="1"/>
              <a:t>của</a:t>
            </a:r>
            <a:r>
              <a:rPr lang="en-US" b="0" i="1" dirty="0"/>
              <a:t> </a:t>
            </a:r>
            <a:r>
              <a:rPr lang="en-US" b="0" i="1" dirty="0" err="1"/>
              <a:t>người</a:t>
            </a:r>
            <a:r>
              <a:rPr lang="en-US" b="0" i="1" dirty="0"/>
              <a:t> </a:t>
            </a:r>
            <a:r>
              <a:rPr lang="en-US" b="0" i="1" dirty="0" err="1"/>
              <a:t>dùng</a:t>
            </a:r>
            <a:endParaRPr lang="en-US" b="0" i="1" dirty="0"/>
          </a:p>
          <a:p>
            <a:pPr>
              <a:lnSpc>
                <a:spcPct val="300000"/>
              </a:lnSpc>
            </a:pP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p>
          <a:p>
            <a:pPr>
              <a:lnSpc>
                <a:spcPct val="300000"/>
              </a:lnSpc>
            </a:pPr>
            <a:r>
              <a:rPr lang="en-US" dirty="0" smtClean="0"/>
              <a:t>		</a:t>
            </a:r>
            <a:r>
              <a:rPr lang="en-US" b="0" dirty="0" err="1"/>
              <a:t>Những</a:t>
            </a:r>
            <a:r>
              <a:rPr lang="en-US" b="0" dirty="0"/>
              <a:t> </a:t>
            </a:r>
            <a:r>
              <a:rPr lang="en-US" b="0" dirty="0" err="1"/>
              <a:t>gì</a:t>
            </a:r>
            <a:r>
              <a:rPr lang="en-US" b="0" dirty="0"/>
              <a:t> </a:t>
            </a:r>
            <a:r>
              <a:rPr lang="en-US" b="0" dirty="0" err="1"/>
              <a:t>người</a:t>
            </a:r>
            <a:r>
              <a:rPr lang="en-US" b="0" dirty="0"/>
              <a:t> ta </a:t>
            </a:r>
            <a:r>
              <a:rPr lang="en-US" b="0" dirty="0" err="1"/>
              <a:t>muốn</a:t>
            </a:r>
            <a:r>
              <a:rPr lang="en-US" b="0" dirty="0"/>
              <a:t> </a:t>
            </a:r>
            <a:r>
              <a:rPr lang="en-US" b="0" dirty="0" err="1"/>
              <a:t>có</a:t>
            </a:r>
            <a:r>
              <a:rPr lang="en-US" b="0" dirty="0"/>
              <a:t> </a:t>
            </a:r>
            <a:r>
              <a:rPr lang="en-US" b="0" dirty="0" err="1" smtClean="0"/>
              <a:t>trong</a:t>
            </a:r>
            <a:r>
              <a:rPr lang="en-US" b="0" dirty="0" smtClean="0"/>
              <a:t> </a:t>
            </a:r>
            <a:r>
              <a:rPr lang="en-US" b="0" dirty="0" err="1"/>
              <a:t>phần</a:t>
            </a:r>
            <a:r>
              <a:rPr lang="en-US" b="0" dirty="0"/>
              <a:t> </a:t>
            </a:r>
            <a:r>
              <a:rPr lang="en-US" b="0" dirty="0" err="1"/>
              <a:t>mềm</a:t>
            </a:r>
            <a:r>
              <a:rPr lang="en-US" b="0" dirty="0"/>
              <a:t> </a:t>
            </a:r>
            <a:r>
              <a:rPr lang="en-US" b="0" dirty="0" err="1"/>
              <a:t>được</a:t>
            </a:r>
            <a:r>
              <a:rPr lang="en-US" b="0" dirty="0"/>
              <a:t> </a:t>
            </a:r>
            <a:r>
              <a:rPr lang="en-US" b="0" dirty="0" err="1"/>
              <a:t>phát</a:t>
            </a:r>
            <a:r>
              <a:rPr lang="en-US" b="0" dirty="0"/>
              <a:t> </a:t>
            </a:r>
            <a:r>
              <a:rPr lang="en-US" b="0" dirty="0" err="1"/>
              <a:t>triển</a:t>
            </a:r>
            <a:r>
              <a:rPr lang="en-US" b="0" dirty="0"/>
              <a:t>. </a:t>
            </a:r>
            <a:endParaRPr lang="vi-VN" b="0" dirty="0"/>
          </a:p>
        </p:txBody>
      </p:sp>
    </p:spTree>
    <p:extLst>
      <p:ext uri="{BB962C8B-B14F-4D97-AF65-F5344CB8AC3E}">
        <p14:creationId xmlns:p14="http://schemas.microsoft.com/office/powerpoint/2010/main" val="1271879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 C . I . Y</a:t>
            </a:r>
            <a:endParaRPr lang="vi-VN" dirty="0"/>
          </a:p>
        </p:txBody>
      </p:sp>
      <p:sp>
        <p:nvSpPr>
          <p:cNvPr id="3" name="Content Placeholder 2"/>
          <p:cNvSpPr>
            <a:spLocks noGrp="1"/>
          </p:cNvSpPr>
          <p:nvPr>
            <p:ph idx="1"/>
          </p:nvPr>
        </p:nvSpPr>
        <p:spPr/>
        <p:txBody>
          <a:bodyPr/>
          <a:lstStyle/>
          <a:p>
            <a:pPr algn="just">
              <a:lnSpc>
                <a:spcPct val="300000"/>
              </a:lnSpc>
            </a:pPr>
            <a:r>
              <a:rPr lang="en-US" dirty="0" err="1" smtClean="0"/>
              <a:t>Một</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tìm</a:t>
            </a:r>
            <a:r>
              <a:rPr lang="en-US" dirty="0" smtClean="0"/>
              <a:t> </a:t>
            </a:r>
            <a:r>
              <a:rPr lang="en-US" dirty="0" err="1" smtClean="0"/>
              <a:t>đến</a:t>
            </a:r>
            <a:r>
              <a:rPr lang="en-US" dirty="0" smtClean="0"/>
              <a:t> </a:t>
            </a:r>
            <a:r>
              <a:rPr lang="en-US" dirty="0" err="1" smtClean="0"/>
              <a:t>gặp</a:t>
            </a:r>
            <a:r>
              <a:rPr lang="en-US" dirty="0" smtClean="0"/>
              <a:t> </a:t>
            </a:r>
            <a:r>
              <a:rPr lang="en-US" dirty="0" err="1" smtClean="0"/>
              <a:t>bạn</a:t>
            </a:r>
            <a:r>
              <a:rPr lang="en-US" dirty="0" smtClean="0"/>
              <a:t> (</a:t>
            </a:r>
            <a:r>
              <a:rPr lang="en-US" dirty="0" err="1" smtClean="0"/>
              <a:t>những</a:t>
            </a:r>
            <a:r>
              <a:rPr lang="en-US" dirty="0" smtClean="0"/>
              <a:t> </a:t>
            </a:r>
            <a:r>
              <a:rPr lang="en-US" dirty="0" err="1" smtClean="0"/>
              <a:t>người</a:t>
            </a:r>
            <a:r>
              <a:rPr lang="en-US" dirty="0" smtClean="0"/>
              <a:t> </a:t>
            </a:r>
            <a:r>
              <a:rPr lang="en-US" dirty="0" err="1" smtClean="0"/>
              <a:t>lạp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và</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muốn</a:t>
            </a:r>
            <a:r>
              <a:rPr lang="en-US" dirty="0" smtClean="0"/>
              <a:t> </a:t>
            </a:r>
            <a:r>
              <a:rPr lang="en-US" dirty="0" err="1" smtClean="0"/>
              <a:t>làm</a:t>
            </a:r>
            <a:r>
              <a:rPr lang="en-US" dirty="0" smtClean="0"/>
              <a:t> </a:t>
            </a:r>
            <a:r>
              <a:rPr lang="en-US" dirty="0" err="1" smtClean="0"/>
              <a:t>một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mạng</a:t>
            </a:r>
            <a:r>
              <a:rPr lang="en-US" dirty="0" smtClean="0"/>
              <a:t> </a:t>
            </a:r>
            <a:r>
              <a:rPr lang="en-US" dirty="0" err="1" smtClean="0"/>
              <a:t>xã</a:t>
            </a:r>
            <a:r>
              <a:rPr lang="en-US" dirty="0" smtClean="0"/>
              <a:t> </a:t>
            </a:r>
            <a:r>
              <a:rPr lang="en-US" dirty="0" err="1" smtClean="0"/>
              <a:t>hội</a:t>
            </a:r>
            <a:r>
              <a:rPr lang="en-US" dirty="0" smtClean="0"/>
              <a:t> </a:t>
            </a:r>
            <a:r>
              <a:rPr lang="en-US" dirty="0" err="1" smtClean="0"/>
              <a:t>như</a:t>
            </a:r>
            <a:r>
              <a:rPr lang="en-US" dirty="0" smtClean="0"/>
              <a:t> Facebook, </a:t>
            </a:r>
            <a:r>
              <a:rPr lang="en-US" dirty="0" err="1" smtClean="0"/>
              <a:t>Instagram</a:t>
            </a:r>
            <a:r>
              <a:rPr lang="en-US" dirty="0" smtClean="0"/>
              <a:t>, Gabo…</a:t>
            </a:r>
            <a:endParaRPr lang="en-US" dirty="0"/>
          </a:p>
          <a:p>
            <a:pPr algn="just">
              <a:lnSpc>
                <a:spcPct val="300000"/>
              </a:lnSpc>
            </a:pPr>
            <a:r>
              <a:rPr lang="en-US" b="0" dirty="0" smtClean="0"/>
              <a:t>C.I.Y </a:t>
            </a:r>
            <a:r>
              <a:rPr lang="en-US" b="0" dirty="0" err="1" smtClean="0"/>
              <a:t>muốn</a:t>
            </a:r>
            <a:r>
              <a:rPr lang="en-US" b="0" dirty="0" smtClean="0"/>
              <a:t> </a:t>
            </a:r>
            <a:r>
              <a:rPr lang="en-US" b="0" dirty="0" err="1" smtClean="0"/>
              <a:t>tạo</a:t>
            </a:r>
            <a:r>
              <a:rPr lang="en-US" b="0" dirty="0" smtClean="0"/>
              <a:t> </a:t>
            </a:r>
            <a:r>
              <a:rPr lang="en-US" b="0" dirty="0" err="1" smtClean="0"/>
              <a:t>ra</a:t>
            </a:r>
            <a:r>
              <a:rPr lang="en-US" b="0" dirty="0" smtClean="0"/>
              <a:t> </a:t>
            </a:r>
            <a:r>
              <a:rPr lang="en-US" b="0" dirty="0" err="1" smtClean="0"/>
              <a:t>một</a:t>
            </a:r>
            <a:r>
              <a:rPr lang="en-US" b="0" dirty="0" smtClean="0"/>
              <a:t> </a:t>
            </a:r>
            <a:r>
              <a:rPr lang="en-US" b="0" dirty="0" err="1" smtClean="0"/>
              <a:t>cộng</a:t>
            </a:r>
            <a:r>
              <a:rPr lang="en-US" b="0" dirty="0" smtClean="0"/>
              <a:t> </a:t>
            </a:r>
            <a:r>
              <a:rPr lang="en-US" b="0" dirty="0" err="1" smtClean="0"/>
              <a:t>đồng</a:t>
            </a:r>
            <a:r>
              <a:rPr lang="en-US" b="0" dirty="0" smtClean="0"/>
              <a:t> </a:t>
            </a:r>
            <a:r>
              <a:rPr lang="en-US" b="0" dirty="0" err="1" smtClean="0"/>
              <a:t>người</a:t>
            </a:r>
            <a:r>
              <a:rPr lang="en-US" b="0" dirty="0" smtClean="0"/>
              <a:t> </a:t>
            </a:r>
            <a:r>
              <a:rPr lang="en-US" b="0" dirty="0" err="1" smtClean="0"/>
              <a:t>dùng</a:t>
            </a:r>
            <a:r>
              <a:rPr lang="en-US" b="0" dirty="0" smtClean="0"/>
              <a:t> </a:t>
            </a:r>
            <a:r>
              <a:rPr lang="en-US" b="0" dirty="0" err="1" smtClean="0"/>
              <a:t>trên</a:t>
            </a:r>
            <a:r>
              <a:rPr lang="en-US" b="0" dirty="0" smtClean="0"/>
              <a:t> </a:t>
            </a:r>
            <a:r>
              <a:rPr lang="en-US" b="0" dirty="0" err="1" smtClean="0"/>
              <a:t>mạng</a:t>
            </a:r>
            <a:r>
              <a:rPr lang="en-US" b="0" dirty="0" smtClean="0"/>
              <a:t> internet </a:t>
            </a:r>
            <a:r>
              <a:rPr lang="en-US" b="0" dirty="0" err="1" smtClean="0"/>
              <a:t>có</a:t>
            </a:r>
            <a:r>
              <a:rPr lang="en-US" b="0" dirty="0" smtClean="0"/>
              <a:t> </a:t>
            </a:r>
            <a:r>
              <a:rPr lang="en-US" b="0" dirty="0" err="1" smtClean="0"/>
              <a:t>thể</a:t>
            </a:r>
            <a:r>
              <a:rPr lang="en-US" b="0" dirty="0" smtClean="0"/>
              <a:t> </a:t>
            </a:r>
            <a:r>
              <a:rPr lang="en-US" b="0" dirty="0" err="1" smtClean="0"/>
              <a:t>tương</a:t>
            </a:r>
            <a:r>
              <a:rPr lang="en-US" b="0" dirty="0" smtClean="0"/>
              <a:t> </a:t>
            </a:r>
            <a:r>
              <a:rPr lang="en-US" b="0" dirty="0" err="1" smtClean="0"/>
              <a:t>tác</a:t>
            </a:r>
            <a:r>
              <a:rPr lang="en-US" b="0" dirty="0" smtClean="0"/>
              <a:t>, chia </a:t>
            </a:r>
            <a:r>
              <a:rPr lang="en-US" b="0" dirty="0" err="1" smtClean="0"/>
              <a:t>sẽ</a:t>
            </a:r>
            <a:r>
              <a:rPr lang="en-US" b="0" dirty="0" smtClean="0"/>
              <a:t> </a:t>
            </a:r>
            <a:r>
              <a:rPr lang="en-US" b="0" dirty="0" err="1" smtClean="0"/>
              <a:t>cuộc</a:t>
            </a:r>
            <a:r>
              <a:rPr lang="en-US" b="0" dirty="0" smtClean="0"/>
              <a:t> </a:t>
            </a:r>
            <a:r>
              <a:rPr lang="en-US" b="0" dirty="0" err="1" smtClean="0"/>
              <a:t>sống</a:t>
            </a:r>
            <a:r>
              <a:rPr lang="en-US" b="0" dirty="0" smtClean="0"/>
              <a:t> </a:t>
            </a:r>
            <a:r>
              <a:rPr lang="en-US" b="0" dirty="0" err="1" smtClean="0"/>
              <a:t>với</a:t>
            </a:r>
            <a:r>
              <a:rPr lang="en-US" b="0" dirty="0" smtClean="0"/>
              <a:t> </a:t>
            </a:r>
            <a:r>
              <a:rPr lang="en-US" b="0" dirty="0" err="1" smtClean="0"/>
              <a:t>nhau</a:t>
            </a:r>
            <a:r>
              <a:rPr lang="en-US" b="0" dirty="0" smtClean="0"/>
              <a:t>… </a:t>
            </a:r>
            <a:r>
              <a:rPr lang="en-US" b="0" dirty="0" err="1" smtClean="0"/>
              <a:t>Có</a:t>
            </a:r>
            <a:r>
              <a:rPr lang="en-US" b="0" dirty="0" smtClean="0"/>
              <a:t> </a:t>
            </a:r>
            <a:r>
              <a:rPr lang="en-US" b="0" dirty="0" err="1" smtClean="0"/>
              <a:t>những</a:t>
            </a:r>
            <a:r>
              <a:rPr lang="en-US" b="0" dirty="0" smtClean="0"/>
              <a:t> </a:t>
            </a:r>
            <a:r>
              <a:rPr lang="en-US" b="0" dirty="0" err="1" smtClean="0"/>
              <a:t>chức</a:t>
            </a:r>
            <a:r>
              <a:rPr lang="en-US" b="0" dirty="0" smtClean="0"/>
              <a:t> </a:t>
            </a:r>
            <a:r>
              <a:rPr lang="en-US" b="0" dirty="0" err="1" smtClean="0"/>
              <a:t>năng</a:t>
            </a:r>
            <a:r>
              <a:rPr lang="en-US" b="0" dirty="0" smtClean="0"/>
              <a:t> </a:t>
            </a:r>
            <a:r>
              <a:rPr lang="en-US" b="0" dirty="0" err="1" smtClean="0"/>
              <a:t>như</a:t>
            </a:r>
            <a:r>
              <a:rPr lang="en-US" b="0" dirty="0" smtClean="0"/>
              <a:t> </a:t>
            </a:r>
            <a:r>
              <a:rPr lang="en-US" b="0" dirty="0" err="1" smtClean="0"/>
              <a:t>những</a:t>
            </a:r>
            <a:r>
              <a:rPr lang="en-US" b="0" dirty="0" smtClean="0"/>
              <a:t> </a:t>
            </a:r>
            <a:r>
              <a:rPr lang="en-US" b="0" dirty="0" err="1" smtClean="0"/>
              <a:t>mạng</a:t>
            </a:r>
            <a:r>
              <a:rPr lang="en-US" b="0" dirty="0" smtClean="0"/>
              <a:t>  </a:t>
            </a:r>
            <a:r>
              <a:rPr lang="en-US" b="0" dirty="0" err="1" smtClean="0"/>
              <a:t>hội</a:t>
            </a:r>
            <a:r>
              <a:rPr lang="en-US" b="0" dirty="0" smtClean="0"/>
              <a:t> </a:t>
            </a:r>
            <a:r>
              <a:rPr lang="en-US" b="0" dirty="0" err="1" smtClean="0"/>
              <a:t>khác</a:t>
            </a:r>
            <a:r>
              <a:rPr lang="en-US" b="0" dirty="0" smtClean="0"/>
              <a:t>.</a:t>
            </a:r>
            <a:endParaRPr lang="vi-VN" b="0" dirty="0"/>
          </a:p>
        </p:txBody>
      </p:sp>
    </p:spTree>
    <p:extLst>
      <p:ext uri="{BB962C8B-B14F-4D97-AF65-F5344CB8AC3E}">
        <p14:creationId xmlns:p14="http://schemas.microsoft.com/office/powerpoint/2010/main" val="1455056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Yêu cầu Chức </a:t>
            </a:r>
            <a:r>
              <a:rPr lang="vi-VN" dirty="0"/>
              <a:t>năng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297872"/>
            <a:ext cx="2975992" cy="5306290"/>
          </a:xfrm>
          <a:prstGeom prst="rect">
            <a:avLst/>
          </a:prstGeom>
        </p:spPr>
      </p:pic>
      <p:sp>
        <p:nvSpPr>
          <p:cNvPr id="3" name="Content Placeholder 2"/>
          <p:cNvSpPr>
            <a:spLocks noGrp="1"/>
          </p:cNvSpPr>
          <p:nvPr>
            <p:ph idx="1"/>
          </p:nvPr>
        </p:nvSpPr>
        <p:spPr>
          <a:xfrm>
            <a:off x="762000" y="1066800"/>
            <a:ext cx="7520940" cy="3579849"/>
          </a:xfrm>
        </p:spPr>
        <p:txBody>
          <a:bodyPr/>
          <a:lstStyle/>
          <a:p>
            <a:pPr algn="just">
              <a:lnSpc>
                <a:spcPct val="250000"/>
              </a:lnSpc>
              <a:buFont typeface="Arial" pitchFamily="34" charset="0"/>
              <a:buChar char="•"/>
            </a:pPr>
            <a:r>
              <a:rPr lang="vi-VN" b="0" dirty="0">
                <a:latin typeface="Times New Roman" pitchFamily="18" charset="0"/>
                <a:cs typeface="Times New Roman" pitchFamily="18" charset="0"/>
              </a:rPr>
              <a:t>Đăng nhập / Đăng ký, </a:t>
            </a:r>
            <a:r>
              <a:rPr lang="vi-VN" b="0" dirty="0" smtClean="0">
                <a:latin typeface="Times New Roman" pitchFamily="18" charset="0"/>
                <a:cs typeface="Times New Roman" pitchFamily="18" charset="0"/>
              </a:rPr>
              <a:t>Đăng </a:t>
            </a:r>
            <a:r>
              <a:rPr lang="vi-VN" b="0" dirty="0">
                <a:latin typeface="Times New Roman" pitchFamily="18" charset="0"/>
                <a:cs typeface="Times New Roman" pitchFamily="18" charset="0"/>
              </a:rPr>
              <a:t>nhập bằng Google, Quên mật </a:t>
            </a:r>
            <a:r>
              <a:rPr lang="vi-VN" b="0" dirty="0" smtClean="0">
                <a:latin typeface="Times New Roman" pitchFamily="18" charset="0"/>
                <a:cs typeface="Times New Roman" pitchFamily="18" charset="0"/>
              </a:rPr>
              <a:t>khẩu</a:t>
            </a:r>
          </a:p>
          <a:p>
            <a:pPr algn="just">
              <a:lnSpc>
                <a:spcPct val="250000"/>
              </a:lnSpc>
              <a:buFont typeface="Arial" pitchFamily="34" charset="0"/>
              <a:buChar char="•"/>
            </a:pPr>
            <a:r>
              <a:rPr lang="vi-VN" b="0" dirty="0">
                <a:latin typeface="Times New Roman" pitchFamily="18" charset="0"/>
                <a:cs typeface="Times New Roman" pitchFamily="18" charset="0"/>
              </a:rPr>
              <a:t>Hiển thị bài đăng, thích, chia sẻ, bình luận, bài viết, để đặt câu </a:t>
            </a:r>
            <a:r>
              <a:rPr lang="vi-VN" b="0" dirty="0" smtClean="0">
                <a:latin typeface="Times New Roman" pitchFamily="18" charset="0"/>
                <a:cs typeface="Times New Roman" pitchFamily="18" charset="0"/>
              </a:rPr>
              <a:t>hỏi</a:t>
            </a:r>
          </a:p>
          <a:p>
            <a:pPr algn="just">
              <a:lnSpc>
                <a:spcPct val="250000"/>
              </a:lnSpc>
              <a:buFont typeface="Arial" pitchFamily="34" charset="0"/>
              <a:buChar char="•"/>
            </a:pPr>
            <a:r>
              <a:rPr lang="vi-VN" b="0" dirty="0">
                <a:latin typeface="Times New Roman" pitchFamily="18" charset="0"/>
                <a:cs typeface="Times New Roman" pitchFamily="18" charset="0"/>
              </a:rPr>
              <a:t>Tìm kiếm, xem video, bạn bè, trò chuyện, gọi, tạo nhóm, tham gia </a:t>
            </a:r>
            <a:r>
              <a:rPr lang="vi-VN" b="0" dirty="0" smtClean="0">
                <a:latin typeface="Times New Roman" pitchFamily="18" charset="0"/>
                <a:cs typeface="Times New Roman" pitchFamily="18" charset="0"/>
              </a:rPr>
              <a:t>nhóm</a:t>
            </a:r>
          </a:p>
          <a:p>
            <a:pPr algn="just">
              <a:lnSpc>
                <a:spcPct val="250000"/>
              </a:lnSpc>
              <a:buFont typeface="Arial" pitchFamily="34" charset="0"/>
              <a:buChar char="•"/>
            </a:pPr>
            <a:r>
              <a:rPr lang="vi-VN" b="0" dirty="0">
                <a:latin typeface="Times New Roman" pitchFamily="18" charset="0"/>
                <a:cs typeface="Times New Roman" pitchFamily="18" charset="0"/>
              </a:rPr>
              <a:t>Lưu bài viết, tạo sự kiện, dấu trang, thực hiện nhiệm </a:t>
            </a:r>
            <a:r>
              <a:rPr lang="vi-VN" b="0" dirty="0" smtClean="0">
                <a:latin typeface="Times New Roman" pitchFamily="18" charset="0"/>
                <a:cs typeface="Times New Roman" pitchFamily="18" charset="0"/>
              </a:rPr>
              <a:t>vụ</a:t>
            </a:r>
          </a:p>
          <a:p>
            <a:pPr algn="just">
              <a:lnSpc>
                <a:spcPct val="250000"/>
              </a:lnSpc>
              <a:buFont typeface="Arial" pitchFamily="34" charset="0"/>
              <a:buChar char="•"/>
            </a:pPr>
            <a:r>
              <a:rPr lang="vi-VN" b="0" dirty="0">
                <a:latin typeface="Times New Roman" pitchFamily="18" charset="0"/>
                <a:cs typeface="Times New Roman" pitchFamily="18" charset="0"/>
              </a:rPr>
              <a:t>Đặt ngôn ngữ, màu sắc, thông báo.</a:t>
            </a:r>
          </a:p>
        </p:txBody>
      </p:sp>
    </p:spTree>
    <p:extLst>
      <p:ext uri="{BB962C8B-B14F-4D97-AF65-F5344CB8AC3E}">
        <p14:creationId xmlns:p14="http://schemas.microsoft.com/office/powerpoint/2010/main" val="2372539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Yêu cầu về Giao </a:t>
            </a:r>
            <a:r>
              <a:rPr lang="vi-VN" dirty="0"/>
              <a:t>diện người dùng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990600"/>
            <a:ext cx="2844240" cy="5440527"/>
          </a:xfrm>
          <a:prstGeom prst="rect">
            <a:avLst/>
          </a:prstGeom>
        </p:spPr>
      </p:pic>
      <p:sp>
        <p:nvSpPr>
          <p:cNvPr id="3" name="Content Placeholder 2"/>
          <p:cNvSpPr>
            <a:spLocks noGrp="1"/>
          </p:cNvSpPr>
          <p:nvPr>
            <p:ph idx="1"/>
          </p:nvPr>
        </p:nvSpPr>
        <p:spPr/>
        <p:txBody>
          <a:bodyPr/>
          <a:lstStyle/>
          <a:p>
            <a:pPr algn="just">
              <a:lnSpc>
                <a:spcPct val="250000"/>
              </a:lnSpc>
              <a:buFont typeface="Arial" pitchFamily="34" charset="0"/>
              <a:buChar char="•"/>
            </a:pPr>
            <a:r>
              <a:rPr lang="vi-VN" b="0" dirty="0"/>
              <a:t>Là giao diện cần thiết, đầy đủ và phù hợp với </a:t>
            </a:r>
            <a:r>
              <a:rPr lang="vi-VN" b="0" dirty="0" smtClean="0"/>
              <a:t>nhau</a:t>
            </a:r>
          </a:p>
          <a:p>
            <a:pPr algn="just">
              <a:lnSpc>
                <a:spcPct val="250000"/>
              </a:lnSpc>
              <a:buFont typeface="Arial" pitchFamily="34" charset="0"/>
              <a:buChar char="•"/>
            </a:pPr>
            <a:r>
              <a:rPr lang="vi-VN" b="0" dirty="0"/>
              <a:t>Giao diện đơn giản, đẹp, mượt mà, dễ truy </a:t>
            </a:r>
            <a:r>
              <a:rPr lang="vi-VN" b="0" dirty="0" smtClean="0"/>
              <a:t>cập</a:t>
            </a:r>
          </a:p>
          <a:p>
            <a:pPr algn="just">
              <a:lnSpc>
                <a:spcPct val="250000"/>
              </a:lnSpc>
              <a:buFont typeface="Arial" pitchFamily="34" charset="0"/>
              <a:buChar char="•"/>
            </a:pPr>
            <a:r>
              <a:rPr lang="vi-VN" b="0" dirty="0"/>
              <a:t>Thích hợp cho từng thiết </a:t>
            </a:r>
            <a:r>
              <a:rPr lang="vi-VN" b="0" dirty="0" smtClean="0"/>
              <a:t>bị</a:t>
            </a:r>
          </a:p>
          <a:p>
            <a:pPr algn="just">
              <a:lnSpc>
                <a:spcPct val="250000"/>
              </a:lnSpc>
              <a:buFont typeface="Arial" pitchFamily="34" charset="0"/>
              <a:buChar char="•"/>
            </a:pPr>
            <a:r>
              <a:rPr lang="vi-VN" b="0" dirty="0"/>
              <a:t>Tạo một trải nghiệm người dùng </a:t>
            </a:r>
            <a:r>
              <a:rPr lang="vi-VN" b="0" dirty="0" smtClean="0"/>
              <a:t>tốt</a:t>
            </a:r>
          </a:p>
        </p:txBody>
      </p:sp>
    </p:spTree>
    <p:extLst>
      <p:ext uri="{BB962C8B-B14F-4D97-AF65-F5344CB8AC3E}">
        <p14:creationId xmlns:p14="http://schemas.microsoft.com/office/powerpoint/2010/main" val="330014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Yêu cầu sản phẩm</a:t>
            </a:r>
            <a:endParaRPr lang="vi-V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798" y="997526"/>
            <a:ext cx="2614863" cy="5520267"/>
          </a:xfrm>
          <a:prstGeom prst="rect">
            <a:avLst/>
          </a:prstGeom>
        </p:spPr>
      </p:pic>
      <p:sp>
        <p:nvSpPr>
          <p:cNvPr id="3" name="Content Placeholder 2"/>
          <p:cNvSpPr>
            <a:spLocks noGrp="1"/>
          </p:cNvSpPr>
          <p:nvPr>
            <p:ph idx="1"/>
          </p:nvPr>
        </p:nvSpPr>
        <p:spPr>
          <a:xfrm>
            <a:off x="685800" y="1066800"/>
            <a:ext cx="7520940" cy="3579849"/>
          </a:xfrm>
        </p:spPr>
        <p:txBody>
          <a:bodyPr/>
          <a:lstStyle/>
          <a:p>
            <a:pPr algn="just">
              <a:lnSpc>
                <a:spcPct val="300000"/>
              </a:lnSpc>
              <a:buFont typeface="Arial" pitchFamily="34" charset="0"/>
              <a:buChar char="•"/>
            </a:pPr>
            <a:r>
              <a:rPr lang="vi-VN" b="0" dirty="0">
                <a:latin typeface="Times New Roman" pitchFamily="18" charset="0"/>
                <a:cs typeface="Times New Roman" pitchFamily="18" charset="0"/>
              </a:rPr>
              <a:t>Hoạt động ở mức năng lượng là trung </a:t>
            </a:r>
            <a:r>
              <a:rPr lang="vi-VN" b="0" dirty="0" smtClean="0">
                <a:latin typeface="Times New Roman" pitchFamily="18" charset="0"/>
                <a:cs typeface="Times New Roman" pitchFamily="18" charset="0"/>
              </a:rPr>
              <a:t>bình</a:t>
            </a:r>
          </a:p>
          <a:p>
            <a:pPr algn="just">
              <a:lnSpc>
                <a:spcPct val="300000"/>
              </a:lnSpc>
              <a:buFont typeface="Arial" pitchFamily="34" charset="0"/>
              <a:buChar char="•"/>
            </a:pPr>
            <a:r>
              <a:rPr lang="vi-VN" b="0" dirty="0">
                <a:latin typeface="Times New Roman" pitchFamily="18" charset="0"/>
                <a:cs typeface="Times New Roman" pitchFamily="18" charset="0"/>
              </a:rPr>
              <a:t>Phần mềm sẽ thu thập một lượng lớn dữ liệu từ người </a:t>
            </a:r>
            <a:r>
              <a:rPr lang="vi-VN" b="0" dirty="0" smtClean="0">
                <a:latin typeface="Times New Roman" pitchFamily="18" charset="0"/>
                <a:cs typeface="Times New Roman" pitchFamily="18" charset="0"/>
              </a:rPr>
              <a:t>dùng</a:t>
            </a:r>
          </a:p>
          <a:p>
            <a:pPr algn="just">
              <a:lnSpc>
                <a:spcPct val="300000"/>
              </a:lnSpc>
              <a:buFont typeface="Arial" pitchFamily="34" charset="0"/>
              <a:buChar char="•"/>
            </a:pPr>
            <a:r>
              <a:rPr lang="vi-VN" b="0" dirty="0">
                <a:latin typeface="Times New Roman" pitchFamily="18" charset="0"/>
                <a:cs typeface="Times New Roman" pitchFamily="18" charset="0"/>
              </a:rPr>
              <a:t>Cấu trúc phải chịu được tải trọng của một số lượng lớn người </a:t>
            </a:r>
            <a:r>
              <a:rPr lang="vi-VN" b="0" dirty="0" smtClean="0">
                <a:latin typeface="Times New Roman" pitchFamily="18" charset="0"/>
                <a:cs typeface="Times New Roman" pitchFamily="18" charset="0"/>
              </a:rPr>
              <a:t>dùng</a:t>
            </a:r>
          </a:p>
          <a:p>
            <a:pPr algn="just">
              <a:lnSpc>
                <a:spcPct val="300000"/>
              </a:lnSpc>
              <a:buFont typeface="Arial" pitchFamily="34" charset="0"/>
              <a:buChar char="•"/>
            </a:pPr>
            <a:r>
              <a:rPr lang="vi-VN" b="0" dirty="0">
                <a:latin typeface="Times New Roman" pitchFamily="18" charset="0"/>
                <a:cs typeface="Times New Roman" pitchFamily="18" charset="0"/>
              </a:rPr>
              <a:t>Phần cứng phải có một khối lượng rất lớn</a:t>
            </a:r>
          </a:p>
        </p:txBody>
      </p:sp>
    </p:spTree>
    <p:extLst>
      <p:ext uri="{BB962C8B-B14F-4D97-AF65-F5344CB8AC3E}">
        <p14:creationId xmlns:p14="http://schemas.microsoft.com/office/powerpoint/2010/main" val="19218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Tiêu chí </a:t>
            </a:r>
            <a:r>
              <a:rPr lang="vi-VN" dirty="0" smtClean="0"/>
              <a:t>thực hiện</a:t>
            </a:r>
            <a:endParaRPr lang="vi-VN" dirty="0"/>
          </a:p>
        </p:txBody>
      </p:sp>
      <p:sp>
        <p:nvSpPr>
          <p:cNvPr id="3" name="Content Placeholder 2"/>
          <p:cNvSpPr>
            <a:spLocks noGrp="1"/>
          </p:cNvSpPr>
          <p:nvPr>
            <p:ph idx="1"/>
          </p:nvPr>
        </p:nvSpPr>
        <p:spPr/>
        <p:txBody>
          <a:bodyPr/>
          <a:lstStyle/>
          <a:p>
            <a:pPr algn="just">
              <a:lnSpc>
                <a:spcPct val="300000"/>
              </a:lnSpc>
              <a:buFont typeface="Arial" pitchFamily="34" charset="0"/>
              <a:buChar char="•"/>
            </a:pPr>
            <a:r>
              <a:rPr lang="vi-VN" b="0" dirty="0">
                <a:latin typeface="Times New Roman" pitchFamily="18" charset="0"/>
                <a:cs typeface="Times New Roman" pitchFamily="18" charset="0"/>
              </a:rPr>
              <a:t>Yêu cầu đúng về mặt ngữ pháp</a:t>
            </a:r>
            <a:r>
              <a:rPr lang="vi-VN" b="0" dirty="0" smtClean="0">
                <a:latin typeface="Times New Roman" pitchFamily="18" charset="0"/>
                <a:cs typeface="Times New Roman" pitchFamily="18" charset="0"/>
              </a:rPr>
              <a:t>.</a:t>
            </a:r>
          </a:p>
          <a:p>
            <a:pPr algn="just">
              <a:lnSpc>
                <a:spcPct val="300000"/>
              </a:lnSpc>
              <a:buFont typeface="Arial" pitchFamily="34" charset="0"/>
              <a:buChar char="•"/>
            </a:pPr>
            <a:r>
              <a:rPr lang="vi-VN" b="0" dirty="0" smtClean="0">
                <a:latin typeface="Times New Roman" pitchFamily="18" charset="0"/>
                <a:cs typeface="Times New Roman" pitchFamily="18" charset="0"/>
              </a:rPr>
              <a:t>Yêu cầu đúng về chính tả, dấu câu.</a:t>
            </a:r>
          </a:p>
          <a:p>
            <a:pPr algn="just">
              <a:lnSpc>
                <a:spcPct val="300000"/>
              </a:lnSpc>
              <a:buFont typeface="Arial" pitchFamily="34" charset="0"/>
              <a:buChar char="•"/>
            </a:pPr>
            <a:r>
              <a:rPr lang="vi-VN" b="0" dirty="0">
                <a:latin typeface="Times New Roman" pitchFamily="18" charset="0"/>
                <a:cs typeface="Times New Roman" pitchFamily="18" charset="0"/>
              </a:rPr>
              <a:t>Yêu cầu tuân thủ theo phong cách dự án và quy tắc mẫu</a:t>
            </a:r>
            <a:r>
              <a:rPr lang="vi-VN" b="0" dirty="0" smtClean="0">
                <a:latin typeface="Times New Roman" pitchFamily="18" charset="0"/>
                <a:cs typeface="Times New Roman" pitchFamily="18" charset="0"/>
              </a:rPr>
              <a:t>.</a:t>
            </a:r>
          </a:p>
          <a:p>
            <a:pPr algn="just">
              <a:lnSpc>
                <a:spcPct val="300000"/>
              </a:lnSpc>
              <a:buFont typeface="Arial" pitchFamily="34" charset="0"/>
              <a:buChar char="•"/>
            </a:pPr>
            <a:r>
              <a:rPr lang="vi-VN" b="0" dirty="0">
                <a:latin typeface="Times New Roman" pitchFamily="18" charset="0"/>
                <a:cs typeface="Times New Roman" pitchFamily="18" charset="0"/>
              </a:rPr>
              <a:t>Yêu cầu là trong phần thích hợp của tài liệu</a:t>
            </a:r>
          </a:p>
        </p:txBody>
      </p:sp>
    </p:spTree>
    <p:extLst>
      <p:ext uri="{BB962C8B-B14F-4D97-AF65-F5344CB8AC3E}">
        <p14:creationId xmlns:p14="http://schemas.microsoft.com/office/powerpoint/2010/main" val="2644366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Tiêu chí bảo mật hệ thống</a:t>
            </a:r>
            <a:endParaRPr lang="vi-VN" dirty="0"/>
          </a:p>
        </p:txBody>
      </p:sp>
      <p:sp>
        <p:nvSpPr>
          <p:cNvPr id="3" name="Content Placeholder 2"/>
          <p:cNvSpPr>
            <a:spLocks noGrp="1"/>
          </p:cNvSpPr>
          <p:nvPr>
            <p:ph idx="1"/>
          </p:nvPr>
        </p:nvSpPr>
        <p:spPr/>
        <p:txBody>
          <a:bodyPr>
            <a:normAutofit fontScale="92500" lnSpcReduction="20000"/>
          </a:bodyPr>
          <a:lstStyle/>
          <a:p>
            <a:pPr algn="just">
              <a:lnSpc>
                <a:spcPct val="250000"/>
              </a:lnSpc>
              <a:buFont typeface="Arial" pitchFamily="34" charset="0"/>
              <a:buChar char="•"/>
            </a:pPr>
            <a:r>
              <a:rPr lang="vi-VN" b="0" dirty="0">
                <a:latin typeface="Times New Roman" pitchFamily="18" charset="0"/>
                <a:cs typeface="Times New Roman" pitchFamily="18" charset="0"/>
              </a:rPr>
              <a:t>Hệ thống có thể được kiểm tra, chứng minh, kiểm tra hoặc phân tích để cho thấy rằng nó đáp ứng các yêu cầu</a:t>
            </a:r>
            <a:r>
              <a:rPr lang="vi-VN" b="0" dirty="0" smtClean="0">
                <a:latin typeface="Times New Roman" pitchFamily="18" charset="0"/>
                <a:cs typeface="Times New Roman" pitchFamily="18" charset="0"/>
              </a:rPr>
              <a:t>?</a:t>
            </a:r>
          </a:p>
          <a:p>
            <a:pPr algn="just">
              <a:lnSpc>
                <a:spcPct val="250000"/>
              </a:lnSpc>
              <a:buFont typeface="Arial" pitchFamily="34" charset="0"/>
              <a:buChar char="•"/>
            </a:pPr>
            <a:r>
              <a:rPr lang="vi-VN" b="0" dirty="0">
                <a:latin typeface="Times New Roman" pitchFamily="18" charset="0"/>
                <a:cs typeface="Times New Roman" pitchFamily="18" charset="0"/>
              </a:rPr>
              <a:t>Có một phương tiện đo lường yêu cầu đáp ứng và xác minh tuân thủ</a:t>
            </a:r>
            <a:r>
              <a:rPr lang="vi-VN" b="0" dirty="0" smtClean="0">
                <a:latin typeface="Times New Roman" pitchFamily="18" charset="0"/>
                <a:cs typeface="Times New Roman" pitchFamily="18" charset="0"/>
              </a:rPr>
              <a:t>?</a:t>
            </a:r>
          </a:p>
          <a:p>
            <a:pPr algn="just">
              <a:lnSpc>
                <a:spcPct val="250000"/>
              </a:lnSpc>
              <a:buFont typeface="Arial" pitchFamily="34" charset="0"/>
              <a:buChar char="•"/>
            </a:pPr>
            <a:r>
              <a:rPr lang="vi-VN" b="0" dirty="0">
                <a:latin typeface="Times New Roman" pitchFamily="18" charset="0"/>
                <a:cs typeface="Times New Roman" pitchFamily="18" charset="0"/>
              </a:rPr>
              <a:t>Có thể nêu các tiêu chí để xác minh</a:t>
            </a:r>
            <a:r>
              <a:rPr lang="vi-VN" b="0" dirty="0" smtClean="0">
                <a:latin typeface="Times New Roman" pitchFamily="18" charset="0"/>
                <a:cs typeface="Times New Roman" pitchFamily="18" charset="0"/>
              </a:rPr>
              <a:t>?</a:t>
            </a:r>
          </a:p>
          <a:p>
            <a:pPr algn="just">
              <a:lnSpc>
                <a:spcPct val="250000"/>
              </a:lnSpc>
              <a:buFont typeface="Arial" pitchFamily="34" charset="0"/>
              <a:buChar char="•"/>
            </a:pPr>
            <a:r>
              <a:rPr lang="vi-VN" b="0" dirty="0">
                <a:latin typeface="Times New Roman" pitchFamily="18" charset="0"/>
                <a:cs typeface="Times New Roman" pitchFamily="18" charset="0"/>
              </a:rPr>
              <a:t>Các yêu cầu được nêu chính xác để tạo điều kiện cho đặc điểm kỹ thuật của các tiêu chí và yêu cầu kiểm tra hệ thống thử nghiệm và yêu cầu?</a:t>
            </a:r>
          </a:p>
        </p:txBody>
      </p:sp>
    </p:spTree>
    <p:extLst>
      <p:ext uri="{BB962C8B-B14F-4D97-AF65-F5344CB8AC3E}">
        <p14:creationId xmlns:p14="http://schemas.microsoft.com/office/powerpoint/2010/main" val="1004728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Chức năng hoàn thành</a:t>
            </a:r>
            <a:endParaRPr lang="vi-V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145" y="914400"/>
            <a:ext cx="2590800" cy="5466852"/>
          </a:xfrm>
          <a:prstGeom prst="rect">
            <a:avLst/>
          </a:prstGeom>
        </p:spPr>
      </p:pic>
      <p:sp>
        <p:nvSpPr>
          <p:cNvPr id="3" name="Content Placeholder 2"/>
          <p:cNvSpPr>
            <a:spLocks noGrp="1"/>
          </p:cNvSpPr>
          <p:nvPr>
            <p:ph idx="1"/>
          </p:nvPr>
        </p:nvSpPr>
        <p:spPr/>
        <p:txBody>
          <a:bodyPr>
            <a:normAutofit fontScale="92500" lnSpcReduction="10000"/>
          </a:bodyPr>
          <a:lstStyle/>
          <a:p>
            <a:pPr algn="just">
              <a:lnSpc>
                <a:spcPct val="160000"/>
              </a:lnSpc>
              <a:buFont typeface="Arial" pitchFamily="34" charset="0"/>
              <a:buChar char="•"/>
            </a:pPr>
            <a:r>
              <a:rPr lang="vi-VN" b="0" dirty="0">
                <a:latin typeface="Times New Roman" pitchFamily="18" charset="0"/>
                <a:cs typeface="Times New Roman" pitchFamily="18" charset="0"/>
              </a:rPr>
              <a:t>Đăng nhập / Đăng ký, Quên mật khẩu </a:t>
            </a:r>
            <a:r>
              <a:rPr lang="vi-VN" b="0" dirty="0" smtClean="0">
                <a:latin typeface="Times New Roman" pitchFamily="18" charset="0"/>
                <a:cs typeface="Times New Roman" pitchFamily="18" charset="0"/>
              </a:rPr>
              <a:t>(pass)</a:t>
            </a:r>
          </a:p>
          <a:p>
            <a:pPr algn="just">
              <a:lnSpc>
                <a:spcPct val="160000"/>
              </a:lnSpc>
              <a:buFont typeface="Arial" pitchFamily="34" charset="0"/>
              <a:buChar char="•"/>
            </a:pPr>
            <a:r>
              <a:rPr lang="vi-VN" b="0" dirty="0">
                <a:latin typeface="Times New Roman" pitchFamily="18" charset="0"/>
                <a:cs typeface="Times New Roman" pitchFamily="18" charset="0"/>
              </a:rPr>
              <a:t>Hiển thị bài đăng, thích, chia sẻ, bình luận, bài viết, để đặt câu hỏi </a:t>
            </a:r>
            <a:r>
              <a:rPr lang="vi-VN" b="0" dirty="0" smtClean="0">
                <a:latin typeface="Times New Roman" pitchFamily="18" charset="0"/>
                <a:cs typeface="Times New Roman" pitchFamily="18" charset="0"/>
              </a:rPr>
              <a:t>(pass)</a:t>
            </a:r>
          </a:p>
          <a:p>
            <a:pPr algn="just">
              <a:lnSpc>
                <a:spcPct val="160000"/>
              </a:lnSpc>
              <a:buFont typeface="Arial" pitchFamily="34" charset="0"/>
              <a:buChar char="•"/>
            </a:pPr>
            <a:r>
              <a:rPr lang="vi-VN" b="0" dirty="0">
                <a:latin typeface="Times New Roman" pitchFamily="18" charset="0"/>
                <a:cs typeface="Times New Roman" pitchFamily="18" charset="0"/>
              </a:rPr>
              <a:t>Tìm kiếm, bạn bè, trò </a:t>
            </a:r>
            <a:r>
              <a:rPr lang="vi-VN" b="0" dirty="0" smtClean="0">
                <a:latin typeface="Times New Roman" pitchFamily="18" charset="0"/>
                <a:cs typeface="Times New Roman" pitchFamily="18" charset="0"/>
              </a:rPr>
              <a:t>chuyện (pass)</a:t>
            </a:r>
          </a:p>
          <a:p>
            <a:pPr algn="just">
              <a:lnSpc>
                <a:spcPct val="160000"/>
              </a:lnSpc>
              <a:buFont typeface="Arial" pitchFamily="34" charset="0"/>
              <a:buChar char="•"/>
            </a:pPr>
            <a:r>
              <a:rPr lang="vi-VN" b="0" dirty="0" smtClean="0">
                <a:latin typeface="Times New Roman" pitchFamily="18" charset="0"/>
                <a:cs typeface="Times New Roman" pitchFamily="18" charset="0"/>
              </a:rPr>
              <a:t>Hiển thị các thông báo (pass)</a:t>
            </a:r>
          </a:p>
          <a:p>
            <a:pPr algn="just">
              <a:lnSpc>
                <a:spcPct val="160000"/>
              </a:lnSpc>
              <a:buFont typeface="Arial" pitchFamily="34" charset="0"/>
              <a:buChar char="•"/>
            </a:pPr>
            <a:r>
              <a:rPr lang="vi-VN" b="0" dirty="0">
                <a:latin typeface="Times New Roman" pitchFamily="18" charset="0"/>
                <a:cs typeface="Times New Roman" pitchFamily="18" charset="0"/>
              </a:rPr>
              <a:t>Đăng nhập với </a:t>
            </a:r>
            <a:r>
              <a:rPr lang="vi-VN" b="0" dirty="0" smtClean="0">
                <a:latin typeface="Times New Roman" pitchFamily="18" charset="0"/>
                <a:cs typeface="Times New Roman" pitchFamily="18" charset="0"/>
              </a:rPr>
              <a:t>Google (fail)</a:t>
            </a:r>
          </a:p>
          <a:p>
            <a:pPr algn="just">
              <a:lnSpc>
                <a:spcPct val="160000"/>
              </a:lnSpc>
              <a:buFont typeface="Arial" pitchFamily="34" charset="0"/>
              <a:buChar char="•"/>
            </a:pPr>
            <a:r>
              <a:rPr lang="vi-VN" b="0" dirty="0">
                <a:latin typeface="Times New Roman" pitchFamily="18" charset="0"/>
                <a:cs typeface="Times New Roman" pitchFamily="18" charset="0"/>
              </a:rPr>
              <a:t>Xem video, gọi, tạo nhóm, tham gia các </a:t>
            </a:r>
            <a:r>
              <a:rPr lang="vi-VN" b="0" dirty="0" smtClean="0">
                <a:latin typeface="Times New Roman" pitchFamily="18" charset="0"/>
                <a:cs typeface="Times New Roman" pitchFamily="18" charset="0"/>
              </a:rPr>
              <a:t>nhóm(fail)</a:t>
            </a:r>
          </a:p>
          <a:p>
            <a:pPr algn="just">
              <a:lnSpc>
                <a:spcPct val="160000"/>
              </a:lnSpc>
              <a:buFont typeface="Arial" pitchFamily="34" charset="0"/>
              <a:buChar char="•"/>
            </a:pPr>
            <a:r>
              <a:rPr lang="vi-VN" b="0" dirty="0">
                <a:latin typeface="Times New Roman" pitchFamily="18" charset="0"/>
                <a:cs typeface="Times New Roman" pitchFamily="18" charset="0"/>
              </a:rPr>
              <a:t>Lưu bài viết, tạo sự kiện, dấu trang, thực hiện nhiệm </a:t>
            </a:r>
            <a:r>
              <a:rPr lang="vi-VN" b="0" dirty="0" smtClean="0">
                <a:latin typeface="Times New Roman" pitchFamily="18" charset="0"/>
                <a:cs typeface="Times New Roman" pitchFamily="18" charset="0"/>
              </a:rPr>
              <a:t>vụ (fail)</a:t>
            </a:r>
          </a:p>
          <a:p>
            <a:pPr algn="just">
              <a:lnSpc>
                <a:spcPct val="160000"/>
              </a:lnSpc>
              <a:buFont typeface="Arial" pitchFamily="34" charset="0"/>
              <a:buChar char="•"/>
            </a:pPr>
            <a:r>
              <a:rPr lang="vi-VN" b="0" dirty="0" smtClean="0">
                <a:latin typeface="Times New Roman" pitchFamily="18" charset="0"/>
                <a:cs typeface="Times New Roman" pitchFamily="18" charset="0"/>
              </a:rPr>
              <a:t>Đặt ngôn ngữ, màu sắc giao diện sáng tối (fail)</a:t>
            </a:r>
          </a:p>
          <a:p>
            <a:pPr algn="just">
              <a:buFont typeface="Arial" pitchFamily="34" charset="0"/>
              <a:buChar char="•"/>
            </a:pPr>
            <a:endParaRPr lang="vi-VN" b="0" dirty="0" smtClean="0">
              <a:latin typeface="Times New Roman" pitchFamily="18" charset="0"/>
              <a:cs typeface="Times New Roman" pitchFamily="18" charset="0"/>
            </a:endParaRPr>
          </a:p>
          <a:p>
            <a:pPr algn="just">
              <a:buFont typeface="Arial" pitchFamily="34" charset="0"/>
              <a:buChar char="•"/>
            </a:pPr>
            <a:endParaRPr lang="vi-VN" b="0" dirty="0">
              <a:latin typeface="Times New Roman" pitchFamily="18" charset="0"/>
              <a:cs typeface="Times New Roman" pitchFamily="18" charset="0"/>
            </a:endParaRPr>
          </a:p>
        </p:txBody>
      </p:sp>
    </p:spTree>
    <p:extLst>
      <p:ext uri="{BB962C8B-B14F-4D97-AF65-F5344CB8AC3E}">
        <p14:creationId xmlns:p14="http://schemas.microsoft.com/office/powerpoint/2010/main" val="1573916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136</TotalTime>
  <Words>582</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ReView Project  social networking application C.I.Y android</vt:lpstr>
      <vt:lpstr>Requirements</vt:lpstr>
      <vt:lpstr>Ví dụ : C . I . Y</vt:lpstr>
      <vt:lpstr>Yêu cầu Chức năng</vt:lpstr>
      <vt:lpstr>Yêu cầu về Giao diện người dùng</vt:lpstr>
      <vt:lpstr>Yêu cầu sản phẩm</vt:lpstr>
      <vt:lpstr>Tiêu chí thực hiện</vt:lpstr>
      <vt:lpstr>Tiêu chí bảo mật hệ thống</vt:lpstr>
      <vt:lpstr>Chức năng hoàn thành</vt:lpstr>
      <vt:lpstr>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thanhsly</dc:creator>
  <cp:lastModifiedBy>thanhsly</cp:lastModifiedBy>
  <cp:revision>8</cp:revision>
  <dcterms:created xsi:type="dcterms:W3CDTF">2022-03-11T06:15:27Z</dcterms:created>
  <dcterms:modified xsi:type="dcterms:W3CDTF">2022-03-11T08:32:09Z</dcterms:modified>
</cp:coreProperties>
</file>