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8" r:id="rId11"/>
    <p:sldId id="269" r:id="rId12"/>
    <p:sldId id="262" r:id="rId13"/>
    <p:sldId id="270" r:id="rId14"/>
    <p:sldId id="263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E9B4A-9A7C-B43D-6E47-14775A6B2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D9C67C-7DB3-AC2F-DBB1-EB39242A6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FB1156-61A6-8F2E-E846-7B1FAFAB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98ED4-F0C8-CA42-E365-9D60C5BE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EF2B8-C857-B759-4D4C-0D2D68A1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7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42913-983D-E91D-CCAE-73B2DC9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F3AC6B-DF1F-A714-AE74-18C2F9D7C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44BF3-5695-D25E-C3D4-48D5F3CC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78A57-9C21-B134-2C51-B9C78C9A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D6A653-1AEA-B223-855D-0AF6135A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15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B92C4-BA35-7A15-5D7B-B6DD183C2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00BA54-EABA-87E0-2354-F5C3FF11A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8CFF1-0F85-17DC-EC6B-A873FAB6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5D8962-D566-CC86-AA76-5FDA62B8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66027-5AFC-B29C-EDAD-81FDF033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51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084D2-4BAD-D5AD-DA1B-DC9A22C4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0CF2B1-9C75-088D-0174-945E9E08E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01C97-E377-4CBB-583B-247FD72A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82D0C5-14BA-A845-7140-3F8B4E0B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FE6FE4-64EA-F61C-3B66-898B66F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5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2D7B-D1B4-4956-2D3E-0BBCDB18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279AF-D50B-EDEB-62EC-27E41289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4CE54F-3CBC-65F9-9D11-DDBB1082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0174E5-E763-257F-73E1-2978B650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ADD626-BFA0-61E5-1E29-9FEAD7EA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97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5423C-A755-1E0C-4516-95DEE97B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4F0F26-62F7-0453-7F95-8896814F9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EC8878-4C9D-3654-90B3-CE8272DE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1D5C80-10DB-CA31-84E9-123EC60B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DDA40-B298-604B-B44C-484EF873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94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DF846-ECC0-A1B1-BD7C-45705601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FE8C65-089D-4456-4545-B0270F238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E3F78B-3E46-B9DC-FFCC-5B9DFB2E2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AB58BA-8D09-24FD-F022-A19311A0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569BE0-42E8-93BB-F5DD-93E2B4AC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FFF62A-307E-FE91-F0CD-9B3BF138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54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5D42A-8A37-779D-FE68-081FB5E9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85F48-3BA5-C1B0-34AC-DB309F30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0E943A-B5C1-C883-BF9F-918B81AC7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4EF057-5273-12A0-1B44-2B6BF750A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BB68A3-88E7-04C9-27F1-7F5C50B14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954494-B07C-F3F7-4ECE-579F4D3E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3DAD82-6A89-832C-B8FA-FD11BE6E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6E3719-0AFE-F515-9A40-D51244F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88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8C495-8138-0F6B-3EEE-6E0A9BD4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0B90CD-98BE-7BAB-244C-925C67AF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35C8E8-314E-DE41-F1C9-C347A821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18791A-EB5F-B3E7-75F8-0A5D6341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1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F49F0F-A8D3-32F0-AE45-5EAFEE35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A24010-0864-CA0B-488B-967CD1A1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D85B26-47A1-29DE-2FE0-3E44254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6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E6FEF-2E30-9B65-688B-8BFDC955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4F098-2D1E-9BD2-AF00-B08089DB2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70656D-36CF-8CC0-0C1A-00BF73470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49AEDD-0AAF-FE66-FE4B-2686228A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B8A399-D254-B45C-FA4D-FFA48624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B4D824-58AF-30A8-DB16-094846B8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4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96915-E735-D919-46C4-319BC3FF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65D1CE-1888-5109-E419-AFA360F03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791BD2-5B81-C40B-6160-12D79388D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54FE86-6E99-C56C-E66A-963534FB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B770D3-ACF5-D129-4B5B-D56CBD0C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945B99-F315-0FE5-D07C-AC3425D6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82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65AC7-929F-A08A-93B5-A8AB849F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4C9C57-A012-D2F0-AC70-3C53426F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AB8D98-CB5E-2AD4-FE46-80B3C6897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7AADF-2AD9-4622-B112-81FC01426ED6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8570C-7842-5013-FE9D-7E88AB2B2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1D75B-BF9B-6BD5-5471-6AEDD5EB3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A80F7-F68D-48F1-8BCD-26436CD766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5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6D711-9341-4127-2E85-ACEE82A68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Airline Information Application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65BB27-75BE-C09F-8D1A-AD93E77C7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Exploring Components, Filters, and Search Functionality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70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9F3FA-E4A7-0726-5475-F86E616A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1083F3-E391-F030-55C8-AD557A512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6BEB8B7-0BD1-53E8-D094-9671D5B31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6" y="230188"/>
            <a:ext cx="10664483" cy="59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0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DF376-3062-C368-9995-545FF478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B9020-05C6-CE58-6A19-1F8CB97E9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57EA407-4A96-54F5-5E09-631C5064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" y="0"/>
            <a:ext cx="10748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8E612-D49F-CDF8-3C8B-F0A53C21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Structure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026164-1EF4-C3C3-FC01-3284F4D74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Illustrates the main structure of the React application.</a:t>
            </a:r>
          </a:p>
          <a:p>
            <a:r>
              <a:rPr lang="en-US"/>
              <a:t>Main container includes TitleBar and Airlines components.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46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93DA2-F4E9-BD70-2198-D3538307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EB53CF-EC45-5225-BCBF-6000069F8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CA25B43-25F0-710D-0F3B-ACB24560D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6437"/>
            <a:ext cx="10515600" cy="41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2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C484F-F1E3-5CFA-B860-D3C735AB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FEF5AA-DFF1-464D-4DC7-95C9ABE5D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Implemented a dynamic application to display airline information using React.</a:t>
            </a:r>
          </a:p>
          <a:p>
            <a:r>
              <a:rPr lang="en-US"/>
              <a:t>Technical understanding of the roles and interactions of each component.</a:t>
            </a:r>
          </a:p>
          <a:p>
            <a:r>
              <a:rPr lang="en-US"/>
              <a:t>Leveraged powerful features of React as evident in the code.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81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4EAF5-227A-3919-164B-3FA766503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B59F96-9945-7376-4826-4886A0779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GitHub URL for this project:</a:t>
            </a:r>
          </a:p>
          <a:p>
            <a:pPr marL="0" indent="0">
              <a:buNone/>
            </a:pPr>
            <a:r>
              <a:rPr lang="en-US" dirty="0"/>
              <a:t>https://github.com/khasanlee/WP_PROJECT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27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2E3D8-7385-7B1C-14EA-7050CCAE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Objectives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CA3485-EF0B-797B-1B70-B31096514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Developing a dynamic application to display and filter airline information using React.</a:t>
            </a:r>
          </a:p>
          <a:p>
            <a:r>
              <a:rPr lang="en-US"/>
              <a:t>Utilizing components such as Card, SearchBar, and Filter.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91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07937-7435-7E52-A6A5-81B1062A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 Component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4ECDE-0371-ABB7-37CF-07D4B2CCA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Represents individual airline information in a card component.</a:t>
            </a:r>
          </a:p>
          <a:p>
            <a:r>
              <a:rPr lang="en-US"/>
              <a:t>Displays logo, name, alliance, phone, and website information.</a:t>
            </a:r>
          </a:p>
          <a:p>
            <a:r>
              <a:rPr lang="en-US"/>
              <a:t>Additional details appear on user hover.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53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80C65-EE2C-9455-8208-55F0DBEE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339" y="830424"/>
            <a:ext cx="7548466" cy="78158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2A10E4-5D06-575D-B4E0-E793B1BBD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8310" y="2204329"/>
            <a:ext cx="5859625" cy="397263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064FB87-8121-C653-8B05-25D7CFD49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238105"/>
            <a:ext cx="9495691" cy="61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9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3504D-0C70-999D-925D-2B8C2BA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SearchBar Component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FEC826-CD48-560F-1F5D-E7800A8FC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Implements a search bar for filtering airlines based on their names.</a:t>
            </a:r>
          </a:p>
          <a:p>
            <a:r>
              <a:rPr lang="en-US"/>
              <a:t>Manages search term using React state.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46E7C-DB90-BAD0-6AB1-1D509BBC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2C657E-AFF4-F36C-AF87-6856A377D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82A7E05-A0CC-9CC1-E137-0515E348C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" y="432969"/>
            <a:ext cx="10777025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2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37827-69FF-C96D-64A3-AFD06DDB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 Component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FE12F-68BC-305B-B5AB-AC8DCF048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Provides functionality to filter airlines based on their alliances.</a:t>
            </a:r>
          </a:p>
          <a:p>
            <a:r>
              <a:rPr lang="en-US"/>
              <a:t>Manages selected filters using React state.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4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B2968-F636-8FD2-4AC9-0F469AB8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FCA32E-B397-F981-D89E-E91F8BF68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4F9957E-AD2B-99BF-CDEF-1B2B0A5D3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280548"/>
            <a:ext cx="11279174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5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C1D2A-2F10-124F-D676-DDFA7D60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Airlines Component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5C5F2-C9A7-0C08-E7CD-E00EBC728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Asynchronously retrieves airline data from an external API using the useEffect hook.</a:t>
            </a:r>
          </a:p>
          <a:p>
            <a:r>
              <a:rPr lang="en-US"/>
              <a:t>Dynamically filters data based on alliances and search terms.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880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206</Words>
  <Application>Microsoft Office PowerPoint</Application>
  <PresentationFormat>Широкоэкранный</PresentationFormat>
  <Paragraphs>28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Developing Airline Information Application</vt:lpstr>
      <vt:lpstr>Project Objectives</vt:lpstr>
      <vt:lpstr>Card Component</vt:lpstr>
      <vt:lpstr>Презентация PowerPoint</vt:lpstr>
      <vt:lpstr>SearchBar Component</vt:lpstr>
      <vt:lpstr>Презентация PowerPoint</vt:lpstr>
      <vt:lpstr>Filter Component</vt:lpstr>
      <vt:lpstr>Презентация PowerPoint</vt:lpstr>
      <vt:lpstr>Airlines Component</vt:lpstr>
      <vt:lpstr>Презентация PowerPoint</vt:lpstr>
      <vt:lpstr>Презентация PowerPoint</vt:lpstr>
      <vt:lpstr>Application Structure</vt:lpstr>
      <vt:lpstr>Презентация PowerPoint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Airline Information Application</dc:title>
  <dc:creator>Iskandarov Xasan</dc:creator>
  <cp:lastModifiedBy>Iskandarov Xasan</cp:lastModifiedBy>
  <cp:revision>1</cp:revision>
  <dcterms:created xsi:type="dcterms:W3CDTF">2023-12-15T09:24:01Z</dcterms:created>
  <dcterms:modified xsi:type="dcterms:W3CDTF">2023-12-15T10:18:36Z</dcterms:modified>
</cp:coreProperties>
</file>