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8" r:id="rId4"/>
    <p:sldId id="259" r:id="rId5"/>
    <p:sldId id="260" r:id="rId6"/>
    <p:sldId id="265" r:id="rId7"/>
    <p:sldId id="257" r:id="rId8"/>
    <p:sldId id="268" r:id="rId9"/>
    <p:sldId id="269" r:id="rId10"/>
    <p:sldId id="270" r:id="rId11"/>
    <p:sldId id="262" r:id="rId12"/>
    <p:sldId id="264" r:id="rId13"/>
    <p:sldId id="266" r:id="rId14"/>
    <p:sldId id="261" r:id="rId15"/>
    <p:sldId id="272" r:id="rId16"/>
    <p:sldId id="273" r:id="rId17"/>
    <p:sldId id="274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B65B4-C613-49D3-9EB6-B62CB43B90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DA12A74-8CD6-41FE-B766-D17CCBA5CCC4}">
      <dgm:prSet/>
      <dgm:spPr/>
      <dgm:t>
        <a:bodyPr/>
        <a:lstStyle/>
        <a:p>
          <a:r>
            <a:rPr lang="en-US"/>
            <a:t>Probabilistic models for representing the presence of subpopulations within an overall population</a:t>
          </a:r>
        </a:p>
      </dgm:t>
    </dgm:pt>
    <dgm:pt modelId="{086D4BBD-A399-4920-B3DD-E86BCD1E7357}" type="parTrans" cxnId="{2C853058-7394-4707-86C3-99991144EEF1}">
      <dgm:prSet/>
      <dgm:spPr/>
      <dgm:t>
        <a:bodyPr/>
        <a:lstStyle/>
        <a:p>
          <a:endParaRPr lang="en-US"/>
        </a:p>
      </dgm:t>
    </dgm:pt>
    <dgm:pt modelId="{698DD620-584C-4B19-A276-BB28F0D7A178}" type="sibTrans" cxnId="{2C853058-7394-4707-86C3-99991144EEF1}">
      <dgm:prSet/>
      <dgm:spPr/>
      <dgm:t>
        <a:bodyPr/>
        <a:lstStyle/>
        <a:p>
          <a:endParaRPr lang="en-US"/>
        </a:p>
      </dgm:t>
    </dgm:pt>
    <dgm:pt modelId="{BA4E0F09-0879-457F-86AC-703C73A91EE4}">
      <dgm:prSet/>
      <dgm:spPr/>
      <dgm:t>
        <a:bodyPr/>
        <a:lstStyle/>
        <a:p>
          <a:r>
            <a:rPr lang="en-US" b="0" i="0" dirty="0"/>
            <a:t>Generally, does not require knowing which subpopulation a data point belongs to</a:t>
          </a:r>
          <a:endParaRPr lang="en-US" dirty="0"/>
        </a:p>
      </dgm:t>
    </dgm:pt>
    <dgm:pt modelId="{7845C59D-BEFA-4D1A-9B4B-E76FD8FB3952}" type="parTrans" cxnId="{E0432695-62B1-494C-8CE4-4EC786E95C8F}">
      <dgm:prSet/>
      <dgm:spPr/>
      <dgm:t>
        <a:bodyPr/>
        <a:lstStyle/>
        <a:p>
          <a:endParaRPr lang="en-US"/>
        </a:p>
      </dgm:t>
    </dgm:pt>
    <dgm:pt modelId="{E713375A-6882-47F7-90D1-1E823ECF35F2}" type="sibTrans" cxnId="{E0432695-62B1-494C-8CE4-4EC786E95C8F}">
      <dgm:prSet/>
      <dgm:spPr/>
      <dgm:t>
        <a:bodyPr/>
        <a:lstStyle/>
        <a:p>
          <a:endParaRPr lang="en-US"/>
        </a:p>
      </dgm:t>
    </dgm:pt>
    <dgm:pt modelId="{B6C55EF6-2315-4DCD-8B78-AAA01D1C8634}">
      <dgm:prSet/>
      <dgm:spPr/>
      <dgm:t>
        <a:bodyPr/>
        <a:lstStyle/>
        <a:p>
          <a:r>
            <a:rPr lang="en-US" dirty="0"/>
            <a:t>Used to make statistical inferences about the properties of the sub-populations given only observations on the pooled population</a:t>
          </a:r>
        </a:p>
      </dgm:t>
    </dgm:pt>
    <dgm:pt modelId="{92365242-5261-4094-9D56-AB385B65B6E6}" type="parTrans" cxnId="{B207E897-E3B8-4236-BAA8-861EC021C84D}">
      <dgm:prSet/>
      <dgm:spPr/>
      <dgm:t>
        <a:bodyPr/>
        <a:lstStyle/>
        <a:p>
          <a:endParaRPr lang="en-US"/>
        </a:p>
      </dgm:t>
    </dgm:pt>
    <dgm:pt modelId="{2D0E3B69-F948-4FF2-B3CE-36AA49E6970F}" type="sibTrans" cxnId="{B207E897-E3B8-4236-BAA8-861EC021C84D}">
      <dgm:prSet/>
      <dgm:spPr/>
      <dgm:t>
        <a:bodyPr/>
        <a:lstStyle/>
        <a:p>
          <a:endParaRPr lang="en-US"/>
        </a:p>
      </dgm:t>
    </dgm:pt>
    <dgm:pt modelId="{853DCA1A-B85E-4FFC-9B3D-DD90EB905780}">
      <dgm:prSet/>
      <dgm:spPr/>
      <dgm:t>
        <a:bodyPr/>
        <a:lstStyle/>
        <a:p>
          <a:r>
            <a:rPr lang="en-US" dirty="0"/>
            <a:t>A form of unsupervised learning</a:t>
          </a:r>
        </a:p>
      </dgm:t>
    </dgm:pt>
    <dgm:pt modelId="{EC0C0644-D6A9-48D4-BACF-39AD255CA991}" type="parTrans" cxnId="{3A959A82-E451-47B8-9173-AA9CDB65281D}">
      <dgm:prSet/>
      <dgm:spPr/>
      <dgm:t>
        <a:bodyPr/>
        <a:lstStyle/>
        <a:p>
          <a:endParaRPr lang="en-US"/>
        </a:p>
      </dgm:t>
    </dgm:pt>
    <dgm:pt modelId="{6BCB5E07-A1E4-4A78-9762-CA55980B2341}" type="sibTrans" cxnId="{3A959A82-E451-47B8-9173-AA9CDB65281D}">
      <dgm:prSet/>
      <dgm:spPr/>
      <dgm:t>
        <a:bodyPr/>
        <a:lstStyle/>
        <a:p>
          <a:endParaRPr lang="en-US"/>
        </a:p>
      </dgm:t>
    </dgm:pt>
    <dgm:pt modelId="{A724ADDC-F7DE-43F0-9DB8-F6B2EECC3BA9}" type="pres">
      <dgm:prSet presAssocID="{584B65B4-C613-49D3-9EB6-B62CB43B90C4}" presName="root" presStyleCnt="0">
        <dgm:presLayoutVars>
          <dgm:dir/>
          <dgm:resizeHandles val="exact"/>
        </dgm:presLayoutVars>
      </dgm:prSet>
      <dgm:spPr/>
    </dgm:pt>
    <dgm:pt modelId="{C94DD537-D442-423D-A1F5-FF988C1467EF}" type="pres">
      <dgm:prSet presAssocID="{4DA12A74-8CD6-41FE-B766-D17CCBA5CCC4}" presName="compNode" presStyleCnt="0"/>
      <dgm:spPr/>
    </dgm:pt>
    <dgm:pt modelId="{D5C8AF24-8A0C-4C5E-94B2-8BEC4DA02E36}" type="pres">
      <dgm:prSet presAssocID="{4DA12A74-8CD6-41FE-B766-D17CCBA5CCC4}" presName="bgRect" presStyleLbl="bgShp" presStyleIdx="0" presStyleCnt="4"/>
      <dgm:spPr/>
    </dgm:pt>
    <dgm:pt modelId="{08E7D9B1-DD27-4B23-94FA-C1F122B085DD}" type="pres">
      <dgm:prSet presAssocID="{4DA12A74-8CD6-41FE-B766-D17CCBA5CC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594850-5723-47A7-A552-4647396995EF}" type="pres">
      <dgm:prSet presAssocID="{4DA12A74-8CD6-41FE-B766-D17CCBA5CCC4}" presName="spaceRect" presStyleCnt="0"/>
      <dgm:spPr/>
    </dgm:pt>
    <dgm:pt modelId="{3E510238-CBF5-40DE-8931-AEE9E993DA25}" type="pres">
      <dgm:prSet presAssocID="{4DA12A74-8CD6-41FE-B766-D17CCBA5CCC4}" presName="parTx" presStyleLbl="revTx" presStyleIdx="0" presStyleCnt="4">
        <dgm:presLayoutVars>
          <dgm:chMax val="0"/>
          <dgm:chPref val="0"/>
        </dgm:presLayoutVars>
      </dgm:prSet>
      <dgm:spPr/>
    </dgm:pt>
    <dgm:pt modelId="{B06BA007-2135-4F69-8FF8-FAC278907C22}" type="pres">
      <dgm:prSet presAssocID="{698DD620-584C-4B19-A276-BB28F0D7A178}" presName="sibTrans" presStyleCnt="0"/>
      <dgm:spPr/>
    </dgm:pt>
    <dgm:pt modelId="{531C74A8-4B89-4236-8A9E-516E518E0619}" type="pres">
      <dgm:prSet presAssocID="{BA4E0F09-0879-457F-86AC-703C73A91EE4}" presName="compNode" presStyleCnt="0"/>
      <dgm:spPr/>
    </dgm:pt>
    <dgm:pt modelId="{E2646401-6929-4490-A404-301F5E8EE436}" type="pres">
      <dgm:prSet presAssocID="{BA4E0F09-0879-457F-86AC-703C73A91EE4}" presName="bgRect" presStyleLbl="bgShp" presStyleIdx="1" presStyleCnt="4"/>
      <dgm:spPr/>
    </dgm:pt>
    <dgm:pt modelId="{46286F5C-9D7E-400A-AF75-15DA246DB0C6}" type="pres">
      <dgm:prSet presAssocID="{BA4E0F09-0879-457F-86AC-703C73A91E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 with solid fill"/>
        </a:ext>
      </dgm:extLst>
    </dgm:pt>
    <dgm:pt modelId="{A4C79B53-207A-48AC-A514-31991045C11D}" type="pres">
      <dgm:prSet presAssocID="{BA4E0F09-0879-457F-86AC-703C73A91EE4}" presName="spaceRect" presStyleCnt="0"/>
      <dgm:spPr/>
    </dgm:pt>
    <dgm:pt modelId="{9613BE21-7246-40C4-AEB8-3B132D538E1C}" type="pres">
      <dgm:prSet presAssocID="{BA4E0F09-0879-457F-86AC-703C73A91EE4}" presName="parTx" presStyleLbl="revTx" presStyleIdx="1" presStyleCnt="4">
        <dgm:presLayoutVars>
          <dgm:chMax val="0"/>
          <dgm:chPref val="0"/>
        </dgm:presLayoutVars>
      </dgm:prSet>
      <dgm:spPr/>
    </dgm:pt>
    <dgm:pt modelId="{DEDF7B9E-2528-415B-930B-565B0DC9C76E}" type="pres">
      <dgm:prSet presAssocID="{E713375A-6882-47F7-90D1-1E823ECF35F2}" presName="sibTrans" presStyleCnt="0"/>
      <dgm:spPr/>
    </dgm:pt>
    <dgm:pt modelId="{08DDFAF9-85BC-441E-B6B7-FEBF80DC9896}" type="pres">
      <dgm:prSet presAssocID="{B6C55EF6-2315-4DCD-8B78-AAA01D1C8634}" presName="compNode" presStyleCnt="0"/>
      <dgm:spPr/>
    </dgm:pt>
    <dgm:pt modelId="{C3AB24F3-6036-4BB8-96FC-164461E670E0}" type="pres">
      <dgm:prSet presAssocID="{B6C55EF6-2315-4DCD-8B78-AAA01D1C8634}" presName="bgRect" presStyleLbl="bgShp" presStyleIdx="2" presStyleCnt="4"/>
      <dgm:spPr/>
    </dgm:pt>
    <dgm:pt modelId="{E03DDECE-837C-4239-9D15-F1841E81369B}" type="pres">
      <dgm:prSet presAssocID="{B6C55EF6-2315-4DCD-8B78-AAA01D1C86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FE0F47-EA6A-4A3D-A155-C82063DD5221}" type="pres">
      <dgm:prSet presAssocID="{B6C55EF6-2315-4DCD-8B78-AAA01D1C8634}" presName="spaceRect" presStyleCnt="0"/>
      <dgm:spPr/>
    </dgm:pt>
    <dgm:pt modelId="{7E52BACE-14D1-4520-9EB1-D44C877AF45C}" type="pres">
      <dgm:prSet presAssocID="{B6C55EF6-2315-4DCD-8B78-AAA01D1C8634}" presName="parTx" presStyleLbl="revTx" presStyleIdx="2" presStyleCnt="4">
        <dgm:presLayoutVars>
          <dgm:chMax val="0"/>
          <dgm:chPref val="0"/>
        </dgm:presLayoutVars>
      </dgm:prSet>
      <dgm:spPr/>
    </dgm:pt>
    <dgm:pt modelId="{EF00D658-57CF-4B50-A01A-02AFAACC2175}" type="pres">
      <dgm:prSet presAssocID="{2D0E3B69-F948-4FF2-B3CE-36AA49E6970F}" presName="sibTrans" presStyleCnt="0"/>
      <dgm:spPr/>
    </dgm:pt>
    <dgm:pt modelId="{1493F785-545D-43A3-90DE-A705E272847F}" type="pres">
      <dgm:prSet presAssocID="{853DCA1A-B85E-4FFC-9B3D-DD90EB905780}" presName="compNode" presStyleCnt="0"/>
      <dgm:spPr/>
    </dgm:pt>
    <dgm:pt modelId="{8EF3CCBA-EE9B-4874-8418-556892476821}" type="pres">
      <dgm:prSet presAssocID="{853DCA1A-B85E-4FFC-9B3D-DD90EB905780}" presName="bgRect" presStyleLbl="bgShp" presStyleIdx="3" presStyleCnt="4"/>
      <dgm:spPr/>
    </dgm:pt>
    <dgm:pt modelId="{8E0F3CA9-180A-48D7-8820-57C883912C26}" type="pres">
      <dgm:prSet presAssocID="{853DCA1A-B85E-4FFC-9B3D-DD90EB9057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63F8E1-178A-4423-B5BC-131C01334D1D}" type="pres">
      <dgm:prSet presAssocID="{853DCA1A-B85E-4FFC-9B3D-DD90EB905780}" presName="spaceRect" presStyleCnt="0"/>
      <dgm:spPr/>
    </dgm:pt>
    <dgm:pt modelId="{CC355D1A-5B8A-4686-AD03-C08645B88040}" type="pres">
      <dgm:prSet presAssocID="{853DCA1A-B85E-4FFC-9B3D-DD90EB90578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345113-2242-4CA0-BA83-009100D62A57}" type="presOf" srcId="{B6C55EF6-2315-4DCD-8B78-AAA01D1C8634}" destId="{7E52BACE-14D1-4520-9EB1-D44C877AF45C}" srcOrd="0" destOrd="0" presId="urn:microsoft.com/office/officeart/2018/2/layout/IconVerticalSolidList"/>
    <dgm:cxn modelId="{F241BB54-6226-49F8-91EC-FB6B05052DE8}" type="presOf" srcId="{584B65B4-C613-49D3-9EB6-B62CB43B90C4}" destId="{A724ADDC-F7DE-43F0-9DB8-F6B2EECC3BA9}" srcOrd="0" destOrd="0" presId="urn:microsoft.com/office/officeart/2018/2/layout/IconVerticalSolidList"/>
    <dgm:cxn modelId="{2C853058-7394-4707-86C3-99991144EEF1}" srcId="{584B65B4-C613-49D3-9EB6-B62CB43B90C4}" destId="{4DA12A74-8CD6-41FE-B766-D17CCBA5CCC4}" srcOrd="0" destOrd="0" parTransId="{086D4BBD-A399-4920-B3DD-E86BCD1E7357}" sibTransId="{698DD620-584C-4B19-A276-BB28F0D7A178}"/>
    <dgm:cxn modelId="{3A959A82-E451-47B8-9173-AA9CDB65281D}" srcId="{584B65B4-C613-49D3-9EB6-B62CB43B90C4}" destId="{853DCA1A-B85E-4FFC-9B3D-DD90EB905780}" srcOrd="3" destOrd="0" parTransId="{EC0C0644-D6A9-48D4-BACF-39AD255CA991}" sibTransId="{6BCB5E07-A1E4-4A78-9762-CA55980B2341}"/>
    <dgm:cxn modelId="{E0432695-62B1-494C-8CE4-4EC786E95C8F}" srcId="{584B65B4-C613-49D3-9EB6-B62CB43B90C4}" destId="{BA4E0F09-0879-457F-86AC-703C73A91EE4}" srcOrd="1" destOrd="0" parTransId="{7845C59D-BEFA-4D1A-9B4B-E76FD8FB3952}" sibTransId="{E713375A-6882-47F7-90D1-1E823ECF35F2}"/>
    <dgm:cxn modelId="{B207E897-E3B8-4236-BAA8-861EC021C84D}" srcId="{584B65B4-C613-49D3-9EB6-B62CB43B90C4}" destId="{B6C55EF6-2315-4DCD-8B78-AAA01D1C8634}" srcOrd="2" destOrd="0" parTransId="{92365242-5261-4094-9D56-AB385B65B6E6}" sibTransId="{2D0E3B69-F948-4FF2-B3CE-36AA49E6970F}"/>
    <dgm:cxn modelId="{7E8693AD-2D00-4BBB-9919-FFF7A8525FBA}" type="presOf" srcId="{4DA12A74-8CD6-41FE-B766-D17CCBA5CCC4}" destId="{3E510238-CBF5-40DE-8931-AEE9E993DA25}" srcOrd="0" destOrd="0" presId="urn:microsoft.com/office/officeart/2018/2/layout/IconVerticalSolidList"/>
    <dgm:cxn modelId="{1EE73BE5-923A-4C8E-B094-BDE7E9B80344}" type="presOf" srcId="{BA4E0F09-0879-457F-86AC-703C73A91EE4}" destId="{9613BE21-7246-40C4-AEB8-3B132D538E1C}" srcOrd="0" destOrd="0" presId="urn:microsoft.com/office/officeart/2018/2/layout/IconVerticalSolidList"/>
    <dgm:cxn modelId="{17C7F6F3-15A1-4BEF-837E-CEDEB44F208B}" type="presOf" srcId="{853DCA1A-B85E-4FFC-9B3D-DD90EB905780}" destId="{CC355D1A-5B8A-4686-AD03-C08645B88040}" srcOrd="0" destOrd="0" presId="urn:microsoft.com/office/officeart/2018/2/layout/IconVerticalSolidList"/>
    <dgm:cxn modelId="{94115146-BE59-4821-BF23-DEF30A8A636E}" type="presParOf" srcId="{A724ADDC-F7DE-43F0-9DB8-F6B2EECC3BA9}" destId="{C94DD537-D442-423D-A1F5-FF988C1467EF}" srcOrd="0" destOrd="0" presId="urn:microsoft.com/office/officeart/2018/2/layout/IconVerticalSolidList"/>
    <dgm:cxn modelId="{1651DAEE-62E6-4540-8612-50EC0F436FEA}" type="presParOf" srcId="{C94DD537-D442-423D-A1F5-FF988C1467EF}" destId="{D5C8AF24-8A0C-4C5E-94B2-8BEC4DA02E36}" srcOrd="0" destOrd="0" presId="urn:microsoft.com/office/officeart/2018/2/layout/IconVerticalSolidList"/>
    <dgm:cxn modelId="{1DD18FE2-5F7E-41B1-B136-73BC368302FC}" type="presParOf" srcId="{C94DD537-D442-423D-A1F5-FF988C1467EF}" destId="{08E7D9B1-DD27-4B23-94FA-C1F122B085DD}" srcOrd="1" destOrd="0" presId="urn:microsoft.com/office/officeart/2018/2/layout/IconVerticalSolidList"/>
    <dgm:cxn modelId="{56FCE5FA-6D35-4DA8-928D-36B8355F8FC4}" type="presParOf" srcId="{C94DD537-D442-423D-A1F5-FF988C1467EF}" destId="{D2594850-5723-47A7-A552-4647396995EF}" srcOrd="2" destOrd="0" presId="urn:microsoft.com/office/officeart/2018/2/layout/IconVerticalSolidList"/>
    <dgm:cxn modelId="{F697793F-061B-4831-A3E9-970DF8B64C9B}" type="presParOf" srcId="{C94DD537-D442-423D-A1F5-FF988C1467EF}" destId="{3E510238-CBF5-40DE-8931-AEE9E993DA25}" srcOrd="3" destOrd="0" presId="urn:microsoft.com/office/officeart/2018/2/layout/IconVerticalSolidList"/>
    <dgm:cxn modelId="{05ED43EA-48C1-4A84-AE6D-21F5DB2751B7}" type="presParOf" srcId="{A724ADDC-F7DE-43F0-9DB8-F6B2EECC3BA9}" destId="{B06BA007-2135-4F69-8FF8-FAC278907C22}" srcOrd="1" destOrd="0" presId="urn:microsoft.com/office/officeart/2018/2/layout/IconVerticalSolidList"/>
    <dgm:cxn modelId="{09DBFB93-B899-4FAA-8520-C14F82367DC4}" type="presParOf" srcId="{A724ADDC-F7DE-43F0-9DB8-F6B2EECC3BA9}" destId="{531C74A8-4B89-4236-8A9E-516E518E0619}" srcOrd="2" destOrd="0" presId="urn:microsoft.com/office/officeart/2018/2/layout/IconVerticalSolidList"/>
    <dgm:cxn modelId="{AEF6B240-5FBE-4069-8B05-24823914DEEA}" type="presParOf" srcId="{531C74A8-4B89-4236-8A9E-516E518E0619}" destId="{E2646401-6929-4490-A404-301F5E8EE436}" srcOrd="0" destOrd="0" presId="urn:microsoft.com/office/officeart/2018/2/layout/IconVerticalSolidList"/>
    <dgm:cxn modelId="{1FDA8EC8-DE07-4B99-B057-D0EF3A50F9A3}" type="presParOf" srcId="{531C74A8-4B89-4236-8A9E-516E518E0619}" destId="{46286F5C-9D7E-400A-AF75-15DA246DB0C6}" srcOrd="1" destOrd="0" presId="urn:microsoft.com/office/officeart/2018/2/layout/IconVerticalSolidList"/>
    <dgm:cxn modelId="{5AB8EC8A-A21D-4BDC-8C7F-B7C0EFE46E35}" type="presParOf" srcId="{531C74A8-4B89-4236-8A9E-516E518E0619}" destId="{A4C79B53-207A-48AC-A514-31991045C11D}" srcOrd="2" destOrd="0" presId="urn:microsoft.com/office/officeart/2018/2/layout/IconVerticalSolidList"/>
    <dgm:cxn modelId="{B3E97F4D-404F-4F13-BDA0-6A74076066CA}" type="presParOf" srcId="{531C74A8-4B89-4236-8A9E-516E518E0619}" destId="{9613BE21-7246-40C4-AEB8-3B132D538E1C}" srcOrd="3" destOrd="0" presId="urn:microsoft.com/office/officeart/2018/2/layout/IconVerticalSolidList"/>
    <dgm:cxn modelId="{13EA81F4-C5F0-4146-A79B-E52BCA5749BC}" type="presParOf" srcId="{A724ADDC-F7DE-43F0-9DB8-F6B2EECC3BA9}" destId="{DEDF7B9E-2528-415B-930B-565B0DC9C76E}" srcOrd="3" destOrd="0" presId="urn:microsoft.com/office/officeart/2018/2/layout/IconVerticalSolidList"/>
    <dgm:cxn modelId="{C2768E01-67B9-4489-B2C8-75E67A346EE4}" type="presParOf" srcId="{A724ADDC-F7DE-43F0-9DB8-F6B2EECC3BA9}" destId="{08DDFAF9-85BC-441E-B6B7-FEBF80DC9896}" srcOrd="4" destOrd="0" presId="urn:microsoft.com/office/officeart/2018/2/layout/IconVerticalSolidList"/>
    <dgm:cxn modelId="{AE43B755-012D-4E79-8263-504B9A7A723C}" type="presParOf" srcId="{08DDFAF9-85BC-441E-B6B7-FEBF80DC9896}" destId="{C3AB24F3-6036-4BB8-96FC-164461E670E0}" srcOrd="0" destOrd="0" presId="urn:microsoft.com/office/officeart/2018/2/layout/IconVerticalSolidList"/>
    <dgm:cxn modelId="{8F938789-86CB-4976-8F81-61B26E380317}" type="presParOf" srcId="{08DDFAF9-85BC-441E-B6B7-FEBF80DC9896}" destId="{E03DDECE-837C-4239-9D15-F1841E81369B}" srcOrd="1" destOrd="0" presId="urn:microsoft.com/office/officeart/2018/2/layout/IconVerticalSolidList"/>
    <dgm:cxn modelId="{810A370B-191B-4F06-85AF-A3D8AB8B998C}" type="presParOf" srcId="{08DDFAF9-85BC-441E-B6B7-FEBF80DC9896}" destId="{43FE0F47-EA6A-4A3D-A155-C82063DD5221}" srcOrd="2" destOrd="0" presId="urn:microsoft.com/office/officeart/2018/2/layout/IconVerticalSolidList"/>
    <dgm:cxn modelId="{1143409C-B012-436C-B592-52BC02B22BD7}" type="presParOf" srcId="{08DDFAF9-85BC-441E-B6B7-FEBF80DC9896}" destId="{7E52BACE-14D1-4520-9EB1-D44C877AF45C}" srcOrd="3" destOrd="0" presId="urn:microsoft.com/office/officeart/2018/2/layout/IconVerticalSolidList"/>
    <dgm:cxn modelId="{B979FD94-1528-4D3A-927A-A130405E0DA0}" type="presParOf" srcId="{A724ADDC-F7DE-43F0-9DB8-F6B2EECC3BA9}" destId="{EF00D658-57CF-4B50-A01A-02AFAACC2175}" srcOrd="5" destOrd="0" presId="urn:microsoft.com/office/officeart/2018/2/layout/IconVerticalSolidList"/>
    <dgm:cxn modelId="{7B0A0F5D-0BA2-4B6F-B34A-F820FFD6BCEF}" type="presParOf" srcId="{A724ADDC-F7DE-43F0-9DB8-F6B2EECC3BA9}" destId="{1493F785-545D-43A3-90DE-A705E272847F}" srcOrd="6" destOrd="0" presId="urn:microsoft.com/office/officeart/2018/2/layout/IconVerticalSolidList"/>
    <dgm:cxn modelId="{1175FD7E-CE0C-4A1C-805C-1B5131EBE046}" type="presParOf" srcId="{1493F785-545D-43A3-90DE-A705E272847F}" destId="{8EF3CCBA-EE9B-4874-8418-556892476821}" srcOrd="0" destOrd="0" presId="urn:microsoft.com/office/officeart/2018/2/layout/IconVerticalSolidList"/>
    <dgm:cxn modelId="{33B69FE0-69AF-4F16-AD72-339007B39943}" type="presParOf" srcId="{1493F785-545D-43A3-90DE-A705E272847F}" destId="{8E0F3CA9-180A-48D7-8820-57C883912C26}" srcOrd="1" destOrd="0" presId="urn:microsoft.com/office/officeart/2018/2/layout/IconVerticalSolidList"/>
    <dgm:cxn modelId="{1E77603E-8098-4FD1-A055-74A03766A213}" type="presParOf" srcId="{1493F785-545D-43A3-90DE-A705E272847F}" destId="{4063F8E1-178A-4423-B5BC-131C01334D1D}" srcOrd="2" destOrd="0" presId="urn:microsoft.com/office/officeart/2018/2/layout/IconVerticalSolidList"/>
    <dgm:cxn modelId="{06A7EE78-589D-47FF-9E21-FA3793A3B7EC}" type="presParOf" srcId="{1493F785-545D-43A3-90DE-A705E272847F}" destId="{CC355D1A-5B8A-4686-AD03-C08645B880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5772A-963E-4BAA-85A0-E2C627E0F8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64D3E4-A9EE-40DD-B372-CF581462CB1D}">
      <dgm:prSet/>
      <dgm:spPr/>
      <dgm:t>
        <a:bodyPr/>
        <a:lstStyle/>
        <a:p>
          <a:r>
            <a:rPr lang="en-US" b="0" i="0"/>
            <a:t>Financial modeling </a:t>
          </a:r>
          <a:endParaRPr lang="en-US"/>
        </a:p>
      </dgm:t>
    </dgm:pt>
    <dgm:pt modelId="{48D2FFF8-1D6D-4D33-B88D-C2853CA881C5}" type="parTrans" cxnId="{F809E72E-50D5-4913-B25B-8BD69538F565}">
      <dgm:prSet/>
      <dgm:spPr/>
      <dgm:t>
        <a:bodyPr/>
        <a:lstStyle/>
        <a:p>
          <a:endParaRPr lang="en-US"/>
        </a:p>
      </dgm:t>
    </dgm:pt>
    <dgm:pt modelId="{BFFE9AA5-F518-437A-BB0D-8DF649E331C9}" type="sibTrans" cxnId="{F809E72E-50D5-4913-B25B-8BD69538F565}">
      <dgm:prSet/>
      <dgm:spPr/>
      <dgm:t>
        <a:bodyPr/>
        <a:lstStyle/>
        <a:p>
          <a:endParaRPr lang="en-US"/>
        </a:p>
      </dgm:t>
    </dgm:pt>
    <dgm:pt modelId="{97019DD2-4B43-4688-A57B-E1D237009B7B}">
      <dgm:prSet/>
      <dgm:spPr/>
      <dgm:t>
        <a:bodyPr/>
        <a:lstStyle/>
        <a:p>
          <a:r>
            <a:rPr lang="en-US" b="0" i="0"/>
            <a:t>Machine Learning topics</a:t>
          </a:r>
          <a:endParaRPr lang="en-US"/>
        </a:p>
      </dgm:t>
    </dgm:pt>
    <dgm:pt modelId="{4ED7CE66-1C25-4591-871E-89A354FFBC5B}" type="parTrans" cxnId="{161904DD-339D-4E41-871C-B0CB0161DF64}">
      <dgm:prSet/>
      <dgm:spPr/>
      <dgm:t>
        <a:bodyPr/>
        <a:lstStyle/>
        <a:p>
          <a:endParaRPr lang="en-US"/>
        </a:p>
      </dgm:t>
    </dgm:pt>
    <dgm:pt modelId="{3E3BE143-6AFA-4F2A-82FB-9A3AACBF38FB}" type="sibTrans" cxnId="{161904DD-339D-4E41-871C-B0CB0161DF64}">
      <dgm:prSet/>
      <dgm:spPr/>
      <dgm:t>
        <a:bodyPr/>
        <a:lstStyle/>
        <a:p>
          <a:endParaRPr lang="en-US"/>
        </a:p>
      </dgm:t>
    </dgm:pt>
    <dgm:pt modelId="{8268AC7E-935E-4AE9-A4E9-C149AFAE412B}">
      <dgm:prSet/>
      <dgm:spPr/>
      <dgm:t>
        <a:bodyPr/>
        <a:lstStyle/>
        <a:p>
          <a:r>
            <a:rPr lang="en-US" b="0" i="0"/>
            <a:t>Speech recognition systems</a:t>
          </a:r>
          <a:endParaRPr lang="en-US"/>
        </a:p>
      </dgm:t>
    </dgm:pt>
    <dgm:pt modelId="{C05A1C41-2C18-4529-80B9-1744463BF268}" type="parTrans" cxnId="{9D3AC780-8383-43AA-B3CB-DF5B204D04AC}">
      <dgm:prSet/>
      <dgm:spPr/>
      <dgm:t>
        <a:bodyPr/>
        <a:lstStyle/>
        <a:p>
          <a:endParaRPr lang="en-US"/>
        </a:p>
      </dgm:t>
    </dgm:pt>
    <dgm:pt modelId="{18FA50FA-33D6-48F1-989D-44D823010464}" type="sibTrans" cxnId="{9D3AC780-8383-43AA-B3CB-DF5B204D04AC}">
      <dgm:prSet/>
      <dgm:spPr/>
      <dgm:t>
        <a:bodyPr/>
        <a:lstStyle/>
        <a:p>
          <a:endParaRPr lang="en-US"/>
        </a:p>
      </dgm:t>
    </dgm:pt>
    <dgm:pt modelId="{0282DA01-B22E-49F9-AA31-954D3E9312E9}">
      <dgm:prSet/>
      <dgm:spPr/>
      <dgm:t>
        <a:bodyPr/>
        <a:lstStyle/>
        <a:p>
          <a:r>
            <a:rPr lang="en-US"/>
            <a:t>Handwriting recognition</a:t>
          </a:r>
        </a:p>
      </dgm:t>
    </dgm:pt>
    <dgm:pt modelId="{1DC80DA0-20D9-4A4B-AF46-F97772929B8A}" type="parTrans" cxnId="{BB35325A-2DB8-4F63-A123-51C2B5AFDD70}">
      <dgm:prSet/>
      <dgm:spPr/>
      <dgm:t>
        <a:bodyPr/>
        <a:lstStyle/>
        <a:p>
          <a:endParaRPr lang="en-US"/>
        </a:p>
      </dgm:t>
    </dgm:pt>
    <dgm:pt modelId="{50719D40-3201-494B-A2BB-0827840C62DB}" type="sibTrans" cxnId="{BB35325A-2DB8-4F63-A123-51C2B5AFDD70}">
      <dgm:prSet/>
      <dgm:spPr/>
      <dgm:t>
        <a:bodyPr/>
        <a:lstStyle/>
        <a:p>
          <a:endParaRPr lang="en-US"/>
        </a:p>
      </dgm:t>
    </dgm:pt>
    <dgm:pt modelId="{E2FF846F-F4B5-4CED-B8F2-5420074F5C97}">
      <dgm:prSet/>
      <dgm:spPr/>
      <dgm:t>
        <a:bodyPr/>
        <a:lstStyle/>
        <a:p>
          <a:r>
            <a:rPr lang="en-US"/>
            <a:t>T</a:t>
          </a:r>
          <a:r>
            <a:rPr lang="en-US" b="0" i="0"/>
            <a:t>racking of multiple objects in a video sequence</a:t>
          </a:r>
          <a:endParaRPr lang="en-US"/>
        </a:p>
      </dgm:t>
    </dgm:pt>
    <dgm:pt modelId="{3E27A5BB-E160-4D4B-A8E5-D1ACB6E9DB59}" type="parTrans" cxnId="{256D788C-6E50-4857-8D70-649E78D31749}">
      <dgm:prSet/>
      <dgm:spPr/>
      <dgm:t>
        <a:bodyPr/>
        <a:lstStyle/>
        <a:p>
          <a:endParaRPr lang="en-US"/>
        </a:p>
      </dgm:t>
    </dgm:pt>
    <dgm:pt modelId="{59F70E7A-E607-440D-990A-F81E5E570768}" type="sibTrans" cxnId="{256D788C-6E50-4857-8D70-649E78D31749}">
      <dgm:prSet/>
      <dgm:spPr/>
      <dgm:t>
        <a:bodyPr/>
        <a:lstStyle/>
        <a:p>
          <a:endParaRPr lang="en-US"/>
        </a:p>
      </dgm:t>
    </dgm:pt>
    <dgm:pt modelId="{33794AE7-6ABA-485E-9297-28D8220B3080}">
      <dgm:prSet/>
      <dgm:spPr/>
      <dgm:t>
        <a:bodyPr/>
        <a:lstStyle/>
        <a:p>
          <a:r>
            <a:rPr lang="en-US"/>
            <a:t>Breast cancer prognosis</a:t>
          </a:r>
        </a:p>
      </dgm:t>
    </dgm:pt>
    <dgm:pt modelId="{4E15F801-C250-490B-AB39-1703FF7EA8F7}" type="parTrans" cxnId="{AB3F1F1F-D5EC-486B-A395-AD61034164ED}">
      <dgm:prSet/>
      <dgm:spPr/>
      <dgm:t>
        <a:bodyPr/>
        <a:lstStyle/>
        <a:p>
          <a:endParaRPr lang="en-US"/>
        </a:p>
      </dgm:t>
    </dgm:pt>
    <dgm:pt modelId="{DAF8E782-84EB-4961-BDA5-6BD3721D858D}" type="sibTrans" cxnId="{AB3F1F1F-D5EC-486B-A395-AD61034164ED}">
      <dgm:prSet/>
      <dgm:spPr/>
      <dgm:t>
        <a:bodyPr/>
        <a:lstStyle/>
        <a:p>
          <a:endParaRPr lang="en-US"/>
        </a:p>
      </dgm:t>
    </dgm:pt>
    <dgm:pt modelId="{4C9B30A8-4C05-4763-B18E-2E0ABB046A59}" type="pres">
      <dgm:prSet presAssocID="{BE05772A-963E-4BAA-85A0-E2C627E0F805}" presName="linear" presStyleCnt="0">
        <dgm:presLayoutVars>
          <dgm:dir/>
          <dgm:animLvl val="lvl"/>
          <dgm:resizeHandles val="exact"/>
        </dgm:presLayoutVars>
      </dgm:prSet>
      <dgm:spPr/>
    </dgm:pt>
    <dgm:pt modelId="{83F4D610-F7AD-40B6-ABC5-DD2DDEA0D38C}" type="pres">
      <dgm:prSet presAssocID="{8F64D3E4-A9EE-40DD-B372-CF581462CB1D}" presName="parentLin" presStyleCnt="0"/>
      <dgm:spPr/>
    </dgm:pt>
    <dgm:pt modelId="{D6BCC5B5-7D5E-47C2-8DBD-45240E9A4334}" type="pres">
      <dgm:prSet presAssocID="{8F64D3E4-A9EE-40DD-B372-CF581462CB1D}" presName="parentLeftMargin" presStyleLbl="node1" presStyleIdx="0" presStyleCnt="3"/>
      <dgm:spPr/>
    </dgm:pt>
    <dgm:pt modelId="{22F3D373-F4B9-4A29-A32D-941B48640892}" type="pres">
      <dgm:prSet presAssocID="{8F64D3E4-A9EE-40DD-B372-CF581462CB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BEC649-2C83-482E-A015-33B9C039C64B}" type="pres">
      <dgm:prSet presAssocID="{8F64D3E4-A9EE-40DD-B372-CF581462CB1D}" presName="negativeSpace" presStyleCnt="0"/>
      <dgm:spPr/>
    </dgm:pt>
    <dgm:pt modelId="{BEC6B51E-88D3-4727-86C7-3AB27B3A7C84}" type="pres">
      <dgm:prSet presAssocID="{8F64D3E4-A9EE-40DD-B372-CF581462CB1D}" presName="childText" presStyleLbl="conFgAcc1" presStyleIdx="0" presStyleCnt="3">
        <dgm:presLayoutVars>
          <dgm:bulletEnabled val="1"/>
        </dgm:presLayoutVars>
      </dgm:prSet>
      <dgm:spPr/>
    </dgm:pt>
    <dgm:pt modelId="{78180668-7A19-4BCB-BC32-ACB0BA94070E}" type="pres">
      <dgm:prSet presAssocID="{BFFE9AA5-F518-437A-BB0D-8DF649E331C9}" presName="spaceBetweenRectangles" presStyleCnt="0"/>
      <dgm:spPr/>
    </dgm:pt>
    <dgm:pt modelId="{C517D46E-3783-4BB8-9E76-85A0A12FCBC2}" type="pres">
      <dgm:prSet presAssocID="{97019DD2-4B43-4688-A57B-E1D237009B7B}" presName="parentLin" presStyleCnt="0"/>
      <dgm:spPr/>
    </dgm:pt>
    <dgm:pt modelId="{133FE5DA-C72D-4E9E-B3A4-B7B440FAB430}" type="pres">
      <dgm:prSet presAssocID="{97019DD2-4B43-4688-A57B-E1D237009B7B}" presName="parentLeftMargin" presStyleLbl="node1" presStyleIdx="0" presStyleCnt="3"/>
      <dgm:spPr/>
    </dgm:pt>
    <dgm:pt modelId="{C6AD5E60-B42D-4618-AE95-FFA581C185A6}" type="pres">
      <dgm:prSet presAssocID="{97019DD2-4B43-4688-A57B-E1D237009B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E39AE8-594B-4121-AFD2-548A12D7CE3B}" type="pres">
      <dgm:prSet presAssocID="{97019DD2-4B43-4688-A57B-E1D237009B7B}" presName="negativeSpace" presStyleCnt="0"/>
      <dgm:spPr/>
    </dgm:pt>
    <dgm:pt modelId="{8C3DB7D0-9973-4396-9B16-AB7B0108B9C6}" type="pres">
      <dgm:prSet presAssocID="{97019DD2-4B43-4688-A57B-E1D237009B7B}" presName="childText" presStyleLbl="conFgAcc1" presStyleIdx="1" presStyleCnt="3">
        <dgm:presLayoutVars>
          <dgm:bulletEnabled val="1"/>
        </dgm:presLayoutVars>
      </dgm:prSet>
      <dgm:spPr/>
    </dgm:pt>
    <dgm:pt modelId="{CD9EF427-CADD-4322-8315-EAC5929EA1B3}" type="pres">
      <dgm:prSet presAssocID="{3E3BE143-6AFA-4F2A-82FB-9A3AACBF38FB}" presName="spaceBetweenRectangles" presStyleCnt="0"/>
      <dgm:spPr/>
    </dgm:pt>
    <dgm:pt modelId="{E6470A59-8FE7-4C44-B18C-978D2F82677E}" type="pres">
      <dgm:prSet presAssocID="{33794AE7-6ABA-485E-9297-28D8220B3080}" presName="parentLin" presStyleCnt="0"/>
      <dgm:spPr/>
    </dgm:pt>
    <dgm:pt modelId="{45678F88-5068-427C-8685-54582FB63019}" type="pres">
      <dgm:prSet presAssocID="{33794AE7-6ABA-485E-9297-28D8220B3080}" presName="parentLeftMargin" presStyleLbl="node1" presStyleIdx="1" presStyleCnt="3"/>
      <dgm:spPr/>
    </dgm:pt>
    <dgm:pt modelId="{39993A6D-4E0A-455C-85A7-EA8EC8A44D40}" type="pres">
      <dgm:prSet presAssocID="{33794AE7-6ABA-485E-9297-28D8220B30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EC1BBF0-9F98-4150-88EE-0FD7E9760899}" type="pres">
      <dgm:prSet presAssocID="{33794AE7-6ABA-485E-9297-28D8220B3080}" presName="negativeSpace" presStyleCnt="0"/>
      <dgm:spPr/>
    </dgm:pt>
    <dgm:pt modelId="{A412542D-4310-4959-90F9-659DB32DA7CE}" type="pres">
      <dgm:prSet presAssocID="{33794AE7-6ABA-485E-9297-28D8220B308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B3F1F1F-D5EC-486B-A395-AD61034164ED}" srcId="{BE05772A-963E-4BAA-85A0-E2C627E0F805}" destId="{33794AE7-6ABA-485E-9297-28D8220B3080}" srcOrd="2" destOrd="0" parTransId="{4E15F801-C250-490B-AB39-1703FF7EA8F7}" sibTransId="{DAF8E782-84EB-4961-BDA5-6BD3721D858D}"/>
    <dgm:cxn modelId="{F809E72E-50D5-4913-B25B-8BD69538F565}" srcId="{BE05772A-963E-4BAA-85A0-E2C627E0F805}" destId="{8F64D3E4-A9EE-40DD-B372-CF581462CB1D}" srcOrd="0" destOrd="0" parTransId="{48D2FFF8-1D6D-4D33-B88D-C2853CA881C5}" sibTransId="{BFFE9AA5-F518-437A-BB0D-8DF649E331C9}"/>
    <dgm:cxn modelId="{629D7261-B081-4DA4-8B90-2A835E298BF6}" type="presOf" srcId="{8268AC7E-935E-4AE9-A4E9-C149AFAE412B}" destId="{8C3DB7D0-9973-4396-9B16-AB7B0108B9C6}" srcOrd="0" destOrd="0" presId="urn:microsoft.com/office/officeart/2005/8/layout/list1"/>
    <dgm:cxn modelId="{FD9DA64F-5285-4D3C-A0C3-A36ABDF14C1F}" type="presOf" srcId="{E2FF846F-F4B5-4CED-B8F2-5420074F5C97}" destId="{8C3DB7D0-9973-4396-9B16-AB7B0108B9C6}" srcOrd="0" destOrd="2" presId="urn:microsoft.com/office/officeart/2005/8/layout/list1"/>
    <dgm:cxn modelId="{BB35325A-2DB8-4F63-A123-51C2B5AFDD70}" srcId="{97019DD2-4B43-4688-A57B-E1D237009B7B}" destId="{0282DA01-B22E-49F9-AA31-954D3E9312E9}" srcOrd="1" destOrd="0" parTransId="{1DC80DA0-20D9-4A4B-AF46-F97772929B8A}" sibTransId="{50719D40-3201-494B-A2BB-0827840C62DB}"/>
    <dgm:cxn modelId="{741A847B-5938-4CE2-ABA7-9E87A72055D6}" type="presOf" srcId="{33794AE7-6ABA-485E-9297-28D8220B3080}" destId="{45678F88-5068-427C-8685-54582FB63019}" srcOrd="0" destOrd="0" presId="urn:microsoft.com/office/officeart/2005/8/layout/list1"/>
    <dgm:cxn modelId="{63B6417F-0250-4313-B3E5-909EAE6DC6ED}" type="presOf" srcId="{33794AE7-6ABA-485E-9297-28D8220B3080}" destId="{39993A6D-4E0A-455C-85A7-EA8EC8A44D40}" srcOrd="1" destOrd="0" presId="urn:microsoft.com/office/officeart/2005/8/layout/list1"/>
    <dgm:cxn modelId="{9D3AC780-8383-43AA-B3CB-DF5B204D04AC}" srcId="{97019DD2-4B43-4688-A57B-E1D237009B7B}" destId="{8268AC7E-935E-4AE9-A4E9-C149AFAE412B}" srcOrd="0" destOrd="0" parTransId="{C05A1C41-2C18-4529-80B9-1744463BF268}" sibTransId="{18FA50FA-33D6-48F1-989D-44D823010464}"/>
    <dgm:cxn modelId="{842B1A8A-E463-4877-ABB0-A20CBAB35FB5}" type="presOf" srcId="{BE05772A-963E-4BAA-85A0-E2C627E0F805}" destId="{4C9B30A8-4C05-4763-B18E-2E0ABB046A59}" srcOrd="0" destOrd="0" presId="urn:microsoft.com/office/officeart/2005/8/layout/list1"/>
    <dgm:cxn modelId="{256D788C-6E50-4857-8D70-649E78D31749}" srcId="{97019DD2-4B43-4688-A57B-E1D237009B7B}" destId="{E2FF846F-F4B5-4CED-B8F2-5420074F5C97}" srcOrd="2" destOrd="0" parTransId="{3E27A5BB-E160-4D4B-A8E5-D1ACB6E9DB59}" sibTransId="{59F70E7A-E607-440D-990A-F81E5E570768}"/>
    <dgm:cxn modelId="{9EFC11A2-7AB7-4008-A3D8-2D95FF0F6624}" type="presOf" srcId="{8F64D3E4-A9EE-40DD-B372-CF581462CB1D}" destId="{D6BCC5B5-7D5E-47C2-8DBD-45240E9A4334}" srcOrd="0" destOrd="0" presId="urn:microsoft.com/office/officeart/2005/8/layout/list1"/>
    <dgm:cxn modelId="{0B0E79C8-A8EB-4CD1-BC01-B1BA9EF640EB}" type="presOf" srcId="{97019DD2-4B43-4688-A57B-E1D237009B7B}" destId="{133FE5DA-C72D-4E9E-B3A4-B7B440FAB430}" srcOrd="0" destOrd="0" presId="urn:microsoft.com/office/officeart/2005/8/layout/list1"/>
    <dgm:cxn modelId="{32DBCDD8-BB6A-4D5B-A114-628B84930D58}" type="presOf" srcId="{97019DD2-4B43-4688-A57B-E1D237009B7B}" destId="{C6AD5E60-B42D-4618-AE95-FFA581C185A6}" srcOrd="1" destOrd="0" presId="urn:microsoft.com/office/officeart/2005/8/layout/list1"/>
    <dgm:cxn modelId="{161904DD-339D-4E41-871C-B0CB0161DF64}" srcId="{BE05772A-963E-4BAA-85A0-E2C627E0F805}" destId="{97019DD2-4B43-4688-A57B-E1D237009B7B}" srcOrd="1" destOrd="0" parTransId="{4ED7CE66-1C25-4591-871E-89A354FFBC5B}" sibTransId="{3E3BE143-6AFA-4F2A-82FB-9A3AACBF38FB}"/>
    <dgm:cxn modelId="{17B2F5E2-34CD-455F-9A74-7F7CA31D154B}" type="presOf" srcId="{8F64D3E4-A9EE-40DD-B372-CF581462CB1D}" destId="{22F3D373-F4B9-4A29-A32D-941B48640892}" srcOrd="1" destOrd="0" presId="urn:microsoft.com/office/officeart/2005/8/layout/list1"/>
    <dgm:cxn modelId="{CCE724EF-14F9-4C64-9E46-52E588BA255E}" type="presOf" srcId="{0282DA01-B22E-49F9-AA31-954D3E9312E9}" destId="{8C3DB7D0-9973-4396-9B16-AB7B0108B9C6}" srcOrd="0" destOrd="1" presId="urn:microsoft.com/office/officeart/2005/8/layout/list1"/>
    <dgm:cxn modelId="{19317D18-01F8-4C2C-BBFB-E60AE9C10E3E}" type="presParOf" srcId="{4C9B30A8-4C05-4763-B18E-2E0ABB046A59}" destId="{83F4D610-F7AD-40B6-ABC5-DD2DDEA0D38C}" srcOrd="0" destOrd="0" presId="urn:microsoft.com/office/officeart/2005/8/layout/list1"/>
    <dgm:cxn modelId="{598C94D3-7CE8-4D6B-9386-B5BA0F24A739}" type="presParOf" srcId="{83F4D610-F7AD-40B6-ABC5-DD2DDEA0D38C}" destId="{D6BCC5B5-7D5E-47C2-8DBD-45240E9A4334}" srcOrd="0" destOrd="0" presId="urn:microsoft.com/office/officeart/2005/8/layout/list1"/>
    <dgm:cxn modelId="{CD4AAD05-1288-4398-9CAF-EA789AC313FF}" type="presParOf" srcId="{83F4D610-F7AD-40B6-ABC5-DD2DDEA0D38C}" destId="{22F3D373-F4B9-4A29-A32D-941B48640892}" srcOrd="1" destOrd="0" presId="urn:microsoft.com/office/officeart/2005/8/layout/list1"/>
    <dgm:cxn modelId="{B03CFAC0-4DD9-4A12-83A0-7F401260BB89}" type="presParOf" srcId="{4C9B30A8-4C05-4763-B18E-2E0ABB046A59}" destId="{12BEC649-2C83-482E-A015-33B9C039C64B}" srcOrd="1" destOrd="0" presId="urn:microsoft.com/office/officeart/2005/8/layout/list1"/>
    <dgm:cxn modelId="{B8A20354-4CB3-4B39-9395-E047A68266CB}" type="presParOf" srcId="{4C9B30A8-4C05-4763-B18E-2E0ABB046A59}" destId="{BEC6B51E-88D3-4727-86C7-3AB27B3A7C84}" srcOrd="2" destOrd="0" presId="urn:microsoft.com/office/officeart/2005/8/layout/list1"/>
    <dgm:cxn modelId="{13AB0213-F9BA-4510-8920-A1F59A78F6B1}" type="presParOf" srcId="{4C9B30A8-4C05-4763-B18E-2E0ABB046A59}" destId="{78180668-7A19-4BCB-BC32-ACB0BA94070E}" srcOrd="3" destOrd="0" presId="urn:microsoft.com/office/officeart/2005/8/layout/list1"/>
    <dgm:cxn modelId="{E5D411FE-5F3E-4F59-BCB4-54F02D152A19}" type="presParOf" srcId="{4C9B30A8-4C05-4763-B18E-2E0ABB046A59}" destId="{C517D46E-3783-4BB8-9E76-85A0A12FCBC2}" srcOrd="4" destOrd="0" presId="urn:microsoft.com/office/officeart/2005/8/layout/list1"/>
    <dgm:cxn modelId="{D3FDFF5A-AC1D-4D7F-AA9B-0DB0A5DCEA51}" type="presParOf" srcId="{C517D46E-3783-4BB8-9E76-85A0A12FCBC2}" destId="{133FE5DA-C72D-4E9E-B3A4-B7B440FAB430}" srcOrd="0" destOrd="0" presId="urn:microsoft.com/office/officeart/2005/8/layout/list1"/>
    <dgm:cxn modelId="{13340F4B-C14F-4091-B443-E0FA6D3ABEC3}" type="presParOf" srcId="{C517D46E-3783-4BB8-9E76-85A0A12FCBC2}" destId="{C6AD5E60-B42D-4618-AE95-FFA581C185A6}" srcOrd="1" destOrd="0" presId="urn:microsoft.com/office/officeart/2005/8/layout/list1"/>
    <dgm:cxn modelId="{BABB993F-B931-494E-93A5-12733CBE657A}" type="presParOf" srcId="{4C9B30A8-4C05-4763-B18E-2E0ABB046A59}" destId="{21E39AE8-594B-4121-AFD2-548A12D7CE3B}" srcOrd="5" destOrd="0" presId="urn:microsoft.com/office/officeart/2005/8/layout/list1"/>
    <dgm:cxn modelId="{EF0633ED-825E-4CBE-8122-B7FE42C76AD3}" type="presParOf" srcId="{4C9B30A8-4C05-4763-B18E-2E0ABB046A59}" destId="{8C3DB7D0-9973-4396-9B16-AB7B0108B9C6}" srcOrd="6" destOrd="0" presId="urn:microsoft.com/office/officeart/2005/8/layout/list1"/>
    <dgm:cxn modelId="{CD66D473-A4A9-4FFB-9116-F1908FE4CE7D}" type="presParOf" srcId="{4C9B30A8-4C05-4763-B18E-2E0ABB046A59}" destId="{CD9EF427-CADD-4322-8315-EAC5929EA1B3}" srcOrd="7" destOrd="0" presId="urn:microsoft.com/office/officeart/2005/8/layout/list1"/>
    <dgm:cxn modelId="{77433FDE-8158-45CF-94CC-441DC9835DF8}" type="presParOf" srcId="{4C9B30A8-4C05-4763-B18E-2E0ABB046A59}" destId="{E6470A59-8FE7-4C44-B18C-978D2F82677E}" srcOrd="8" destOrd="0" presId="urn:microsoft.com/office/officeart/2005/8/layout/list1"/>
    <dgm:cxn modelId="{32DCAD3D-F8BF-4981-89A3-1AF32284F7A3}" type="presParOf" srcId="{E6470A59-8FE7-4C44-B18C-978D2F82677E}" destId="{45678F88-5068-427C-8685-54582FB63019}" srcOrd="0" destOrd="0" presId="urn:microsoft.com/office/officeart/2005/8/layout/list1"/>
    <dgm:cxn modelId="{95670D80-9441-4984-BAF6-153B79F01340}" type="presParOf" srcId="{E6470A59-8FE7-4C44-B18C-978D2F82677E}" destId="{39993A6D-4E0A-455C-85A7-EA8EC8A44D40}" srcOrd="1" destOrd="0" presId="urn:microsoft.com/office/officeart/2005/8/layout/list1"/>
    <dgm:cxn modelId="{9534111E-6420-4DA8-9A2B-1F6CA7B18C8A}" type="presParOf" srcId="{4C9B30A8-4C05-4763-B18E-2E0ABB046A59}" destId="{9EC1BBF0-9F98-4150-88EE-0FD7E9760899}" srcOrd="9" destOrd="0" presId="urn:microsoft.com/office/officeart/2005/8/layout/list1"/>
    <dgm:cxn modelId="{4460D513-F20E-499A-A9D9-A7C15CFE2D0F}" type="presParOf" srcId="{4C9B30A8-4C05-4763-B18E-2E0ABB046A59}" destId="{A412542D-4310-4959-90F9-659DB32DA7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850D0F-0093-47D2-AB36-A712B51E8E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B7847B-33E2-4058-8D52-8127354D4E78}">
      <dgm:prSet/>
      <dgm:spPr/>
      <dgm:t>
        <a:bodyPr/>
        <a:lstStyle/>
        <a:p>
          <a:r>
            <a:rPr lang="en-US" dirty="0"/>
            <a:t>Gaussian aka "normal" (for real-valued observations) </a:t>
          </a:r>
        </a:p>
      </dgm:t>
    </dgm:pt>
    <dgm:pt modelId="{342121E3-4BDD-4D9F-BC3A-94313DCEF4A0}" type="parTrans" cxnId="{D9AEA77F-DBA4-4DF0-9C20-7E501D100AEE}">
      <dgm:prSet/>
      <dgm:spPr/>
      <dgm:t>
        <a:bodyPr/>
        <a:lstStyle/>
        <a:p>
          <a:endParaRPr lang="en-US"/>
        </a:p>
      </dgm:t>
    </dgm:pt>
    <dgm:pt modelId="{84597C43-ADB4-48CD-ADEF-6BA080EB69C9}" type="sibTrans" cxnId="{D9AEA77F-DBA4-4DF0-9C20-7E501D100AEE}">
      <dgm:prSet phldrT="02"/>
      <dgm:spPr/>
      <dgm:t>
        <a:bodyPr/>
        <a:lstStyle/>
        <a:p>
          <a:endParaRPr lang="en-US" dirty="0"/>
        </a:p>
      </dgm:t>
    </dgm:pt>
    <dgm:pt modelId="{39066BF0-D228-4C10-8C92-F468A30931B5}">
      <dgm:prSet/>
      <dgm:spPr/>
      <dgm:t>
        <a:bodyPr/>
        <a:lstStyle/>
        <a:p>
          <a:r>
            <a:rPr lang="en-US"/>
            <a:t>Categorical (for discrete observations)</a:t>
          </a:r>
        </a:p>
      </dgm:t>
    </dgm:pt>
    <dgm:pt modelId="{9BA66148-0588-4348-97E6-9FE6A9F63634}" type="parTrans" cxnId="{871DD676-61AF-4BE5-815F-BAEF6F48F413}">
      <dgm:prSet/>
      <dgm:spPr/>
      <dgm:t>
        <a:bodyPr/>
        <a:lstStyle/>
        <a:p>
          <a:endParaRPr lang="en-US"/>
        </a:p>
      </dgm:t>
    </dgm:pt>
    <dgm:pt modelId="{D45FCFB5-7CA8-4365-8BBB-CBFDA4F60166}" type="sibTrans" cxnId="{871DD676-61AF-4BE5-815F-BAEF6F48F413}">
      <dgm:prSet phldrT="03"/>
      <dgm:spPr/>
      <dgm:t>
        <a:bodyPr/>
        <a:lstStyle/>
        <a:p>
          <a:endParaRPr lang="en-US" dirty="0"/>
        </a:p>
      </dgm:t>
    </dgm:pt>
    <dgm:pt modelId="{D0650DD1-9343-436F-89BE-13003C78F630}">
      <dgm:prSet/>
      <dgm:spPr/>
      <dgm:t>
        <a:bodyPr/>
        <a:lstStyle/>
        <a:p>
          <a:r>
            <a:rPr lang="en-US"/>
            <a:t>Poisson</a:t>
          </a:r>
        </a:p>
      </dgm:t>
    </dgm:pt>
    <dgm:pt modelId="{EC2C2156-5D3F-471A-AE55-C216B67D121E}" type="parTrans" cxnId="{55E9F874-7141-437A-8F2E-4F6AE098F022}">
      <dgm:prSet/>
      <dgm:spPr/>
      <dgm:t>
        <a:bodyPr/>
        <a:lstStyle/>
        <a:p>
          <a:endParaRPr lang="en-US"/>
        </a:p>
      </dgm:t>
    </dgm:pt>
    <dgm:pt modelId="{17180666-905D-4EE3-A73D-381A7602B999}" type="sibTrans" cxnId="{55E9F874-7141-437A-8F2E-4F6AE098F022}">
      <dgm:prSet/>
      <dgm:spPr/>
      <dgm:t>
        <a:bodyPr/>
        <a:lstStyle/>
        <a:p>
          <a:endParaRPr lang="en-US"/>
        </a:p>
      </dgm:t>
    </dgm:pt>
    <dgm:pt modelId="{BA23341C-45AD-49B1-BD8B-D476D8C2C861}">
      <dgm:prSet/>
      <dgm:spPr/>
      <dgm:t>
        <a:bodyPr/>
        <a:lstStyle/>
        <a:p>
          <a:r>
            <a:rPr lang="en-US"/>
            <a:t>Negative Binomial</a:t>
          </a:r>
        </a:p>
      </dgm:t>
    </dgm:pt>
    <dgm:pt modelId="{B66EE404-BAC0-4DAC-B4CB-5E42523B4ADE}" type="parTrans" cxnId="{A4CA92FD-D02E-4D50-AA8A-BCBEA6010A8A}">
      <dgm:prSet/>
      <dgm:spPr/>
      <dgm:t>
        <a:bodyPr/>
        <a:lstStyle/>
        <a:p>
          <a:endParaRPr lang="en-US"/>
        </a:p>
      </dgm:t>
    </dgm:pt>
    <dgm:pt modelId="{87812A05-18F8-4134-BD1D-112EABCAC5EB}" type="sibTrans" cxnId="{A4CA92FD-D02E-4D50-AA8A-BCBEA6010A8A}">
      <dgm:prSet/>
      <dgm:spPr/>
      <dgm:t>
        <a:bodyPr/>
        <a:lstStyle/>
        <a:p>
          <a:endParaRPr lang="en-US"/>
        </a:p>
      </dgm:t>
    </dgm:pt>
    <dgm:pt modelId="{EF352ABB-1B72-4784-9B03-95BBD6F4A87C}" type="pres">
      <dgm:prSet presAssocID="{E2850D0F-0093-47D2-AB36-A712B51E8E20}" presName="linear" presStyleCnt="0">
        <dgm:presLayoutVars>
          <dgm:animLvl val="lvl"/>
          <dgm:resizeHandles val="exact"/>
        </dgm:presLayoutVars>
      </dgm:prSet>
      <dgm:spPr/>
    </dgm:pt>
    <dgm:pt modelId="{1C885430-869B-4675-9407-209D0E9E6AA7}" type="pres">
      <dgm:prSet presAssocID="{D7B7847B-33E2-4058-8D52-8127354D4E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591F11-3C39-4CF7-85C2-D4868FDEF519}" type="pres">
      <dgm:prSet presAssocID="{84597C43-ADB4-48CD-ADEF-6BA080EB69C9}" presName="spacer" presStyleCnt="0"/>
      <dgm:spPr/>
    </dgm:pt>
    <dgm:pt modelId="{723529CB-88D4-4CC0-AD14-82B29ED71E19}" type="pres">
      <dgm:prSet presAssocID="{39066BF0-D228-4C10-8C92-F468A30931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A2EFDC-436C-4130-BEAF-E8D1A741D928}" type="pres">
      <dgm:prSet presAssocID="{39066BF0-D228-4C10-8C92-F468A30931B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7A49F3E-8263-4898-8C21-8C4EDCF7F810}" type="presOf" srcId="{39066BF0-D228-4C10-8C92-F468A30931B5}" destId="{723529CB-88D4-4CC0-AD14-82B29ED71E19}" srcOrd="0" destOrd="0" presId="urn:microsoft.com/office/officeart/2005/8/layout/vList2"/>
    <dgm:cxn modelId="{445B3A5B-D43B-4A1A-879F-27ED67A08F79}" type="presOf" srcId="{D7B7847B-33E2-4058-8D52-8127354D4E78}" destId="{1C885430-869B-4675-9407-209D0E9E6AA7}" srcOrd="0" destOrd="0" presId="urn:microsoft.com/office/officeart/2005/8/layout/vList2"/>
    <dgm:cxn modelId="{5425735B-56E0-4247-ACE1-570E9F3F249A}" type="presOf" srcId="{D0650DD1-9343-436F-89BE-13003C78F630}" destId="{96A2EFDC-436C-4130-BEAF-E8D1A741D928}" srcOrd="0" destOrd="0" presId="urn:microsoft.com/office/officeart/2005/8/layout/vList2"/>
    <dgm:cxn modelId="{55E9F874-7141-437A-8F2E-4F6AE098F022}" srcId="{39066BF0-D228-4C10-8C92-F468A30931B5}" destId="{D0650DD1-9343-436F-89BE-13003C78F630}" srcOrd="0" destOrd="0" parTransId="{EC2C2156-5D3F-471A-AE55-C216B67D121E}" sibTransId="{17180666-905D-4EE3-A73D-381A7602B999}"/>
    <dgm:cxn modelId="{871DD676-61AF-4BE5-815F-BAEF6F48F413}" srcId="{E2850D0F-0093-47D2-AB36-A712B51E8E20}" destId="{39066BF0-D228-4C10-8C92-F468A30931B5}" srcOrd="1" destOrd="0" parTransId="{9BA66148-0588-4348-97E6-9FE6A9F63634}" sibTransId="{D45FCFB5-7CA8-4365-8BBB-CBFDA4F60166}"/>
    <dgm:cxn modelId="{D9AEA77F-DBA4-4DF0-9C20-7E501D100AEE}" srcId="{E2850D0F-0093-47D2-AB36-A712B51E8E20}" destId="{D7B7847B-33E2-4058-8D52-8127354D4E78}" srcOrd="0" destOrd="0" parTransId="{342121E3-4BDD-4D9F-BC3A-94313DCEF4A0}" sibTransId="{84597C43-ADB4-48CD-ADEF-6BA080EB69C9}"/>
    <dgm:cxn modelId="{CED97E8F-8AAF-4FBB-A80C-10010A246616}" type="presOf" srcId="{E2850D0F-0093-47D2-AB36-A712B51E8E20}" destId="{EF352ABB-1B72-4784-9B03-95BBD6F4A87C}" srcOrd="0" destOrd="0" presId="urn:microsoft.com/office/officeart/2005/8/layout/vList2"/>
    <dgm:cxn modelId="{DE1D7996-6903-420E-89F0-BEAE9BDD0E3F}" type="presOf" srcId="{BA23341C-45AD-49B1-BD8B-D476D8C2C861}" destId="{96A2EFDC-436C-4130-BEAF-E8D1A741D928}" srcOrd="0" destOrd="1" presId="urn:microsoft.com/office/officeart/2005/8/layout/vList2"/>
    <dgm:cxn modelId="{A4CA92FD-D02E-4D50-AA8A-BCBEA6010A8A}" srcId="{39066BF0-D228-4C10-8C92-F468A30931B5}" destId="{BA23341C-45AD-49B1-BD8B-D476D8C2C861}" srcOrd="1" destOrd="0" parTransId="{B66EE404-BAC0-4DAC-B4CB-5E42523B4ADE}" sibTransId="{87812A05-18F8-4134-BD1D-112EABCAC5EB}"/>
    <dgm:cxn modelId="{81565BE9-497C-401A-ACEC-A63874FCE05B}" type="presParOf" srcId="{EF352ABB-1B72-4784-9B03-95BBD6F4A87C}" destId="{1C885430-869B-4675-9407-209D0E9E6AA7}" srcOrd="0" destOrd="0" presId="urn:microsoft.com/office/officeart/2005/8/layout/vList2"/>
    <dgm:cxn modelId="{25AAD6D4-814A-418A-9AD3-7BFEA681D0A2}" type="presParOf" srcId="{EF352ABB-1B72-4784-9B03-95BBD6F4A87C}" destId="{D1591F11-3C39-4CF7-85C2-D4868FDEF519}" srcOrd="1" destOrd="0" presId="urn:microsoft.com/office/officeart/2005/8/layout/vList2"/>
    <dgm:cxn modelId="{EA717715-D4C4-4EA1-920D-98FF93B52852}" type="presParOf" srcId="{EF352ABB-1B72-4784-9B03-95BBD6F4A87C}" destId="{723529CB-88D4-4CC0-AD14-82B29ED71E19}" srcOrd="2" destOrd="0" presId="urn:microsoft.com/office/officeart/2005/8/layout/vList2"/>
    <dgm:cxn modelId="{FCAF3848-8C53-44CA-A793-C225320FAE29}" type="presParOf" srcId="{EF352ABB-1B72-4784-9B03-95BBD6F4A87C}" destId="{96A2EFDC-436C-4130-BEAF-E8D1A741D9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5FBDB5-E3BD-4BA0-B8CD-10774930AA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CA43283-508C-4BD1-B3DA-517EDF621EE2}">
      <dgm:prSet/>
      <dgm:spPr/>
      <dgm:t>
        <a:bodyPr/>
        <a:lstStyle/>
        <a:p>
          <a:r>
            <a:rPr lang="en-US" b="0" i="0"/>
            <a:t>Think through problems and puzzles in new ways</a:t>
          </a:r>
          <a:endParaRPr lang="en-US"/>
        </a:p>
      </dgm:t>
    </dgm:pt>
    <dgm:pt modelId="{066126BC-DD42-445F-9306-8DE8E1D6010C}" type="parTrans" cxnId="{2A088CD3-783D-482B-9273-12F7B793BB7E}">
      <dgm:prSet/>
      <dgm:spPr/>
      <dgm:t>
        <a:bodyPr/>
        <a:lstStyle/>
        <a:p>
          <a:endParaRPr lang="en-US"/>
        </a:p>
      </dgm:t>
    </dgm:pt>
    <dgm:pt modelId="{41830B2E-8BA4-4BFE-8EA3-141F11D6DF35}" type="sibTrans" cxnId="{2A088CD3-783D-482B-9273-12F7B793BB7E}">
      <dgm:prSet/>
      <dgm:spPr/>
      <dgm:t>
        <a:bodyPr/>
        <a:lstStyle/>
        <a:p>
          <a:endParaRPr lang="en-US"/>
        </a:p>
      </dgm:t>
    </dgm:pt>
    <dgm:pt modelId="{DB02CA7E-B3C6-4711-91C5-6293BBA85794}">
      <dgm:prSet/>
      <dgm:spPr/>
      <dgm:t>
        <a:bodyPr/>
        <a:lstStyle/>
        <a:p>
          <a:r>
            <a:rPr lang="en-US"/>
            <a:t>Produce</a:t>
          </a:r>
          <a:r>
            <a:rPr lang="en-US" b="0" i="0"/>
            <a:t> your own research questions to tackle</a:t>
          </a:r>
          <a:endParaRPr lang="en-US"/>
        </a:p>
      </dgm:t>
    </dgm:pt>
    <dgm:pt modelId="{ACAF29DE-DE52-4F58-A0C1-3E891A35B0DF}" type="parTrans" cxnId="{ADE8753B-65C5-4116-A219-F5CB654850E7}">
      <dgm:prSet/>
      <dgm:spPr/>
      <dgm:t>
        <a:bodyPr/>
        <a:lstStyle/>
        <a:p>
          <a:endParaRPr lang="en-US"/>
        </a:p>
      </dgm:t>
    </dgm:pt>
    <dgm:pt modelId="{BBAB7550-83B8-4BA4-ADB0-2357A54E87AE}" type="sibTrans" cxnId="{ADE8753B-65C5-4116-A219-F5CB654850E7}">
      <dgm:prSet/>
      <dgm:spPr/>
      <dgm:t>
        <a:bodyPr/>
        <a:lstStyle/>
        <a:p>
          <a:endParaRPr lang="en-US"/>
        </a:p>
      </dgm:t>
    </dgm:pt>
    <dgm:pt modelId="{B5946ED4-CF44-4C44-8AB9-95234FDB52C5}">
      <dgm:prSet/>
      <dgm:spPr/>
      <dgm:t>
        <a:bodyPr/>
        <a:lstStyle/>
        <a:p>
          <a:r>
            <a:rPr lang="en-US" b="0" i="0" dirty="0"/>
            <a:t>Your classes will likely be heavier on reading, writing, and open discussions but lighter on the traditional lecture styles</a:t>
          </a:r>
          <a:endParaRPr lang="en-US" dirty="0"/>
        </a:p>
      </dgm:t>
    </dgm:pt>
    <dgm:pt modelId="{7D619F41-5CB9-4F96-B41D-EE2AE39F7710}" type="parTrans" cxnId="{915BF70D-F427-4690-A5E2-FE02ECC62C4B}">
      <dgm:prSet/>
      <dgm:spPr/>
      <dgm:t>
        <a:bodyPr/>
        <a:lstStyle/>
        <a:p>
          <a:endParaRPr lang="en-US"/>
        </a:p>
      </dgm:t>
    </dgm:pt>
    <dgm:pt modelId="{D375279D-9D09-45C3-8A2D-030A9E09D27A}" type="sibTrans" cxnId="{915BF70D-F427-4690-A5E2-FE02ECC62C4B}">
      <dgm:prSet/>
      <dgm:spPr/>
      <dgm:t>
        <a:bodyPr/>
        <a:lstStyle/>
        <a:p>
          <a:endParaRPr lang="en-US"/>
        </a:p>
      </dgm:t>
    </dgm:pt>
    <dgm:pt modelId="{19582E3C-1618-4AF7-B97C-AAD489D7F745}" type="pres">
      <dgm:prSet presAssocID="{675FBDB5-E3BD-4BA0-B8CD-10774930AA0F}" presName="root" presStyleCnt="0">
        <dgm:presLayoutVars>
          <dgm:dir/>
          <dgm:resizeHandles val="exact"/>
        </dgm:presLayoutVars>
      </dgm:prSet>
      <dgm:spPr/>
    </dgm:pt>
    <dgm:pt modelId="{6FB9C615-D61B-43F7-9C0B-EB2D8B3FC176}" type="pres">
      <dgm:prSet presAssocID="{BCA43283-508C-4BD1-B3DA-517EDF621EE2}" presName="compNode" presStyleCnt="0"/>
      <dgm:spPr/>
    </dgm:pt>
    <dgm:pt modelId="{B7AC294D-EF34-42BB-A6BF-2A316CCB416C}" type="pres">
      <dgm:prSet presAssocID="{BCA43283-508C-4BD1-B3DA-517EDF621EE2}" presName="bgRect" presStyleLbl="bgShp" presStyleIdx="0" presStyleCnt="3"/>
      <dgm:spPr/>
    </dgm:pt>
    <dgm:pt modelId="{9F6CA492-7B21-4170-9444-492370CC4643}" type="pres">
      <dgm:prSet presAssocID="{BCA43283-508C-4BD1-B3DA-517EDF621E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AC64F5A-0DA4-47A0-A52A-CED3B9A9785B}" type="pres">
      <dgm:prSet presAssocID="{BCA43283-508C-4BD1-B3DA-517EDF621EE2}" presName="spaceRect" presStyleCnt="0"/>
      <dgm:spPr/>
    </dgm:pt>
    <dgm:pt modelId="{89A0F0FF-B80F-436B-AC83-D8CA3241D434}" type="pres">
      <dgm:prSet presAssocID="{BCA43283-508C-4BD1-B3DA-517EDF621EE2}" presName="parTx" presStyleLbl="revTx" presStyleIdx="0" presStyleCnt="3">
        <dgm:presLayoutVars>
          <dgm:chMax val="0"/>
          <dgm:chPref val="0"/>
        </dgm:presLayoutVars>
      </dgm:prSet>
      <dgm:spPr/>
    </dgm:pt>
    <dgm:pt modelId="{5C557FA1-E104-4219-B405-475463E40ACE}" type="pres">
      <dgm:prSet presAssocID="{41830B2E-8BA4-4BFE-8EA3-141F11D6DF35}" presName="sibTrans" presStyleCnt="0"/>
      <dgm:spPr/>
    </dgm:pt>
    <dgm:pt modelId="{C0332354-8312-4B88-AF6D-28CC5152A984}" type="pres">
      <dgm:prSet presAssocID="{DB02CA7E-B3C6-4711-91C5-6293BBA85794}" presName="compNode" presStyleCnt="0"/>
      <dgm:spPr/>
    </dgm:pt>
    <dgm:pt modelId="{AD322905-2833-48E1-8876-011E774D343B}" type="pres">
      <dgm:prSet presAssocID="{DB02CA7E-B3C6-4711-91C5-6293BBA85794}" presName="bgRect" presStyleLbl="bgShp" presStyleIdx="1" presStyleCnt="3"/>
      <dgm:spPr/>
    </dgm:pt>
    <dgm:pt modelId="{67C3DDA3-28D6-4EAC-90A2-6A57230DABF3}" type="pres">
      <dgm:prSet presAssocID="{DB02CA7E-B3C6-4711-91C5-6293BBA857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D71E84-324F-4169-9398-72BA85B73FE9}" type="pres">
      <dgm:prSet presAssocID="{DB02CA7E-B3C6-4711-91C5-6293BBA85794}" presName="spaceRect" presStyleCnt="0"/>
      <dgm:spPr/>
    </dgm:pt>
    <dgm:pt modelId="{E587244B-EC0C-41C5-A66A-8C58094D3150}" type="pres">
      <dgm:prSet presAssocID="{DB02CA7E-B3C6-4711-91C5-6293BBA85794}" presName="parTx" presStyleLbl="revTx" presStyleIdx="1" presStyleCnt="3">
        <dgm:presLayoutVars>
          <dgm:chMax val="0"/>
          <dgm:chPref val="0"/>
        </dgm:presLayoutVars>
      </dgm:prSet>
      <dgm:spPr/>
    </dgm:pt>
    <dgm:pt modelId="{D0BB9DCB-0854-455C-AB07-127922A77D8E}" type="pres">
      <dgm:prSet presAssocID="{BBAB7550-83B8-4BA4-ADB0-2357A54E87AE}" presName="sibTrans" presStyleCnt="0"/>
      <dgm:spPr/>
    </dgm:pt>
    <dgm:pt modelId="{C4AD3B31-8412-47DA-8EC5-544EF33A99BF}" type="pres">
      <dgm:prSet presAssocID="{B5946ED4-CF44-4C44-8AB9-95234FDB52C5}" presName="compNode" presStyleCnt="0"/>
      <dgm:spPr/>
    </dgm:pt>
    <dgm:pt modelId="{A3866425-9064-48FA-A99C-6BD8AC1A3C63}" type="pres">
      <dgm:prSet presAssocID="{B5946ED4-CF44-4C44-8AB9-95234FDB52C5}" presName="bgRect" presStyleLbl="bgShp" presStyleIdx="2" presStyleCnt="3"/>
      <dgm:spPr/>
    </dgm:pt>
    <dgm:pt modelId="{29E31C8D-7F33-4F19-9CD2-67EE08734A1E}" type="pres">
      <dgm:prSet presAssocID="{B5946ED4-CF44-4C44-8AB9-95234FDB5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8DA482F-8B6A-4C1D-9353-E1122C08B5D7}" type="pres">
      <dgm:prSet presAssocID="{B5946ED4-CF44-4C44-8AB9-95234FDB52C5}" presName="spaceRect" presStyleCnt="0"/>
      <dgm:spPr/>
    </dgm:pt>
    <dgm:pt modelId="{8C986BE7-81B4-4802-8A12-032D45554E21}" type="pres">
      <dgm:prSet presAssocID="{B5946ED4-CF44-4C44-8AB9-95234FDB5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8AA00-B2CB-4A11-8B40-63D9F197C157}" type="presOf" srcId="{BCA43283-508C-4BD1-B3DA-517EDF621EE2}" destId="{89A0F0FF-B80F-436B-AC83-D8CA3241D434}" srcOrd="0" destOrd="0" presId="urn:microsoft.com/office/officeart/2018/2/layout/IconVerticalSolidList"/>
    <dgm:cxn modelId="{915BF70D-F427-4690-A5E2-FE02ECC62C4B}" srcId="{675FBDB5-E3BD-4BA0-B8CD-10774930AA0F}" destId="{B5946ED4-CF44-4C44-8AB9-95234FDB52C5}" srcOrd="2" destOrd="0" parTransId="{7D619F41-5CB9-4F96-B41D-EE2AE39F7710}" sibTransId="{D375279D-9D09-45C3-8A2D-030A9E09D27A}"/>
    <dgm:cxn modelId="{AD854215-E3FA-4B6A-9799-4A935BED0E96}" type="presOf" srcId="{DB02CA7E-B3C6-4711-91C5-6293BBA85794}" destId="{E587244B-EC0C-41C5-A66A-8C58094D3150}" srcOrd="0" destOrd="0" presId="urn:microsoft.com/office/officeart/2018/2/layout/IconVerticalSolidList"/>
    <dgm:cxn modelId="{4D23E915-3BD4-47FA-B6BE-F43C69E3DE3C}" type="presOf" srcId="{B5946ED4-CF44-4C44-8AB9-95234FDB52C5}" destId="{8C986BE7-81B4-4802-8A12-032D45554E21}" srcOrd="0" destOrd="0" presId="urn:microsoft.com/office/officeart/2018/2/layout/IconVerticalSolidList"/>
    <dgm:cxn modelId="{ADE8753B-65C5-4116-A219-F5CB654850E7}" srcId="{675FBDB5-E3BD-4BA0-B8CD-10774930AA0F}" destId="{DB02CA7E-B3C6-4711-91C5-6293BBA85794}" srcOrd="1" destOrd="0" parTransId="{ACAF29DE-DE52-4F58-A0C1-3E891A35B0DF}" sibTransId="{BBAB7550-83B8-4BA4-ADB0-2357A54E87AE}"/>
    <dgm:cxn modelId="{8CBF2548-EE2A-46BC-BA4E-D6E747A16390}" type="presOf" srcId="{675FBDB5-E3BD-4BA0-B8CD-10774930AA0F}" destId="{19582E3C-1618-4AF7-B97C-AAD489D7F745}" srcOrd="0" destOrd="0" presId="urn:microsoft.com/office/officeart/2018/2/layout/IconVerticalSolidList"/>
    <dgm:cxn modelId="{2A088CD3-783D-482B-9273-12F7B793BB7E}" srcId="{675FBDB5-E3BD-4BA0-B8CD-10774930AA0F}" destId="{BCA43283-508C-4BD1-B3DA-517EDF621EE2}" srcOrd="0" destOrd="0" parTransId="{066126BC-DD42-445F-9306-8DE8E1D6010C}" sibTransId="{41830B2E-8BA4-4BFE-8EA3-141F11D6DF35}"/>
    <dgm:cxn modelId="{CDCBBDE2-8075-4277-AF3A-964489EAEB40}" type="presParOf" srcId="{19582E3C-1618-4AF7-B97C-AAD489D7F745}" destId="{6FB9C615-D61B-43F7-9C0B-EB2D8B3FC176}" srcOrd="0" destOrd="0" presId="urn:microsoft.com/office/officeart/2018/2/layout/IconVerticalSolidList"/>
    <dgm:cxn modelId="{864F7A2B-F7BB-400F-B046-2A9562B0F404}" type="presParOf" srcId="{6FB9C615-D61B-43F7-9C0B-EB2D8B3FC176}" destId="{B7AC294D-EF34-42BB-A6BF-2A316CCB416C}" srcOrd="0" destOrd="0" presId="urn:microsoft.com/office/officeart/2018/2/layout/IconVerticalSolidList"/>
    <dgm:cxn modelId="{513A2534-8EEB-446F-B391-CE31DA89002E}" type="presParOf" srcId="{6FB9C615-D61B-43F7-9C0B-EB2D8B3FC176}" destId="{9F6CA492-7B21-4170-9444-492370CC4643}" srcOrd="1" destOrd="0" presId="urn:microsoft.com/office/officeart/2018/2/layout/IconVerticalSolidList"/>
    <dgm:cxn modelId="{411CC0C1-A9B8-4BE4-8627-59D699320044}" type="presParOf" srcId="{6FB9C615-D61B-43F7-9C0B-EB2D8B3FC176}" destId="{9AC64F5A-0DA4-47A0-A52A-CED3B9A9785B}" srcOrd="2" destOrd="0" presId="urn:microsoft.com/office/officeart/2018/2/layout/IconVerticalSolidList"/>
    <dgm:cxn modelId="{741C006D-3F6E-4256-B618-C635AE5EAD76}" type="presParOf" srcId="{6FB9C615-D61B-43F7-9C0B-EB2D8B3FC176}" destId="{89A0F0FF-B80F-436B-AC83-D8CA3241D434}" srcOrd="3" destOrd="0" presId="urn:microsoft.com/office/officeart/2018/2/layout/IconVerticalSolidList"/>
    <dgm:cxn modelId="{30C250D0-543C-47F0-BEA6-CCB79681E9EC}" type="presParOf" srcId="{19582E3C-1618-4AF7-B97C-AAD489D7F745}" destId="{5C557FA1-E104-4219-B405-475463E40ACE}" srcOrd="1" destOrd="0" presId="urn:microsoft.com/office/officeart/2018/2/layout/IconVerticalSolidList"/>
    <dgm:cxn modelId="{4ABE8AB9-36A1-4817-9E24-BF76FA14E6E4}" type="presParOf" srcId="{19582E3C-1618-4AF7-B97C-AAD489D7F745}" destId="{C0332354-8312-4B88-AF6D-28CC5152A984}" srcOrd="2" destOrd="0" presId="urn:microsoft.com/office/officeart/2018/2/layout/IconVerticalSolidList"/>
    <dgm:cxn modelId="{2D198745-2C62-4651-A4F0-E7B1296C13C4}" type="presParOf" srcId="{C0332354-8312-4B88-AF6D-28CC5152A984}" destId="{AD322905-2833-48E1-8876-011E774D343B}" srcOrd="0" destOrd="0" presId="urn:microsoft.com/office/officeart/2018/2/layout/IconVerticalSolidList"/>
    <dgm:cxn modelId="{2983FF2C-8629-4474-8B4E-D2EF64B27190}" type="presParOf" srcId="{C0332354-8312-4B88-AF6D-28CC5152A984}" destId="{67C3DDA3-28D6-4EAC-90A2-6A57230DABF3}" srcOrd="1" destOrd="0" presId="urn:microsoft.com/office/officeart/2018/2/layout/IconVerticalSolidList"/>
    <dgm:cxn modelId="{0ADE084C-7CB3-4650-8857-0C3CDAA98594}" type="presParOf" srcId="{C0332354-8312-4B88-AF6D-28CC5152A984}" destId="{2ED71E84-324F-4169-9398-72BA85B73FE9}" srcOrd="2" destOrd="0" presId="urn:microsoft.com/office/officeart/2018/2/layout/IconVerticalSolidList"/>
    <dgm:cxn modelId="{19EB7E06-3C36-40B0-B6B6-A49305EBDEBE}" type="presParOf" srcId="{C0332354-8312-4B88-AF6D-28CC5152A984}" destId="{E587244B-EC0C-41C5-A66A-8C58094D3150}" srcOrd="3" destOrd="0" presId="urn:microsoft.com/office/officeart/2018/2/layout/IconVerticalSolidList"/>
    <dgm:cxn modelId="{89992F1A-F8A9-4D28-B039-94299AE0E322}" type="presParOf" srcId="{19582E3C-1618-4AF7-B97C-AAD489D7F745}" destId="{D0BB9DCB-0854-455C-AB07-127922A77D8E}" srcOrd="3" destOrd="0" presId="urn:microsoft.com/office/officeart/2018/2/layout/IconVerticalSolidList"/>
    <dgm:cxn modelId="{88C3FEBC-F631-44CF-9E15-91BE2B4AA80C}" type="presParOf" srcId="{19582E3C-1618-4AF7-B97C-AAD489D7F745}" destId="{C4AD3B31-8412-47DA-8EC5-544EF33A99BF}" srcOrd="4" destOrd="0" presId="urn:microsoft.com/office/officeart/2018/2/layout/IconVerticalSolidList"/>
    <dgm:cxn modelId="{2FCB8550-4F20-496B-B94D-FA797FABFD8D}" type="presParOf" srcId="{C4AD3B31-8412-47DA-8EC5-544EF33A99BF}" destId="{A3866425-9064-48FA-A99C-6BD8AC1A3C63}" srcOrd="0" destOrd="0" presId="urn:microsoft.com/office/officeart/2018/2/layout/IconVerticalSolidList"/>
    <dgm:cxn modelId="{55AF9F79-1D4E-4052-8475-E90CE5469D5B}" type="presParOf" srcId="{C4AD3B31-8412-47DA-8EC5-544EF33A99BF}" destId="{29E31C8D-7F33-4F19-9CD2-67EE08734A1E}" srcOrd="1" destOrd="0" presId="urn:microsoft.com/office/officeart/2018/2/layout/IconVerticalSolidList"/>
    <dgm:cxn modelId="{C0F6BE16-A278-4CC6-9552-5B46DF516E43}" type="presParOf" srcId="{C4AD3B31-8412-47DA-8EC5-544EF33A99BF}" destId="{28DA482F-8B6A-4C1D-9353-E1122C08B5D7}" srcOrd="2" destOrd="0" presId="urn:microsoft.com/office/officeart/2018/2/layout/IconVerticalSolidList"/>
    <dgm:cxn modelId="{2E3AB757-F833-42E0-AB5D-87461029094D}" type="presParOf" srcId="{C4AD3B31-8412-47DA-8EC5-544EF33A99BF}" destId="{8C986BE7-81B4-4802-8A12-032D45554E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8AF24-8A0C-4C5E-94B2-8BEC4DA02E36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9B1-DD27-4B23-94FA-C1F122B085DD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10238-CBF5-40DE-8931-AEE9E993DA25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Probabilistic models for representing the presence of subpopulations within an overall population</a:t>
          </a:r>
        </a:p>
      </dsp:txBody>
      <dsp:txXfrm>
        <a:off x="1057476" y="1806"/>
        <a:ext cx="9458123" cy="915564"/>
      </dsp:txXfrm>
    </dsp:sp>
    <dsp:sp modelId="{E2646401-6929-4490-A404-301F5E8EE436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86F5C-9D7E-400A-AF75-15DA246DB0C6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3BE21-7246-40C4-AEB8-3B132D538E1C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Generally, does not require knowing which subpopulation a data point belongs to</a:t>
          </a:r>
          <a:endParaRPr lang="en-US" sz="2200" kern="1200" dirty="0"/>
        </a:p>
      </dsp:txBody>
      <dsp:txXfrm>
        <a:off x="1057476" y="1146262"/>
        <a:ext cx="9458123" cy="915564"/>
      </dsp:txXfrm>
    </dsp:sp>
    <dsp:sp modelId="{C3AB24F3-6036-4BB8-96FC-164461E670E0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DDECE-837C-4239-9D15-F1841E81369B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2BACE-14D1-4520-9EB1-D44C877AF45C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Used to make statistical inferences about the properties of the sub-populations given only observations on the pooled population</a:t>
          </a:r>
        </a:p>
      </dsp:txBody>
      <dsp:txXfrm>
        <a:off x="1057476" y="2290717"/>
        <a:ext cx="9458123" cy="915564"/>
      </dsp:txXfrm>
    </dsp:sp>
    <dsp:sp modelId="{8EF3CCBA-EE9B-4874-8418-556892476821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F3CA9-180A-48D7-8820-57C883912C26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55D1A-5B8A-4686-AD03-C08645B88040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form of unsupervised learning</a:t>
          </a:r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6B51E-88D3-4727-86C7-3AB27B3A7C84}">
      <dsp:nvSpPr>
        <dsp:cNvPr id="0" name=""/>
        <dsp:cNvSpPr/>
      </dsp:nvSpPr>
      <dsp:spPr>
        <a:xfrm>
          <a:off x="0" y="432053"/>
          <a:ext cx="626364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3D373-F4B9-4A29-A32D-941B48640892}">
      <dsp:nvSpPr>
        <dsp:cNvPr id="0" name=""/>
        <dsp:cNvSpPr/>
      </dsp:nvSpPr>
      <dsp:spPr>
        <a:xfrm>
          <a:off x="313182" y="18773"/>
          <a:ext cx="438454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Financial modeling </a:t>
          </a:r>
          <a:endParaRPr lang="en-US" sz="2800" kern="1200"/>
        </a:p>
      </dsp:txBody>
      <dsp:txXfrm>
        <a:off x="353531" y="59122"/>
        <a:ext cx="4303850" cy="745862"/>
      </dsp:txXfrm>
    </dsp:sp>
    <dsp:sp modelId="{8C3DB7D0-9973-4396-9B16-AB7B0108B9C6}">
      <dsp:nvSpPr>
        <dsp:cNvPr id="0" name=""/>
        <dsp:cNvSpPr/>
      </dsp:nvSpPr>
      <dsp:spPr>
        <a:xfrm>
          <a:off x="0" y="1702133"/>
          <a:ext cx="6263640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83184" rIns="48612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Speech recognition systems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Handwriting recognition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T</a:t>
          </a:r>
          <a:r>
            <a:rPr lang="en-US" sz="2800" b="0" i="0" kern="1200"/>
            <a:t>racking of multiple objects in a video sequence</a:t>
          </a:r>
          <a:endParaRPr lang="en-US" sz="2800" kern="1200"/>
        </a:p>
      </dsp:txBody>
      <dsp:txXfrm>
        <a:off x="0" y="1702133"/>
        <a:ext cx="6263640" cy="2513700"/>
      </dsp:txXfrm>
    </dsp:sp>
    <dsp:sp modelId="{C6AD5E60-B42D-4618-AE95-FFA581C185A6}">
      <dsp:nvSpPr>
        <dsp:cNvPr id="0" name=""/>
        <dsp:cNvSpPr/>
      </dsp:nvSpPr>
      <dsp:spPr>
        <a:xfrm>
          <a:off x="313182" y="1288853"/>
          <a:ext cx="438454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Machine Learning topics</a:t>
          </a:r>
          <a:endParaRPr lang="en-US" sz="2800" kern="1200"/>
        </a:p>
      </dsp:txBody>
      <dsp:txXfrm>
        <a:off x="353531" y="1329202"/>
        <a:ext cx="4303850" cy="745862"/>
      </dsp:txXfrm>
    </dsp:sp>
    <dsp:sp modelId="{A412542D-4310-4959-90F9-659DB32DA7CE}">
      <dsp:nvSpPr>
        <dsp:cNvPr id="0" name=""/>
        <dsp:cNvSpPr/>
      </dsp:nvSpPr>
      <dsp:spPr>
        <a:xfrm>
          <a:off x="0" y="4780314"/>
          <a:ext cx="626364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3A6D-4E0A-455C-85A7-EA8EC8A44D40}">
      <dsp:nvSpPr>
        <dsp:cNvPr id="0" name=""/>
        <dsp:cNvSpPr/>
      </dsp:nvSpPr>
      <dsp:spPr>
        <a:xfrm>
          <a:off x="313182" y="4367034"/>
          <a:ext cx="438454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Breast cancer prognosis</a:t>
          </a:r>
        </a:p>
      </dsp:txBody>
      <dsp:txXfrm>
        <a:off x="353531" y="4407383"/>
        <a:ext cx="4303850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85430-869B-4675-9407-209D0E9E6AA7}">
      <dsp:nvSpPr>
        <dsp:cNvPr id="0" name=""/>
        <dsp:cNvSpPr/>
      </dsp:nvSpPr>
      <dsp:spPr>
        <a:xfrm>
          <a:off x="0" y="307695"/>
          <a:ext cx="6900512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Gaussian aka "normal" (for real-valued observations) </a:t>
          </a:r>
        </a:p>
      </dsp:txBody>
      <dsp:txXfrm>
        <a:off x="87385" y="395080"/>
        <a:ext cx="6725742" cy="1615330"/>
      </dsp:txXfrm>
    </dsp:sp>
    <dsp:sp modelId="{723529CB-88D4-4CC0-AD14-82B29ED71E19}">
      <dsp:nvSpPr>
        <dsp:cNvPr id="0" name=""/>
        <dsp:cNvSpPr/>
      </dsp:nvSpPr>
      <dsp:spPr>
        <a:xfrm>
          <a:off x="0" y="2227395"/>
          <a:ext cx="6900512" cy="17901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Categorical (for discrete observations)</a:t>
          </a:r>
        </a:p>
      </dsp:txBody>
      <dsp:txXfrm>
        <a:off x="87385" y="2314780"/>
        <a:ext cx="6725742" cy="1615330"/>
      </dsp:txXfrm>
    </dsp:sp>
    <dsp:sp modelId="{96A2EFDC-436C-4130-BEAF-E8D1A741D928}">
      <dsp:nvSpPr>
        <dsp:cNvPr id="0" name=""/>
        <dsp:cNvSpPr/>
      </dsp:nvSpPr>
      <dsp:spPr>
        <a:xfrm>
          <a:off x="0" y="4017495"/>
          <a:ext cx="6900512" cy="121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Poisson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Negative Binomial</a:t>
          </a:r>
        </a:p>
      </dsp:txBody>
      <dsp:txXfrm>
        <a:off x="0" y="4017495"/>
        <a:ext cx="6900512" cy="1210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C294D-EF34-42BB-A6BF-2A316CCB416C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A492-7B21-4170-9444-492370CC464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0F0FF-B80F-436B-AC83-D8CA3241D434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Think through problems and puzzles in new ways</a:t>
          </a:r>
          <a:endParaRPr lang="en-US" sz="2200" kern="1200"/>
        </a:p>
      </dsp:txBody>
      <dsp:txXfrm>
        <a:off x="1816103" y="671"/>
        <a:ext cx="4447536" cy="1572384"/>
      </dsp:txXfrm>
    </dsp:sp>
    <dsp:sp modelId="{AD322905-2833-48E1-8876-011E774D343B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3DDA3-28D6-4EAC-90A2-6A57230DABF3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7244B-EC0C-41C5-A66A-8C58094D3150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Produce</a:t>
          </a:r>
          <a:r>
            <a:rPr lang="en-US" sz="2200" b="0" i="0" kern="1200"/>
            <a:t> your own research questions to tackle</a:t>
          </a:r>
          <a:endParaRPr lang="en-US" sz="2200" kern="1200"/>
        </a:p>
      </dsp:txBody>
      <dsp:txXfrm>
        <a:off x="1816103" y="1966151"/>
        <a:ext cx="4447536" cy="1572384"/>
      </dsp:txXfrm>
    </dsp:sp>
    <dsp:sp modelId="{A3866425-9064-48FA-A99C-6BD8AC1A3C6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31C8D-7F33-4F19-9CD2-67EE08734A1E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86BE7-81B4-4802-8A12-032D45554E21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Your classes will likely be heavier on reading, writing, and open discussions but lighter on the traditional lecture styles</a:t>
          </a:r>
          <a:endParaRPr lang="en-US" sz="2200" kern="1200" dirty="0"/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78CD-C7A6-0426-8CBE-E1530584B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B615-B4B8-DA2B-DB77-E113048F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FB6F-D6B5-1534-A4B8-5559424F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193B-B662-3FBE-A715-AA030D1C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E714-6DB7-8421-DF43-47D1783C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73C9-A4AB-61E0-6E19-4A6C0903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7C9C6-574E-393F-0063-8395E635F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5A50-E2FA-B65C-E8E0-4196AF8B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794B-4EE8-FE64-CFE7-7D3FBD1B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A940-66CA-8EDA-B467-7F57BBA5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E8D25-6800-EE72-1779-76D01749A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7A8B-00BB-2C1E-932C-BF8114252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9E72-E14A-FC0A-57DC-5A195C70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FFC9-9BBE-32A8-B5A5-35EE70EA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DB48-4226-B8C6-5543-CBF1BCFD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66BD-F7D2-3611-B0E5-A1CC5F46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93B6-FB58-3250-C6A9-B501D71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CB6C-42E9-E8E4-707C-7D7185F0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EA0E-31F7-054B-C7E7-249FCFE5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3FD0-733C-9340-3554-FB13A8A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5FC6-18FE-E326-8681-FFFAC964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F4BF-9C33-9722-7545-70AFAB5D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ECC1-2E17-1516-DCA8-F457AC07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FD3C-6689-D291-1B9B-5EA5A9E2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3366-A9CC-8545-D189-CE01E71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4556-B4DB-CBCE-FA48-5766F29D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A95B-6050-354F-7141-BAFE71D7F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1580D-3F9A-7B7D-9276-D109CE67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7388C-3645-4071-F1B7-2C36E32B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8433D-9DD8-E2A6-0B1A-08CBF16E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CE7DA-E449-3371-5C56-18941BE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0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319D-9C0B-76BB-1A68-C3A22EF1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ACD74-8D60-1224-E001-D2776A56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601D1-906A-0A6B-9C48-B485DC67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8A70E-1F32-BC0E-F1C2-21BC2AD6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5172-4639-E7C4-6960-5C5A27DA7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6DDEF-E7E1-BAB8-C4C1-CD600E38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AE15A-A066-CC9B-BB39-DB7BB1C6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E821C-30BF-3857-3940-7CC1DAC2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A8B3-6A9F-DB45-23D5-BCFE73BE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48F20-44B3-A790-99DF-E75BBB1F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F8ABA-3117-8997-7BDD-584C4CDA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EDDC-D2BD-92A5-991D-598CC8FA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9668-25B1-0867-FA2C-C1616A3E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7D9B4-BB89-CB20-41B4-83ED04B9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F6A8-2805-C432-F9E8-BA2CEED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3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6D32-AF11-ED09-1F8F-0B95C65C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8415-A48D-025F-6918-82F393FD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51C89-F38A-5ACD-8A66-CD69243A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4D29-7539-3D1B-4DE4-B5E38A1C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2DB3-4FC2-03C6-1367-162387F4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8F2BE-4D8D-C1BC-2463-10292353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3308-FADC-62DC-0A4F-7E95FDF6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0E50C-2183-3B9A-3996-61406FBFD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9D0B8-6EEA-E5A0-6FC2-FA913F501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EFB20-0C2A-54D0-CCEC-E26CF11D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35F7-9D26-2EC9-18EE-A03DCDEE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CC581-A35E-A4D5-94DA-E9C23642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FC2B-85CB-A503-0541-A04F2820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D78F-41F4-6854-0D38-855258D9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A81B-4534-9B59-CB6E-F0BF77751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60EB-24FA-48EE-9A6A-3DA18D437FB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CF08F-3826-EDA5-ED08-D13CE01B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D7982-06FA-A436-34AD-1E07CE8DF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0530-C0CB-4BC4-AD0B-75ABF283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5F454-8BF3-B86F-C056-2C4D7603E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US" sz="5200"/>
              <a:t>My research and Graduate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FBD0D-0576-579C-F21E-7F3C15E39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en-US" dirty="0"/>
              <a:t>Kalani Hasanthika</a:t>
            </a:r>
          </a:p>
        </p:txBody>
      </p:sp>
    </p:spTree>
    <p:extLst>
      <p:ext uri="{BB962C8B-B14F-4D97-AF65-F5344CB8AC3E}">
        <p14:creationId xmlns:p14="http://schemas.microsoft.com/office/powerpoint/2010/main" val="369288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8D662-8AE9-6D04-7DF7-94AA1ACF0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6419" y="931460"/>
                <a:ext cx="10295814" cy="499508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8D662-8AE9-6D04-7DF7-94AA1ACF0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419" y="931460"/>
                <a:ext cx="10295814" cy="4995080"/>
              </a:xfrm>
              <a:blipFill>
                <a:blip r:embed="rId2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09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C4C6-139E-4948-9CC2-9F4F1D6AF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6137"/>
            <a:ext cx="9144000" cy="2387600"/>
          </a:xfrm>
        </p:spPr>
        <p:txBody>
          <a:bodyPr/>
          <a:lstStyle/>
          <a:p>
            <a:r>
              <a:rPr lang="en-US" dirty="0"/>
              <a:t>Negative binomial mixture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62099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2BD0C-474E-4769-8794-6DA4A6C58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7651" y="830849"/>
                <a:ext cx="10532165" cy="519630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F15"/>
                  </a:rPr>
                  <a:t>For sample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0" i="0" u="none" strike="noStrike" baseline="0" dirty="0">
                    <a:latin typeface="F15"/>
                  </a:rPr>
                  <a:t>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𝑁𝑒𝑔𝐵𝑖𝑛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F15"/>
                  </a:rPr>
                  <a:t>For sample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b="0" i="0" u="none" strike="noStrike" baseline="0" dirty="0">
                    <a:latin typeface="F15"/>
                  </a:rPr>
                  <a:t>,</a:t>
                </a:r>
                <a:endParaRPr lang="en-US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𝑁𝑒𝑔𝐵𝑖𝑛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∈{1, … 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∈{1, … 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effectLst/>
                  </a:rPr>
                  <a:t> is the expectation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</a:rPr>
                  <a:t>is the dispersion of the negative binomial distribution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2BD0C-474E-4769-8794-6DA4A6C58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651" y="830849"/>
                <a:ext cx="10532165" cy="5196302"/>
              </a:xfrm>
              <a:blipFill>
                <a:blip r:embed="rId2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20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056C5-B399-8588-10C0-56AAA0DD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Graduate life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93760-CED5-14E7-8B74-5ED767A7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93" y="307731"/>
            <a:ext cx="2718079" cy="4041753"/>
          </a:xfrm>
          <a:prstGeom prst="rect">
            <a:avLst/>
          </a:prstGeom>
        </p:spPr>
      </p:pic>
      <p:pic>
        <p:nvPicPr>
          <p:cNvPr id="5" name="Picture 4" descr="Teams&#10;&#10;Description automatically generated">
            <a:extLst>
              <a:ext uri="{FF2B5EF4-FFF2-40B4-BE49-F238E27FC236}">
                <a16:creationId xmlns:a16="http://schemas.microsoft.com/office/drawing/2014/main" id="{446F8A2C-017E-3EB8-63C2-F929507A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73" y="307731"/>
            <a:ext cx="400765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46527-A6AF-70CF-78FE-CF0CCE67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The format of learning may be different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A2AFD-C3CA-E85E-A6B1-23D3FF64D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11170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32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4751-6710-88E1-92BA-BFB69AE5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Imposter syndrome is real - and wrong!</a:t>
            </a: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6F1950-832F-502F-9D03-3F4650C1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01" y="1201003"/>
            <a:ext cx="2959252" cy="48193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1D76-9433-E45B-11EF-AC84F871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317869"/>
            <a:ext cx="5105398" cy="3859093"/>
          </a:xfrm>
        </p:spPr>
        <p:txBody>
          <a:bodyPr>
            <a:normAutofit/>
          </a:bodyPr>
          <a:lstStyle/>
          <a:p>
            <a:r>
              <a:rPr lang="en-US" sz="2400" dirty="0"/>
              <a:t>Feeling of believing that they do not truly belong in their programs. </a:t>
            </a:r>
          </a:p>
          <a:p>
            <a:r>
              <a:rPr lang="en-US" sz="2400" dirty="0"/>
              <a:t>Can be isolating </a:t>
            </a:r>
          </a:p>
          <a:p>
            <a:r>
              <a:rPr lang="en-US" sz="2400" dirty="0"/>
              <a:t>Common among graduate students </a:t>
            </a:r>
          </a:p>
          <a:p>
            <a:r>
              <a:rPr lang="en-US" sz="2400" dirty="0"/>
              <a:t>Others are probably feeling the same way you are and try to remind yourself that it is difficult for everyone.</a:t>
            </a:r>
          </a:p>
        </p:txBody>
      </p:sp>
    </p:spTree>
    <p:extLst>
      <p:ext uri="{BB962C8B-B14F-4D97-AF65-F5344CB8AC3E}">
        <p14:creationId xmlns:p14="http://schemas.microsoft.com/office/powerpoint/2010/main" val="189596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BBB1-A515-578B-E2FE-E205AD7F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Don’t be afraid to ask for help!</a:t>
            </a:r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654DBE5-961D-AD27-5BA8-975C42C93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5"/>
          <a:stretch/>
        </p:blipFill>
        <p:spPr>
          <a:xfrm>
            <a:off x="1068264" y="1303244"/>
            <a:ext cx="2878200" cy="42515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C0EA-39E8-23F4-0E26-15F53DCF9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317869"/>
            <a:ext cx="5105398" cy="4055635"/>
          </a:xfrm>
        </p:spPr>
        <p:txBody>
          <a:bodyPr>
            <a:normAutofit/>
          </a:bodyPr>
          <a:lstStyle/>
          <a:p>
            <a:r>
              <a:rPr lang="en-US" sz="2400" dirty="0"/>
              <a:t>It is okay to ask for help. </a:t>
            </a:r>
          </a:p>
          <a:p>
            <a:r>
              <a:rPr lang="en-US" sz="2400" dirty="0"/>
              <a:t>Fear being the person that asks the “dumb” question. </a:t>
            </a:r>
          </a:p>
          <a:p>
            <a:r>
              <a:rPr lang="en-US" sz="2400" dirty="0"/>
              <a:t>It is much better to ask for clarification than to trek on blindly and make mistakes </a:t>
            </a:r>
          </a:p>
          <a:p>
            <a:r>
              <a:rPr lang="en-US" sz="2400" dirty="0"/>
              <a:t>Older graduate students and your cohort members are great resources</a:t>
            </a:r>
          </a:p>
          <a:p>
            <a:r>
              <a:rPr lang="en-US" sz="2400" dirty="0"/>
              <a:t>Get comfortable </a:t>
            </a:r>
          </a:p>
        </p:txBody>
      </p:sp>
    </p:spTree>
    <p:extLst>
      <p:ext uri="{BB962C8B-B14F-4D97-AF65-F5344CB8AC3E}">
        <p14:creationId xmlns:p14="http://schemas.microsoft.com/office/powerpoint/2010/main" val="101092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3BE15-2E8C-A824-F719-DA8D79E6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Learn to plan your time carefully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5D6A-A0C1-BBF5-B204-8F1D9229B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61568"/>
            <a:ext cx="5452532" cy="47532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alloryBook"/>
              </a:rPr>
              <a:t>Graduate studies are m</a:t>
            </a:r>
            <a:r>
              <a:rPr lang="en-US" sz="2400" b="0" i="0" dirty="0">
                <a:effectLst/>
                <a:latin typeface="MalloryBook"/>
              </a:rPr>
              <a:t>ore intensive and more time-consuming</a:t>
            </a:r>
          </a:p>
          <a:p>
            <a:r>
              <a:rPr lang="en-US" sz="2400" b="0" i="0" dirty="0">
                <a:effectLst/>
                <a:latin typeface="MalloryBook"/>
              </a:rPr>
              <a:t>Push yourself to develop good time management skills early on</a:t>
            </a:r>
          </a:p>
          <a:p>
            <a:r>
              <a:rPr lang="en-US" sz="2400" b="0" i="0" dirty="0">
                <a:effectLst/>
                <a:latin typeface="MalloryBook"/>
              </a:rPr>
              <a:t>Set your own hours of work throughout the week</a:t>
            </a:r>
          </a:p>
          <a:p>
            <a:r>
              <a:rPr lang="en-US" sz="2400" dirty="0">
                <a:latin typeface="MalloryBook"/>
              </a:rPr>
              <a:t>C</a:t>
            </a:r>
            <a:r>
              <a:rPr lang="en-US" sz="2400" b="0" i="0" dirty="0">
                <a:effectLst/>
                <a:latin typeface="MalloryBook"/>
              </a:rPr>
              <a:t>ommit yourself to respecting those hours </a:t>
            </a:r>
          </a:p>
          <a:p>
            <a:r>
              <a:rPr lang="en-US" sz="2400" dirty="0">
                <a:latin typeface="MalloryBook"/>
              </a:rPr>
              <a:t>Make sure </a:t>
            </a:r>
            <a:r>
              <a:rPr lang="en-US" sz="2400" b="0" i="0" dirty="0">
                <a:effectLst/>
                <a:latin typeface="MalloryBook"/>
              </a:rPr>
              <a:t>give yourself adequate breaks throughout the week.</a:t>
            </a:r>
          </a:p>
          <a:p>
            <a:r>
              <a:rPr lang="en-US" sz="2400" b="1" i="0" u="sng" dirty="0">
                <a:effectLst/>
                <a:latin typeface="MalloryBook"/>
              </a:rPr>
              <a:t>Preventing burn out is important!</a:t>
            </a:r>
            <a:endParaRPr lang="en-US" sz="2400" b="1" u="sng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9D24B2D-9DC6-45E5-8D7C-58FF91FEB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1" t="8881" r="25188" b="8316"/>
          <a:stretch/>
        </p:blipFill>
        <p:spPr>
          <a:xfrm>
            <a:off x="6510535" y="1457471"/>
            <a:ext cx="5037998" cy="41512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147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645AB-D82D-F946-7931-CDE00216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6773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Tips!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A2D7-8950-B314-81F9-5F634A67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77068"/>
            <a:ext cx="6176748" cy="4722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Be aware of the financial commitment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Get involved in research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Consider going to therapy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Think about the type of advisor you want to have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Make sure you’re passionate about the work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Think about the future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Use your practicum and internship opportunities wisely</a:t>
            </a:r>
          </a:p>
          <a:p>
            <a:pPr>
              <a:lnSpc>
                <a:spcPct val="100000"/>
              </a:lnSpc>
            </a:pPr>
            <a:r>
              <a:rPr lang="en-US" sz="2400" b="1" i="0" dirty="0">
                <a:effectLst/>
                <a:latin typeface="Proxima Nova"/>
              </a:rPr>
              <a:t>Don’t lose your sense of humor!</a:t>
            </a:r>
            <a:endParaRPr lang="en-US" sz="2400" dirty="0"/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19E21-1C04-98B1-002A-7D286E9E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164" y="491319"/>
            <a:ext cx="4351408" cy="5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0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E6E9-9D15-7CAC-9891-FA76B34F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7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Know that you’ve got this!</a:t>
            </a:r>
          </a:p>
        </p:txBody>
      </p:sp>
    </p:spTree>
    <p:extLst>
      <p:ext uri="{BB962C8B-B14F-4D97-AF65-F5344CB8AC3E}">
        <p14:creationId xmlns:p14="http://schemas.microsoft.com/office/powerpoint/2010/main" val="221765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2AE2-4855-0954-AFBA-F50732813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</p:spTree>
    <p:extLst>
      <p:ext uri="{BB962C8B-B14F-4D97-AF65-F5344CB8AC3E}">
        <p14:creationId xmlns:p14="http://schemas.microsoft.com/office/powerpoint/2010/main" val="301878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6B740-6357-283A-77C3-F90B3FC85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37845"/>
            <a:ext cx="6696453" cy="3643679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2464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5648-1C10-953C-D2E3-6C9FF20B7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470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403A1-7824-CB66-B2FF-5A6E8F98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Mixture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A88CF9-8C91-8FAD-66DC-5326F31DA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28445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595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56921-246B-BE34-2B6C-5A7B09AA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Some real-world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81EB32-4370-1A59-7711-93A9C6EAD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43940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8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75661-2E58-63CB-B175-C26953B1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 dirty="0"/>
              <a:t>The two most common choices of distributions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D09A20-85D7-4119-1997-C2027FA9D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5714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23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6853B-3596-75E4-5631-3A08CFCA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Gaussian mixture models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C34C8-6F2E-760A-1392-AB476F6D5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853928" cy="45937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/>
                  <a:t> - Latent variable (hidden variable) </a:t>
                </a:r>
                <a:r>
                  <a:rPr lang="en-US" sz="2200" b="0" i="0" dirty="0">
                    <a:effectLst/>
                    <a:latin typeface="Soleil"/>
                  </a:rPr>
                  <a:t>with </a:t>
                </a:r>
                <a14:m>
                  <m:oMath xmlns:m="http://schemas.openxmlformats.org/officeDocument/2006/math">
                    <m:r>
                      <a:rPr lang="en-US" sz="2200" b="0" i="1"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b="0" i="0" dirty="0">
                    <a:effectLst/>
                    <a:latin typeface="Soleil"/>
                  </a:rPr>
                  <a:t> groups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For latent variable (hidden variable) group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b="0" i="0" dirty="0">
                    <a:effectLst/>
                    <a:latin typeface="Soleil"/>
                  </a:rPr>
                  <a:t>,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b="0" dirty="0">
                    <a:effectLst/>
                    <a:latin typeface="KaTeX_Main"/>
                  </a:rPr>
                  <a:t>​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0" dirty="0"/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1,…,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lnSpc>
                    <a:spcPct val="150000"/>
                  </a:lnSpc>
                </a:pPr>
                <a:r>
                  <a:rPr lang="en-US" sz="2200" b="0" i="0" dirty="0">
                    <a:effectLst/>
                    <a:latin typeface="Soleil"/>
                  </a:rPr>
                  <a:t>Observations </a:t>
                </a:r>
                <a14:m>
                  <m:oMath xmlns:m="http://schemas.openxmlformats.org/officeDocument/2006/math">
                    <m:r>
                      <a:rPr lang="en-US" sz="2200" b="0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b="0" i="0" dirty="0">
                    <a:effectLst/>
                    <a:latin typeface="Soleil"/>
                  </a:rPr>
                  <a:t> for the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b="0" i="1"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b="0" i="0" dirty="0">
                    <a:effectLst/>
                    <a:latin typeface="Soleil"/>
                  </a:rPr>
                  <a:t> latent variable group has a </a:t>
                </a:r>
                <a:r>
                  <a:rPr lang="en-US" sz="2200" dirty="0">
                    <a:latin typeface="Soleil"/>
                  </a:rPr>
                  <a:t>Gaussian distribution with </a:t>
                </a:r>
                <a:r>
                  <a:rPr lang="en-US" sz="2200" b="0" i="0" dirty="0">
                    <a:effectLst/>
                    <a:latin typeface="Soleil"/>
                  </a:rPr>
                  <a:t>mean of </a:t>
                </a:r>
                <a:r>
                  <a:rPr lang="en-US" sz="2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b="0" i="0" dirty="0">
                    <a:effectLst/>
                    <a:latin typeface="Soleil"/>
                  </a:rPr>
                  <a:t> and variance of</a:t>
                </a:r>
                <a:r>
                  <a:rPr lang="en-US" sz="2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b="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C34C8-6F2E-760A-1392-AB476F6D5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853928" cy="4593700"/>
              </a:xfr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2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1B23-FF24-E884-5B48-FED7B341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BAD25-BDC6-C394-4ECA-598A9339E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0" dirty="0"/>
                  <a:t>Joint distribution: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Log-likelihood: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BAD25-BDC6-C394-4ECA-598A9339E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522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95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ACAC8-464C-7B47-A522-77FF4464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Parameter estimation 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749A2-9A86-FEE8-3908-0C9BBEA37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200" dirty="0"/>
                  <a:t>Optimize the log-likelihood function</a:t>
                </a:r>
              </a:p>
              <a:p>
                <a:r>
                  <a:rPr lang="en-US" sz="2200" dirty="0"/>
                  <a:t>Note: We have a hidden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for every observation</a:t>
                </a:r>
              </a:p>
              <a:p>
                <a:r>
                  <a:rPr lang="en-US" sz="2200" dirty="0"/>
                  <a:t>Cannot use method like maximum likelihood estimation (MLE)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749A2-9A86-FEE8-3908-0C9BBEA37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08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0C37D-0500-8F25-207C-D26B25B2D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809"/>
                <a:ext cx="10844284" cy="531715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u="sng" dirty="0">
                    <a:solidFill>
                      <a:schemeClr val="tx2"/>
                    </a:solidFill>
                  </a:rPr>
                  <a:t>Expectation Maximization (EM) algorithm</a:t>
                </a:r>
                <a:r>
                  <a:rPr lang="en-US" dirty="0"/>
                  <a:t>, which alternates between two steps: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u="sng" dirty="0">
                    <a:solidFill>
                      <a:schemeClr val="accent1">
                        <a:lumMod val="50000"/>
                      </a:schemeClr>
                    </a:solidFill>
                  </a:rPr>
                  <a:t>E-step: </a:t>
                </a:r>
                <a:r>
                  <a:rPr lang="en-US" dirty="0"/>
                  <a:t>Calculate the probability of generating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Gaussian sub-population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u="sng" dirty="0">
                    <a:solidFill>
                      <a:schemeClr val="accent1">
                        <a:lumMod val="50000"/>
                      </a:schemeClr>
                    </a:solidFill>
                  </a:rPr>
                  <a:t>M-step: </a:t>
                </a:r>
                <a:r>
                  <a:rPr lang="en-US" dirty="0"/>
                  <a:t>Calculate the MLEs for the parameters by,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0C37D-0500-8F25-207C-D26B25B2D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809"/>
                <a:ext cx="10844284" cy="5317154"/>
              </a:xfr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3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639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F15</vt:lpstr>
      <vt:lpstr>KaTeX_Main</vt:lpstr>
      <vt:lpstr>MalloryBook</vt:lpstr>
      <vt:lpstr>Proxima Nova</vt:lpstr>
      <vt:lpstr>Soleil</vt:lpstr>
      <vt:lpstr>Office Theme</vt:lpstr>
      <vt:lpstr>My research and Graduate life</vt:lpstr>
      <vt:lpstr>Mixture models</vt:lpstr>
      <vt:lpstr>Mixture models</vt:lpstr>
      <vt:lpstr>Some real-world applications</vt:lpstr>
      <vt:lpstr>The two most common choices of distributions</vt:lpstr>
      <vt:lpstr>Gaussian mixture models</vt:lpstr>
      <vt:lpstr>Parameter estimation</vt:lpstr>
      <vt:lpstr>Parameter estimation  </vt:lpstr>
      <vt:lpstr>PowerPoint Presentation</vt:lpstr>
      <vt:lpstr>PowerPoint Presentation</vt:lpstr>
      <vt:lpstr>Negative binomial mixture regression model</vt:lpstr>
      <vt:lpstr>PowerPoint Presentation</vt:lpstr>
      <vt:lpstr>Graduate life</vt:lpstr>
      <vt:lpstr>The format of learning may be different</vt:lpstr>
      <vt:lpstr>Imposter syndrome is real - and wrong!</vt:lpstr>
      <vt:lpstr>Don’t be afraid to ask for help!</vt:lpstr>
      <vt:lpstr>Learn to plan your time carefully</vt:lpstr>
      <vt:lpstr>Tips!</vt:lpstr>
      <vt:lpstr>Know that you’ve got this!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research and Graduate life</dc:title>
  <dc:creator>Kalani Hasanthika Pahalapathirage Dona</dc:creator>
  <cp:lastModifiedBy>Kalani Hasanthika Pahalapathirage Dona</cp:lastModifiedBy>
  <cp:revision>11</cp:revision>
  <dcterms:created xsi:type="dcterms:W3CDTF">2022-09-13T21:35:59Z</dcterms:created>
  <dcterms:modified xsi:type="dcterms:W3CDTF">2022-09-17T23:45:56Z</dcterms:modified>
</cp:coreProperties>
</file>