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957" r:id="rId2"/>
    <p:sldId id="256" r:id="rId3"/>
    <p:sldId id="258" r:id="rId4"/>
    <p:sldId id="257" r:id="rId5"/>
    <p:sldId id="260" r:id="rId6"/>
    <p:sldId id="262" r:id="rId7"/>
    <p:sldId id="259" r:id="rId8"/>
    <p:sldId id="261" r:id="rId9"/>
    <p:sldId id="263" r:id="rId10"/>
    <p:sldId id="264" r:id="rId11"/>
    <p:sldId id="266" r:id="rId12"/>
    <p:sldId id="265" r:id="rId13"/>
    <p:sldId id="269" r:id="rId14"/>
    <p:sldId id="279" r:id="rId15"/>
    <p:sldId id="280" r:id="rId16"/>
    <p:sldId id="281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=""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1T17:23:08.885" idx="1">
    <p:pos x="7680" y="1"/>
    <p:text/>
    <p:extLst>
      <p:ext uri="{C676402C-5697-4E1C-873F-D02D1690AC5C}">
        <p15:threadingInfo xmlns=""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20283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815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8333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5480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7045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75608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2370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94599647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1353733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15316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8785990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307417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6373528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0223198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333284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8558792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620164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498BBF-0808-4B6C-871F-7BA96C05E18A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A60430-1078-48B5-ACFE-B21DC851C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43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18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8544" y="1"/>
            <a:ext cx="9144000" cy="6857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098" name="Slide Number Placeholder 3">
            <a:extLst>
              <a:ext uri="{FF2B5EF4-FFF2-40B4-BE49-F238E27FC236}">
                <a16:creationId xmlns="" xmlns:a16="http://schemas.microsoft.com/office/drawing/2014/main" id="{F70B2457-F9AD-4046-88FC-B7FCF0D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solidFill>
                  <a:schemeClr val="bg1"/>
                </a:solidFill>
              </a:rPr>
              <a:t>\P</a:t>
            </a:r>
            <a:fld id="{69C8BED3-796C-4678-B332-DF9DF42F666D}" type="slidenum">
              <a:rPr lang="en-US" altLang="en-US" sz="1400">
                <a:solidFill>
                  <a:schemeClr val="bg1"/>
                </a:solidFill>
              </a:rPr>
              <a:pPr/>
              <a:t>1</a:t>
            </a:fld>
            <a:r>
              <a:rPr lang="en-US" altLang="en-US" sz="1400" dirty="0">
                <a:solidFill>
                  <a:schemeClr val="bg1"/>
                </a:solidFill>
              </a:rPr>
              <a:t>WU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00042"/>
            <a:ext cx="9144000" cy="1500198"/>
          </a:xfrm>
          <a:solidFill>
            <a:srgbClr val="FFC000"/>
          </a:solidFill>
        </p:spPr>
        <p:txBody>
          <a:bodyPr/>
          <a:lstStyle/>
          <a:p>
            <a:r>
              <a:rPr lang="en-IN" dirty="0"/>
              <a:t>AALIM MUHAMMED SALEGH COLLEGE OF ENGINEERING</a:t>
            </a:r>
          </a:p>
          <a:p>
            <a:r>
              <a:rPr lang="en-IN" dirty="0"/>
              <a:t>O MY LORD INCREASE ME IN KNOWLEDGE</a:t>
            </a:r>
          </a:p>
          <a:p>
            <a:r>
              <a:rPr lang="en-IN" dirty="0"/>
              <a:t>COLLEGE CODE : 1101</a:t>
            </a:r>
          </a:p>
        </p:txBody>
      </p:sp>
      <p:pic>
        <p:nvPicPr>
          <p:cNvPr id="6" name="Picture 5" descr="images (5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44" y="928670"/>
            <a:ext cx="1222360" cy="10001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4722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08573A-11E4-4C30-82C1-2EEA34C1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 It ! </a:t>
            </a:r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="" xmlns:a16="http://schemas.microsoft.com/office/drawing/2014/main" id="{FD33B47E-F4C2-41D8-9FCC-7790EBE5E373}"/>
              </a:ext>
            </a:extLst>
          </p:cNvPr>
          <p:cNvSpPr/>
          <p:nvPr/>
        </p:nvSpPr>
        <p:spPr>
          <a:xfrm>
            <a:off x="2921000" y="3543300"/>
            <a:ext cx="1295400" cy="115570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="" xmlns:a16="http://schemas.microsoft.com/office/drawing/2014/main" id="{754B14B3-ECB0-4ADD-A1D3-C191B924E684}"/>
              </a:ext>
            </a:extLst>
          </p:cNvPr>
          <p:cNvSpPr/>
          <p:nvPr/>
        </p:nvSpPr>
        <p:spPr>
          <a:xfrm>
            <a:off x="4813300" y="3124200"/>
            <a:ext cx="1587500" cy="609600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Π</a:t>
            </a:r>
            <a:r>
              <a:rPr lang="en-US" dirty="0"/>
              <a:t>=3.14</a:t>
            </a:r>
          </a:p>
        </p:txBody>
      </p:sp>
      <p:sp>
        <p:nvSpPr>
          <p:cNvPr id="6" name="Down Arrow 5"/>
          <p:cNvSpPr/>
          <p:nvPr/>
        </p:nvSpPr>
        <p:spPr>
          <a:xfrm>
            <a:off x="5590903" y="2521131"/>
            <a:ext cx="444137" cy="53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673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7EA9F3-7EA1-4132-A676-D3F62A31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on Pi value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912D06-FAA6-4C95-97C4-C7BB3615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Pi=3.14</a:t>
            </a:r>
          </a:p>
          <a:p>
            <a:pPr marL="0" indent="0">
              <a:buNone/>
            </a:pPr>
            <a:r>
              <a:rPr lang="en-US" sz="3200" b="1" dirty="0"/>
              <a:t>		pi           variable(name to  the variable)</a:t>
            </a:r>
          </a:p>
          <a:p>
            <a:pPr marL="0" indent="0">
              <a:buNone/>
            </a:pPr>
            <a:r>
              <a:rPr lang="en-US" sz="3200" b="1" dirty="0"/>
              <a:t>		3.14          value of the pi which we want use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AAD3A3E4-442D-4066-9F58-B4AE3CFB8384}"/>
              </a:ext>
            </a:extLst>
          </p:cNvPr>
          <p:cNvCxnSpPr>
            <a:cxnSpLocks/>
          </p:cNvCxnSpPr>
          <p:nvPr/>
        </p:nvCxnSpPr>
        <p:spPr>
          <a:xfrm>
            <a:off x="2603500" y="3340100"/>
            <a:ext cx="73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466A2EDA-61B0-4791-BD3B-00017B21394E}"/>
              </a:ext>
            </a:extLst>
          </p:cNvPr>
          <p:cNvCxnSpPr>
            <a:cxnSpLocks/>
          </p:cNvCxnSpPr>
          <p:nvPr/>
        </p:nvCxnSpPr>
        <p:spPr>
          <a:xfrm>
            <a:off x="2806700" y="3822700"/>
            <a:ext cx="73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0850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DED229-3D9A-433E-9F57-1D5D2DD0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ALGORTHEMIC STEPS 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6F4E1C-D90D-4251-A89C-AB3FE0B4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Start the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the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the radius.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 the formula to calculate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Stop the program</a:t>
            </a:r>
          </a:p>
        </p:txBody>
      </p:sp>
    </p:spTree>
    <p:extLst>
      <p:ext uri="{BB962C8B-B14F-4D97-AF65-F5344CB8AC3E}">
        <p14:creationId xmlns="" xmlns:p14="http://schemas.microsoft.com/office/powerpoint/2010/main" val="1076865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BAADB4-8E88-4838-AFE9-1D4A2424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88" y="986364"/>
            <a:ext cx="9601196" cy="57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="" xmlns:a16="http://schemas.microsoft.com/office/drawing/2014/main" id="{F72BAF91-A7F0-4314-8A3B-367D87645D5C}"/>
              </a:ext>
            </a:extLst>
          </p:cNvPr>
          <p:cNvSpPr/>
          <p:nvPr/>
        </p:nvSpPr>
        <p:spPr>
          <a:xfrm>
            <a:off x="4800600" y="2489200"/>
            <a:ext cx="1295400" cy="355600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737F7410-E22D-461D-A840-7DFD81F16EC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48300" y="2844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="" xmlns:a16="http://schemas.microsoft.com/office/drawing/2014/main" id="{8C26AD27-5E13-4A90-B476-0803099D8C12}"/>
              </a:ext>
            </a:extLst>
          </p:cNvPr>
          <p:cNvSpPr/>
          <p:nvPr/>
        </p:nvSpPr>
        <p:spPr>
          <a:xfrm>
            <a:off x="4597402" y="3225800"/>
            <a:ext cx="1701796" cy="35560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the radius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EB8B4789-C1E6-488E-A897-F0F30BB8BD74}"/>
              </a:ext>
            </a:extLst>
          </p:cNvPr>
          <p:cNvCxnSpPr>
            <a:stCxn id="12" idx="2"/>
          </p:cNvCxnSpPr>
          <p:nvPr/>
        </p:nvCxnSpPr>
        <p:spPr>
          <a:xfrm>
            <a:off x="5448300" y="3581400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="" xmlns:a16="http://schemas.microsoft.com/office/drawing/2014/main" id="{3599A325-4FB4-499B-B797-619778AFA27D}"/>
              </a:ext>
            </a:extLst>
          </p:cNvPr>
          <p:cNvSpPr/>
          <p:nvPr/>
        </p:nvSpPr>
        <p:spPr>
          <a:xfrm>
            <a:off x="4597402" y="3884084"/>
            <a:ext cx="1701796" cy="35560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Area=3.14*r*r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="" xmlns:a16="http://schemas.microsoft.com/office/drawing/2014/main" id="{F243228F-A4CE-4115-8F2E-1AED50010AF7}"/>
              </a:ext>
            </a:extLst>
          </p:cNvPr>
          <p:cNvSpPr/>
          <p:nvPr/>
        </p:nvSpPr>
        <p:spPr>
          <a:xfrm>
            <a:off x="4597402" y="4542368"/>
            <a:ext cx="1701796" cy="35560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the area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1A716290-91FA-42B6-9164-0819A0E7216B}"/>
              </a:ext>
            </a:extLst>
          </p:cNvPr>
          <p:cNvCxnSpPr/>
          <p:nvPr/>
        </p:nvCxnSpPr>
        <p:spPr>
          <a:xfrm>
            <a:off x="5448300" y="4897968"/>
            <a:ext cx="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9">
            <a:extLst>
              <a:ext uri="{FF2B5EF4-FFF2-40B4-BE49-F238E27FC236}">
                <a16:creationId xmlns="" xmlns:a16="http://schemas.microsoft.com/office/drawing/2014/main" id="{B44E7BD9-763F-4F52-8556-F3CD35CB6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10" y="5291668"/>
            <a:ext cx="1295390" cy="381000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US" sz="1800" dirty="0"/>
              <a:t>stop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8E10516B-2177-4879-BAC1-F39BC134E814}"/>
              </a:ext>
            </a:extLst>
          </p:cNvPr>
          <p:cNvCxnSpPr/>
          <p:nvPr/>
        </p:nvCxnSpPr>
        <p:spPr>
          <a:xfrm>
            <a:off x="5422900" y="4239684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42796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8" grpId="0" animBg="1"/>
      <p:bldP spid="2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49BF91-5923-4F13-81E8-BC3DC431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Building for INPUT value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A6D974-19D9-4A31-BD6B-F7FF50E2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r=float(input("enter the radius of the circle:"))</a:t>
            </a:r>
          </a:p>
          <a:p>
            <a:pPr marL="0" indent="0">
              <a:buNone/>
            </a:pPr>
            <a:r>
              <a:rPr lang="en-US" dirty="0"/>
              <a:t>            r       variable name</a:t>
            </a:r>
          </a:p>
          <a:p>
            <a:pPr marL="0" indent="0">
              <a:buNone/>
            </a:pPr>
            <a:r>
              <a:rPr lang="en-US" dirty="0"/>
              <a:t>		float         data type</a:t>
            </a:r>
          </a:p>
          <a:p>
            <a:pPr marL="0" indent="0">
              <a:buNone/>
            </a:pPr>
            <a:r>
              <a:rPr lang="en-US" dirty="0"/>
              <a:t>		input        inbuilt function to get the value from the user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ED788F48-FF06-4B1F-9FD7-0A45A6F2B28A}"/>
              </a:ext>
            </a:extLst>
          </p:cNvPr>
          <p:cNvSpPr/>
          <p:nvPr/>
        </p:nvSpPr>
        <p:spPr>
          <a:xfrm>
            <a:off x="2481943" y="3251200"/>
            <a:ext cx="420914" cy="177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0FBB7F78-1AE1-47EE-895A-B1824C4759FB}"/>
              </a:ext>
            </a:extLst>
          </p:cNvPr>
          <p:cNvSpPr/>
          <p:nvPr/>
        </p:nvSpPr>
        <p:spPr>
          <a:xfrm>
            <a:off x="2960914" y="3737429"/>
            <a:ext cx="420914" cy="177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0517A13B-B5D0-4087-BAF0-5A6B37F408B3}"/>
              </a:ext>
            </a:extLst>
          </p:cNvPr>
          <p:cNvSpPr/>
          <p:nvPr/>
        </p:nvSpPr>
        <p:spPr>
          <a:xfrm>
            <a:off x="2960914" y="4318606"/>
            <a:ext cx="420914" cy="177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5683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7FF10-CDF1-4CBE-8402-F0A756BA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Calculation using Formula  for area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C56A21-A87D-44EE-8137-99BFA842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area = pi*r*r</a:t>
            </a:r>
          </a:p>
          <a:p>
            <a:pPr marL="0" indent="0">
              <a:buNone/>
            </a:pPr>
            <a:r>
              <a:rPr lang="en-US" dirty="0"/>
              <a:t>		area         variable name(area)</a:t>
            </a:r>
          </a:p>
          <a:p>
            <a:pPr marL="0" indent="0">
              <a:buNone/>
            </a:pPr>
            <a:r>
              <a:rPr lang="en-US" dirty="0"/>
              <a:t>		pi         variable name(3.14)</a:t>
            </a:r>
          </a:p>
          <a:p>
            <a:pPr marL="0" indent="0">
              <a:buNone/>
            </a:pPr>
            <a:r>
              <a:rPr lang="en-US" dirty="0"/>
              <a:t>		r           variable (radius)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5D73249D-4143-4538-8F02-EA83EB677EDA}"/>
              </a:ext>
            </a:extLst>
          </p:cNvPr>
          <p:cNvSpPr/>
          <p:nvPr/>
        </p:nvSpPr>
        <p:spPr>
          <a:xfrm>
            <a:off x="2873828" y="3251200"/>
            <a:ext cx="420914" cy="177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80FD0A54-E871-4D57-B74C-A322164B7E30}"/>
              </a:ext>
            </a:extLst>
          </p:cNvPr>
          <p:cNvSpPr/>
          <p:nvPr/>
        </p:nvSpPr>
        <p:spPr>
          <a:xfrm>
            <a:off x="2663371" y="3729566"/>
            <a:ext cx="420914" cy="177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5280B6BA-536E-4A70-930E-4B27197EE8E6}"/>
              </a:ext>
            </a:extLst>
          </p:cNvPr>
          <p:cNvSpPr/>
          <p:nvPr/>
        </p:nvSpPr>
        <p:spPr>
          <a:xfrm>
            <a:off x="2554513" y="4309838"/>
            <a:ext cx="420914" cy="1777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729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DDF7A7-07B5-4C14-B27B-A0C5E659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Building for PRINT value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ED121F-CD1D-413E-B2ED-0D09C99F6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print("The area of the circle is :%.2f"%area)</a:t>
            </a:r>
          </a:p>
          <a:p>
            <a:pPr marL="0" indent="0">
              <a:buNone/>
            </a:pPr>
            <a:r>
              <a:rPr lang="en-US" dirty="0"/>
              <a:t>		print        inbuilt function for doing display operation</a:t>
            </a:r>
          </a:p>
          <a:p>
            <a:pPr marL="0" indent="0">
              <a:buNone/>
            </a:pPr>
            <a:r>
              <a:rPr lang="en-US" dirty="0"/>
              <a:t>		“  type to print”</a:t>
            </a:r>
          </a:p>
          <a:p>
            <a:pPr marL="0" indent="0">
              <a:buNone/>
            </a:pPr>
            <a:r>
              <a:rPr lang="en-US" dirty="0"/>
              <a:t>		%.2f 	    format specifier with allowing two decimal digits</a:t>
            </a:r>
          </a:p>
          <a:p>
            <a:pPr marL="0" indent="0">
              <a:buNone/>
            </a:pPr>
            <a:r>
              <a:rPr lang="en-US" dirty="0"/>
              <a:t>		%area 		getting the value to display on the screen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92A96D14-EAD5-4AB7-B54F-69322B05C843}"/>
              </a:ext>
            </a:extLst>
          </p:cNvPr>
          <p:cNvSpPr/>
          <p:nvPr/>
        </p:nvSpPr>
        <p:spPr>
          <a:xfrm>
            <a:off x="2946400" y="3251200"/>
            <a:ext cx="420914" cy="177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8D8EA819-5A61-49E1-A2F0-B25997C213D7}"/>
              </a:ext>
            </a:extLst>
          </p:cNvPr>
          <p:cNvSpPr/>
          <p:nvPr/>
        </p:nvSpPr>
        <p:spPr>
          <a:xfrm>
            <a:off x="2975428" y="4220633"/>
            <a:ext cx="420914" cy="1777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76712630-C736-475A-A077-9C5DB86D8B4B}"/>
              </a:ext>
            </a:extLst>
          </p:cNvPr>
          <p:cNvSpPr/>
          <p:nvPr/>
        </p:nvSpPr>
        <p:spPr>
          <a:xfrm>
            <a:off x="3156857" y="4797879"/>
            <a:ext cx="420914" cy="177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383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13413C-F532-4BE0-AB59-F6E2E25C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IMPLEMENTATION OF CODE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4ED088-EA83-4EA2-8A70-60127837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INSTALLATION </a:t>
            </a:r>
          </a:p>
          <a:p>
            <a:pPr marL="0" indent="0">
              <a:buNone/>
            </a:pPr>
            <a:r>
              <a:rPr lang="en-US" dirty="0"/>
              <a:t>Make sure python 3.9 has installed in the system .</a:t>
            </a:r>
          </a:p>
          <a:p>
            <a:pPr marL="0" indent="0">
              <a:buNone/>
            </a:pPr>
            <a:r>
              <a:rPr lang="en-US" dirty="0"/>
              <a:t>If not you can download go to https://www.python.org/downloads/</a:t>
            </a:r>
          </a:p>
          <a:p>
            <a:pPr marL="0" indent="0">
              <a:buNone/>
            </a:pPr>
            <a:r>
              <a:rPr lang="en-US" dirty="0"/>
              <a:t>Execute the app.</a:t>
            </a:r>
          </a:p>
          <a:p>
            <a:pPr marL="0" indent="0">
              <a:buNone/>
            </a:pPr>
            <a:r>
              <a:rPr lang="en-US" dirty="0"/>
              <a:t>Do not disturb till the installation process complete.</a:t>
            </a:r>
          </a:p>
        </p:txBody>
      </p:sp>
    </p:spTree>
    <p:extLst>
      <p:ext uri="{BB962C8B-B14F-4D97-AF65-F5344CB8AC3E}">
        <p14:creationId xmlns="" xmlns:p14="http://schemas.microsoft.com/office/powerpoint/2010/main" val="646929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1930A3-8C17-40A5-B4C7-E3BE9F8E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981FE8-A00F-480E-809E-458C3FE57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 to search in the computer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B908713-7BB7-4DDD-BD95-273A5FF3CB9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4400" y="3086100"/>
            <a:ext cx="6858000" cy="305817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="" xmlns:a16="http://schemas.microsoft.com/office/drawing/2014/main" id="{B26B8FD0-44D2-4550-8523-4EEFE5A7C4B0}"/>
              </a:ext>
            </a:extLst>
          </p:cNvPr>
          <p:cNvSpPr/>
          <p:nvPr/>
        </p:nvSpPr>
        <p:spPr>
          <a:xfrm>
            <a:off x="2705100" y="5981700"/>
            <a:ext cx="609600" cy="162571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3635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9FD23E-A479-4A2A-AD2B-3A655284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17230C-3C53-444F-AFA2-4705BBF1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 IDLE and click on python idle.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7BDA01C-4559-443E-84D0-AD98BCD4A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-1" r="42500" b="-1000"/>
          <a:stretch/>
        </p:blipFill>
        <p:spPr>
          <a:xfrm>
            <a:off x="5740400" y="1879600"/>
            <a:ext cx="6349999" cy="4444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4768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A8E772-A7DB-4362-88B4-62013C3AA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F18E724-A625-4831-BA9D-6457AD47C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="" xmlns:p14="http://schemas.microsoft.com/office/powerpoint/2010/main" val="886328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100DA6-DCEE-4C3F-8919-4EAB98AE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681C7B5-A27D-41D5-B958-143ECB23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receive the python shell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9B94CF8-38AA-41FF-A236-B66358F300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812" t="5904" r="42813" b="2199"/>
          <a:stretch/>
        </p:blipFill>
        <p:spPr>
          <a:xfrm>
            <a:off x="5448300" y="279400"/>
            <a:ext cx="6019800" cy="629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384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369F39-3523-47B4-A61D-05DDF3FA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AEB18-6F10-4C0D-A5D9-FB2B25B0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 new python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696785F-64C1-42AB-8176-036BB9A5D9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916" t="5904" r="42708" b="-24"/>
          <a:stretch/>
        </p:blipFill>
        <p:spPr>
          <a:xfrm>
            <a:off x="5207000" y="203200"/>
            <a:ext cx="6019800" cy="6451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2106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E6101-6F5C-4A7B-81CE-EF8067C7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D6AB75-7742-48B7-98DF-DAA943F5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the python code and click save 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B05AB1E-F977-4FD0-8744-9C3F7A52E3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8438" t="6089" r="39375" b="1828"/>
          <a:stretch/>
        </p:blipFill>
        <p:spPr>
          <a:xfrm>
            <a:off x="6311900" y="863600"/>
            <a:ext cx="5402534" cy="5359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4447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9FF1CC-F32D-4050-81BD-E67FF313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62939F-4E20-436D-A86C-11E49E80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file as python file</a:t>
            </a:r>
          </a:p>
          <a:p>
            <a:pPr marL="0" indent="0">
              <a:buNone/>
            </a:pPr>
            <a:r>
              <a:rPr lang="en-US" dirty="0"/>
              <a:t> and give the name.</a:t>
            </a:r>
          </a:p>
          <a:p>
            <a:r>
              <a:rPr lang="en-US" dirty="0"/>
              <a:t>Click on SAVE.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12D225D-67AC-4B92-8301-0B8407E8D2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8439" t="6832" r="38749" b="25173"/>
          <a:stretch/>
        </p:blipFill>
        <p:spPr>
          <a:xfrm>
            <a:off x="5016500" y="1473200"/>
            <a:ext cx="6438900" cy="4660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7405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D71FD4-AAB1-4690-894C-556B497E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8D47EA-8985-4A89-86C7-AE7FC502E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OPEN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5125DD4-8F03-4B8B-8DE1-DF4DE06DE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8020" t="6275" r="42605" b="4793"/>
          <a:stretch/>
        </p:blipFill>
        <p:spPr>
          <a:xfrm>
            <a:off x="5308600" y="381000"/>
            <a:ext cx="6019800" cy="609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90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56415F-7FD2-4C52-A31F-BBC91727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F6828F-0F90-4A42-B8B5-DCBA1AAF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python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23223D7-69A0-460F-8847-734C85C45D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8750" t="6831" r="42917" b="5904"/>
          <a:stretch/>
        </p:blipFill>
        <p:spPr>
          <a:xfrm>
            <a:off x="5753100" y="838200"/>
            <a:ext cx="5892800" cy="59816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3283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EA75B6-CE38-48C0-B451-943BA004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BA4BE9A0-7C73-4FDE-AC33-F9CFAAB8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file after you complete </a:t>
            </a:r>
          </a:p>
          <a:p>
            <a:pPr marL="0" indent="0">
              <a:buNone/>
            </a:pPr>
            <a:r>
              <a:rPr lang="en-US" dirty="0"/>
              <a:t>the code file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="" xmlns:a16="http://schemas.microsoft.com/office/drawing/2014/main" id="{418583A1-03A3-47D6-A5E5-B3ABCA1F35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6313" t="8661" r="43329" b="-16"/>
          <a:stretch/>
        </p:blipFill>
        <p:spPr>
          <a:xfrm>
            <a:off x="6095999" y="673100"/>
            <a:ext cx="5615703" cy="5727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1693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CE3CE3-B84F-4E30-8F1E-66FE3C2F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BF848-87C3-4AB2-B7AC-D65C0375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run module to run</a:t>
            </a:r>
          </a:p>
          <a:p>
            <a:pPr marL="0" indent="0">
              <a:buNone/>
            </a:pPr>
            <a:r>
              <a:rPr lang="en-US" dirty="0"/>
              <a:t> the program</a:t>
            </a:r>
          </a:p>
          <a:p>
            <a:r>
              <a:rPr lang="en-US" dirty="0"/>
              <a:t>We will get the </a:t>
            </a:r>
            <a:r>
              <a:rPr lang="en-US" dirty="0" err="1"/>
              <a:t>ouput</a:t>
            </a:r>
            <a:r>
              <a:rPr lang="en-US" dirty="0"/>
              <a:t>  or error if</a:t>
            </a:r>
          </a:p>
          <a:p>
            <a:pPr marL="0" indent="0">
              <a:buNone/>
            </a:pPr>
            <a:r>
              <a:rPr lang="en-US" dirty="0"/>
              <a:t>any.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42696FD-E76E-4C3A-88C8-D184F3A0C8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5831" t="9903" r="44644" b="4765"/>
          <a:stretch/>
        </p:blipFill>
        <p:spPr>
          <a:xfrm>
            <a:off x="5689600" y="504370"/>
            <a:ext cx="6037943" cy="58492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5254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0B00FD-86E5-4E7A-BD6C-5626AA08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B9DF2B-D68F-476F-BB2F-971A94BA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07D8419-6D23-494D-9EE5-B082605FA585}"/>
              </a:ext>
            </a:extLst>
          </p:cNvPr>
          <p:cNvSpPr/>
          <p:nvPr/>
        </p:nvSpPr>
        <p:spPr>
          <a:xfrm>
            <a:off x="3869299" y="3429000"/>
            <a:ext cx="4453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3735275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BD6972-3B09-4DBB-8549-DD7FCC92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/>
          <a:lstStyle/>
          <a:p>
            <a:r>
              <a:rPr lang="en-US" dirty="0">
                <a:latin typeface="Engravers MT" panose="020907070805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7425AE-5582-4F26-96D1-109824418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Write the program to </a:t>
            </a:r>
            <a:r>
              <a:rPr lang="en-US" sz="3600" dirty="0" smtClean="0"/>
              <a:t>calculate </a:t>
            </a:r>
            <a:r>
              <a:rPr lang="en-US" sz="3600" dirty="0"/>
              <a:t>area of Circle in python.</a:t>
            </a:r>
          </a:p>
        </p:txBody>
      </p:sp>
    </p:spTree>
    <p:extLst>
      <p:ext uri="{BB962C8B-B14F-4D97-AF65-F5344CB8AC3E}">
        <p14:creationId xmlns="" xmlns:p14="http://schemas.microsoft.com/office/powerpoint/2010/main" val="3744373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C38965-87D7-4B64-BFFE-8A744E98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D3D28F-A765-47B6-BF3C-9A2A9634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07A8BC4F-57E2-4352-8DE4-26EA16D9CF0A}"/>
              </a:ext>
            </a:extLst>
          </p:cNvPr>
          <p:cNvSpPr/>
          <p:nvPr/>
        </p:nvSpPr>
        <p:spPr>
          <a:xfrm>
            <a:off x="4203700" y="2572544"/>
            <a:ext cx="2959100" cy="2857500"/>
          </a:xfrm>
          <a:prstGeom prst="ellipse">
            <a:avLst/>
          </a:prstGeom>
          <a:solidFill>
            <a:srgbClr val="FFFF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25DDD42-AFBF-410A-8E8D-972EEF226A04}"/>
              </a:ext>
            </a:extLst>
          </p:cNvPr>
          <p:cNvCxnSpPr>
            <a:stCxn id="15" idx="2"/>
            <a:endCxn id="15" idx="6"/>
          </p:cNvCxnSpPr>
          <p:nvPr/>
        </p:nvCxnSpPr>
        <p:spPr>
          <a:xfrm>
            <a:off x="4203700" y="4001294"/>
            <a:ext cx="2959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3D42AE-EAC6-40D6-B672-3B0BEE347EC3}"/>
              </a:ext>
            </a:extLst>
          </p:cNvPr>
          <p:cNvSpPr txBox="1"/>
          <p:nvPr/>
        </p:nvSpPr>
        <p:spPr>
          <a:xfrm>
            <a:off x="4381500" y="3539629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FCDA4167-E8EE-4E28-B55B-7E47B650346A}"/>
              </a:ext>
            </a:extLst>
          </p:cNvPr>
          <p:cNvCxnSpPr>
            <a:cxnSpLocks/>
            <a:endCxn id="15" idx="7"/>
          </p:cNvCxnSpPr>
          <p:nvPr/>
        </p:nvCxnSpPr>
        <p:spPr>
          <a:xfrm flipV="1">
            <a:off x="5683250" y="2991015"/>
            <a:ext cx="1046200" cy="10102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1119CC4-6FAD-4267-97AE-C5974B8DF6B1}"/>
              </a:ext>
            </a:extLst>
          </p:cNvPr>
          <p:cNvSpPr txBox="1"/>
          <p:nvPr/>
        </p:nvSpPr>
        <p:spPr>
          <a:xfrm>
            <a:off x="6007875" y="305966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094DA474-E7A7-4A7B-8E33-75328B4F555A}"/>
              </a:ext>
            </a:extLst>
          </p:cNvPr>
          <p:cNvCxnSpPr/>
          <p:nvPr/>
        </p:nvCxnSpPr>
        <p:spPr>
          <a:xfrm>
            <a:off x="5918200" y="37719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541279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4185A5-73E2-4F73-9ECB-E971D93B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5800"/>
            <a:ext cx="9601196" cy="914401"/>
          </a:xfrm>
        </p:spPr>
        <p:txBody>
          <a:bodyPr>
            <a:normAutofit/>
          </a:bodyPr>
          <a:lstStyle/>
          <a:p>
            <a:r>
              <a:rPr lang="en-US" dirty="0"/>
              <a:t>Example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7AD55FB1-B5EF-49E5-A76F-D14F4840A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9705" r="1428" b="7405"/>
          <a:stretch/>
        </p:blipFill>
        <p:spPr>
          <a:xfrm>
            <a:off x="1295402" y="1778000"/>
            <a:ext cx="9601196" cy="4279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02010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6AE205-0BF5-4759-B2FA-B2B8C8CB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 Requirement and Evaluation 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AEB196DA-8AB5-46C4-B6DD-AECB4F6A58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737" y="3157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miley Face 3">
            <a:extLst>
              <a:ext uri="{FF2B5EF4-FFF2-40B4-BE49-F238E27FC236}">
                <a16:creationId xmlns="" xmlns:a16="http://schemas.microsoft.com/office/drawing/2014/main" id="{0EFE8288-4102-4C4A-AC17-4BF8176C4B95}"/>
              </a:ext>
            </a:extLst>
          </p:cNvPr>
          <p:cNvSpPr/>
          <p:nvPr/>
        </p:nvSpPr>
        <p:spPr>
          <a:xfrm>
            <a:off x="1295402" y="3429000"/>
            <a:ext cx="1846264" cy="1498600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Oval 4">
            <a:extLst>
              <a:ext uri="{FF2B5EF4-FFF2-40B4-BE49-F238E27FC236}">
                <a16:creationId xmlns="" xmlns:a16="http://schemas.microsoft.com/office/drawing/2014/main" id="{140BB413-1C2B-4C27-9F69-EADEDCF3E078}"/>
              </a:ext>
            </a:extLst>
          </p:cNvPr>
          <p:cNvSpPr/>
          <p:nvPr/>
        </p:nvSpPr>
        <p:spPr>
          <a:xfrm>
            <a:off x="2787649" y="2404005"/>
            <a:ext cx="2533651" cy="130386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CALCULATE AREA OF CIRCLE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FB250F9E-3BA5-4CF6-8964-779AAAA5788A}"/>
              </a:ext>
            </a:extLst>
          </p:cNvPr>
          <p:cNvSpPr/>
          <p:nvPr/>
        </p:nvSpPr>
        <p:spPr>
          <a:xfrm>
            <a:off x="7522368" y="2540000"/>
            <a:ext cx="1672431" cy="61753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TELL ME THE STEPS</a:t>
            </a:r>
          </a:p>
        </p:txBody>
      </p:sp>
    </p:spTree>
    <p:extLst>
      <p:ext uri="{BB962C8B-B14F-4D97-AF65-F5344CB8AC3E}">
        <p14:creationId xmlns="" xmlns:p14="http://schemas.microsoft.com/office/powerpoint/2010/main" val="583967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F37763-323E-4EAC-87B1-4A336237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Brain Storming - Step </a:t>
            </a:r>
            <a:r>
              <a:rPr lang="en-US" b="1" dirty="0"/>
              <a:t>1</a:t>
            </a:r>
          </a:p>
        </p:txBody>
      </p:sp>
      <p:sp>
        <p:nvSpPr>
          <p:cNvPr id="4" name="Thought Bubble: Cloud 3" descr="Formula&#10;">
            <a:extLst>
              <a:ext uri="{FF2B5EF4-FFF2-40B4-BE49-F238E27FC236}">
                <a16:creationId xmlns="" xmlns:a16="http://schemas.microsoft.com/office/drawing/2014/main" id="{01CB7BB8-90BB-4D38-9543-0048D1A61140}"/>
              </a:ext>
            </a:extLst>
          </p:cNvPr>
          <p:cNvSpPr/>
          <p:nvPr/>
        </p:nvSpPr>
        <p:spPr>
          <a:xfrm>
            <a:off x="2971799" y="2870200"/>
            <a:ext cx="6248400" cy="2209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Formula</a:t>
            </a:r>
          </a:p>
        </p:txBody>
      </p:sp>
    </p:spTree>
    <p:extLst>
      <p:ext uri="{BB962C8B-B14F-4D97-AF65-F5344CB8AC3E}">
        <p14:creationId xmlns="" xmlns:p14="http://schemas.microsoft.com/office/powerpoint/2010/main" val="3944170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0F9D0-81B1-45C7-8711-FD8BBF43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 It !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8B871C0-F55D-4174-8919-CEF4792B743A}"/>
              </a:ext>
            </a:extLst>
          </p:cNvPr>
          <p:cNvSpPr/>
          <p:nvPr/>
        </p:nvSpPr>
        <p:spPr>
          <a:xfrm>
            <a:off x="1295402" y="2786102"/>
            <a:ext cx="946658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8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AREA OF CIRCLE=</a:t>
            </a:r>
            <a:r>
              <a:rPr lang="el-GR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8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π</a:t>
            </a:r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8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</a:t>
            </a:r>
            <a:r>
              <a:rPr lang="en-US" sz="6600" b="1" baseline="30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8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5" name="Down Arrow 4"/>
          <p:cNvSpPr/>
          <p:nvPr/>
        </p:nvSpPr>
        <p:spPr>
          <a:xfrm>
            <a:off x="5590903" y="2521131"/>
            <a:ext cx="444137" cy="53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2526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434DB4-8931-4D1A-85D0-486EEACF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Brain Storming – Step 2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7DA0F99-2471-4076-AD39-15BA62E63F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7" y="30940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="" xmlns:a16="http://schemas.microsoft.com/office/drawing/2014/main" id="{1EA2F8CD-06CF-40EB-BD99-9969F46F7373}"/>
              </a:ext>
            </a:extLst>
          </p:cNvPr>
          <p:cNvSpPr/>
          <p:nvPr/>
        </p:nvSpPr>
        <p:spPr>
          <a:xfrm>
            <a:off x="5503861" y="2628900"/>
            <a:ext cx="2776539" cy="711200"/>
          </a:xfrm>
          <a:prstGeom prst="wedge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IS  </a:t>
            </a:r>
            <a:r>
              <a:rPr lang="el-GR" sz="6000" dirty="0">
                <a:solidFill>
                  <a:srgbClr val="FF0000"/>
                </a:solidFill>
              </a:rPr>
              <a:t>π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2106166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2525</TotalTime>
  <Words>297</Words>
  <Application>Microsoft Office PowerPoint</Application>
  <PresentationFormat>Custom</PresentationFormat>
  <Paragraphs>81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Organic</vt:lpstr>
      <vt:lpstr>Slide 1</vt:lpstr>
      <vt:lpstr>Python programming</vt:lpstr>
      <vt:lpstr>Problem Statement</vt:lpstr>
      <vt:lpstr>Understand the problem </vt:lpstr>
      <vt:lpstr>Example </vt:lpstr>
      <vt:lpstr>Solution Requirement and Evaluation </vt:lpstr>
      <vt:lpstr>Brain Storming - Step 1</vt:lpstr>
      <vt:lpstr>Have  It ! </vt:lpstr>
      <vt:lpstr>Brain Storming – Step 2</vt:lpstr>
      <vt:lpstr>Have  It ! </vt:lpstr>
      <vt:lpstr>More on Pi value</vt:lpstr>
      <vt:lpstr>ALGORTHEMIC STEPS  </vt:lpstr>
      <vt:lpstr>FLOWCHART</vt:lpstr>
      <vt:lpstr>Code Building for INPUT value </vt:lpstr>
      <vt:lpstr>Calculation using Formula  for area </vt:lpstr>
      <vt:lpstr>Code Building for PRINT value </vt:lpstr>
      <vt:lpstr>IMPLEMENTATION OF CODE </vt:lpstr>
      <vt:lpstr>Steps to run program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DELL</dc:creator>
  <cp:lastModifiedBy>KHAJA</cp:lastModifiedBy>
  <cp:revision>45</cp:revision>
  <dcterms:created xsi:type="dcterms:W3CDTF">2020-10-20T08:25:56Z</dcterms:created>
  <dcterms:modified xsi:type="dcterms:W3CDTF">2022-02-16T13:59:17Z</dcterms:modified>
</cp:coreProperties>
</file>