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02B1-0708-41F2-AF7E-784029BB0CA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4041-392D-44E9-A2DC-01AB7A83E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02B1-0708-41F2-AF7E-784029BB0CA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4041-392D-44E9-A2DC-01AB7A83E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02B1-0708-41F2-AF7E-784029BB0CA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4041-392D-44E9-A2DC-01AB7A83E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02B1-0708-41F2-AF7E-784029BB0CA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4041-392D-44E9-A2DC-01AB7A83E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02B1-0708-41F2-AF7E-784029BB0CA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4041-392D-44E9-A2DC-01AB7A83E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02B1-0708-41F2-AF7E-784029BB0CA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4041-392D-44E9-A2DC-01AB7A83E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02B1-0708-41F2-AF7E-784029BB0CA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4041-392D-44E9-A2DC-01AB7A83E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02B1-0708-41F2-AF7E-784029BB0CA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4041-392D-44E9-A2DC-01AB7A83E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02B1-0708-41F2-AF7E-784029BB0CA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4041-392D-44E9-A2DC-01AB7A83E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02B1-0708-41F2-AF7E-784029BB0CA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4041-392D-44E9-A2DC-01AB7A83E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02B1-0708-41F2-AF7E-784029BB0CA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4041-392D-44E9-A2DC-01AB7A83E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02B1-0708-41F2-AF7E-784029BB0CA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54041-392D-44E9-A2DC-01AB7A83E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www.youtube.com/watch?v=RLYoEyIHL6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hyperlink" Target="https://www.youtube.com/watch?v=inN8seMm7U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dirty="0" smtClean="0"/>
              <a:t>KICKSTART OF SELF-TAUGHT ON PYTHON</a:t>
            </a:r>
            <a:endParaRPr lang="en-US" sz="4000" b="1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162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Facilitator</a:t>
            </a:r>
          </a:p>
          <a:p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K.Khaja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Mohideen</a:t>
            </a: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  / Information Technology</a:t>
            </a:r>
          </a:p>
          <a:p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Aalim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Muhammed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Salegh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College of Engineering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1" y="0"/>
            <a:ext cx="9143999" cy="150019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AALIM MUHAMMED SALEGH COLLEGE OF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INFORMATION TECHNOLOGY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800" b="1" u="sng" dirty="0" smtClean="0"/>
              <a:t>KICKSTART OF SELF-TAUGHT ON PYTHON</a:t>
            </a:r>
            <a:endParaRPr lang="en-US" sz="2400" b="1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images (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89785" cy="1501254"/>
          </a:xfrm>
          <a:prstGeom prst="rect">
            <a:avLst/>
          </a:prstGeom>
        </p:spPr>
      </p:pic>
      <p:pic>
        <p:nvPicPr>
          <p:cNvPr id="6" name="Picture 5" descr="NAAC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43862" y="0"/>
            <a:ext cx="1100138" cy="15012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710537" y="1524000"/>
            <a:ext cx="7886700" cy="82341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/>
              <a:t>More on </a:t>
            </a:r>
            <a:r>
              <a:rPr lang="en-US" sz="3200" b="1" dirty="0" err="1" smtClean="0"/>
              <a:t>Colab</a:t>
            </a:r>
            <a:r>
              <a:rPr lang="en-US" sz="3200" b="1" dirty="0" smtClean="0"/>
              <a:t> –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Verify python output:</a:t>
            </a:r>
            <a:endParaRPr lang="en-US" sz="3200" b="1" dirty="0" smtClean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1" y="0"/>
            <a:ext cx="9143999" cy="150019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AALIM MUHAMMED SALEGH COLLEGE OF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INFORMATION TECHNOLOGY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1" u="sng" dirty="0" smtClean="0"/>
              <a:t>MACHINE LEARNING MASTERCLASS</a:t>
            </a:r>
            <a:endParaRPr lang="en-US" sz="2000" b="1" dirty="0" smtClean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b="1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images (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89785" cy="1501254"/>
          </a:xfrm>
          <a:prstGeom prst="rect">
            <a:avLst/>
          </a:prstGeom>
        </p:spPr>
      </p:pic>
      <p:pic>
        <p:nvPicPr>
          <p:cNvPr id="9" name="Picture 8" descr="NAAC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43862" y="0"/>
            <a:ext cx="1100138" cy="150125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28600" y="5486400"/>
            <a:ext cx="868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Type code as:</a:t>
            </a:r>
          </a:p>
          <a:p>
            <a:r>
              <a:rPr lang="en-US" sz="2000" dirty="0" smtClean="0"/>
              <a:t>print("welcome to My Python Course")</a:t>
            </a:r>
          </a:p>
          <a:p>
            <a:endParaRPr lang="en-US" sz="2000" dirty="0" smtClean="0"/>
          </a:p>
          <a:p>
            <a:r>
              <a:rPr lang="en-US" sz="2000" dirty="0" smtClean="0"/>
              <a:t>Click on the Play-Push Button and verify your Python code Output</a:t>
            </a:r>
            <a:endParaRPr lang="en-US" sz="20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438400"/>
            <a:ext cx="76962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466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710537" y="1524000"/>
            <a:ext cx="7886700" cy="82341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/>
              <a:t>More on </a:t>
            </a:r>
            <a:r>
              <a:rPr lang="en-US" sz="3200" b="1" dirty="0" err="1" smtClean="0"/>
              <a:t>Colab</a:t>
            </a:r>
            <a:r>
              <a:rPr lang="en-US" sz="3200" b="1" dirty="0" smtClean="0"/>
              <a:t> –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Verify python output:</a:t>
            </a:r>
            <a:endParaRPr lang="en-US" sz="3200" b="1" dirty="0" smtClean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1" y="0"/>
            <a:ext cx="9143999" cy="150019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AALIM MUHAMMED SALEGH COLLEGE OF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INFORMATION TECHNOLOGY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1" u="sng" dirty="0" smtClean="0"/>
              <a:t>MACHINE LEARNING MASTERCLASS</a:t>
            </a:r>
            <a:endParaRPr lang="en-US" sz="2000" b="1" dirty="0" smtClean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b="1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images (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89785" cy="1501254"/>
          </a:xfrm>
          <a:prstGeom prst="rect">
            <a:avLst/>
          </a:prstGeom>
        </p:spPr>
      </p:pic>
      <p:pic>
        <p:nvPicPr>
          <p:cNvPr id="9" name="Picture 8" descr="NAAC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43862" y="0"/>
            <a:ext cx="1100138" cy="150125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5562600"/>
            <a:ext cx="8686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Importing Python Libraries: </a:t>
            </a:r>
          </a:p>
          <a:p>
            <a:endParaRPr lang="en-US" sz="2000" dirty="0" smtClean="0"/>
          </a:p>
          <a:p>
            <a:r>
              <a:rPr lang="en-US" sz="2000" dirty="0" smtClean="0"/>
              <a:t>Import pandas as </a:t>
            </a:r>
            <a:r>
              <a:rPr lang="en-US" sz="2000" dirty="0" err="1" smtClean="0"/>
              <a:t>ps</a:t>
            </a:r>
            <a:endParaRPr lang="en-US" sz="2000" dirty="0" smtClean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667000"/>
            <a:ext cx="73056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466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710537" y="1716254"/>
            <a:ext cx="7886700" cy="6311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b="1" dirty="0" smtClean="0"/>
              <a:t>Why Google </a:t>
            </a:r>
            <a:r>
              <a:rPr lang="en-US" sz="3600" b="1" dirty="0" err="1" smtClean="0"/>
              <a:t>colab</a:t>
            </a:r>
            <a:r>
              <a:rPr lang="en-US" sz="3600" b="1" dirty="0" smtClean="0"/>
              <a:t>?</a:t>
            </a:r>
            <a:endParaRPr lang="en-US" sz="3600" b="1" dirty="0" smtClean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1" y="0"/>
            <a:ext cx="9143999" cy="150019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AALIM MUHAMMED SALEGH COLLEGE OF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INFORMATION TECHNOLOGY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1" u="sng" dirty="0" smtClean="0"/>
              <a:t>MACHINE LEARNING MASTERCLASS</a:t>
            </a:r>
            <a:endParaRPr lang="en-US" sz="2000" b="1" dirty="0" smtClean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b="1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images (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89785" cy="1501254"/>
          </a:xfrm>
          <a:prstGeom prst="rect">
            <a:avLst/>
          </a:prstGeom>
        </p:spPr>
      </p:pic>
      <p:pic>
        <p:nvPicPr>
          <p:cNvPr id="9" name="Picture 8" descr="NAAC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43862" y="0"/>
            <a:ext cx="1100138" cy="150125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2733675"/>
            <a:ext cx="91440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466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710537" y="1716254"/>
            <a:ext cx="7886700" cy="6311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b="1" dirty="0" smtClean="0"/>
              <a:t>What is </a:t>
            </a:r>
            <a:r>
              <a:rPr lang="en-US" sz="3600" b="1" dirty="0" err="1" smtClean="0"/>
              <a:t>Colab</a:t>
            </a:r>
            <a:r>
              <a:rPr lang="en-US" sz="3600" b="1" dirty="0" smtClean="0"/>
              <a:t>?</a:t>
            </a:r>
            <a:endParaRPr lang="en-US" sz="36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28650" y="2506663"/>
            <a:ext cx="8134350" cy="2674937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Colaboratory</a:t>
            </a:r>
            <a:r>
              <a:rPr lang="en-US" sz="2800" b="1" dirty="0" smtClean="0"/>
              <a:t>, or “</a:t>
            </a:r>
            <a:r>
              <a:rPr lang="en-US" sz="2800" b="1" dirty="0" err="1" smtClean="0"/>
              <a:t>Colab</a:t>
            </a:r>
            <a:r>
              <a:rPr lang="en-US" sz="2800" b="1" dirty="0" smtClean="0"/>
              <a:t>” for short, is a product from Google Research. </a:t>
            </a:r>
            <a:endParaRPr lang="en-US" sz="2800" b="1" dirty="0" smtClean="0"/>
          </a:p>
          <a:p>
            <a:r>
              <a:rPr lang="en-US" sz="2800" b="1" dirty="0" err="1" smtClean="0"/>
              <a:t>Colab</a:t>
            </a:r>
            <a:r>
              <a:rPr lang="en-US" sz="2800" b="1" dirty="0" smtClean="0"/>
              <a:t> allows anybody to write and execute arbitrary python code through the browser, and is especially well suited to machine learning, data analysis and education. </a:t>
            </a: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>
              <a:hlinkClick r:id="rId2"/>
            </a:endParaRPr>
          </a:p>
          <a:p>
            <a:endParaRPr lang="en-US" sz="1400" dirty="0" smtClean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1" y="0"/>
            <a:ext cx="9143999" cy="150019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AALIM MUHAMMED SALEGH COLLEGE OF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INFORMATION TECHNOLOGY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1" u="sng" dirty="0" smtClean="0"/>
              <a:t>MACHINE LEARNING MASTERCLASS</a:t>
            </a:r>
            <a:endParaRPr lang="en-US" sz="2000" b="1" dirty="0" smtClean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b="1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images (5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89785" cy="1501254"/>
          </a:xfrm>
          <a:prstGeom prst="rect">
            <a:avLst/>
          </a:prstGeom>
        </p:spPr>
      </p:pic>
      <p:pic>
        <p:nvPicPr>
          <p:cNvPr id="9" name="Picture 8" descr="NAAC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43862" y="0"/>
            <a:ext cx="1100138" cy="1501254"/>
          </a:xfrm>
          <a:prstGeom prst="rect">
            <a:avLst/>
          </a:prstGeom>
        </p:spPr>
      </p:pic>
      <p:sp>
        <p:nvSpPr>
          <p:cNvPr id="4098" name="AutoShape 2" descr="data:image/jpeg;base64,/9j/4AAQSkZJRgABAQAAAQABAAD/2wCEAAkGBwgHBgkIBwgKCgkLDRYPDQwMDRsUFRAWIB0iIiAdHx8kKDQsJCYxJx8fLT0tMTU3Ojo6Iys/RD84QzQ5OjcBCgoKDQwNGg8PGjclHyU3Nzc3Nzc3Nzc3Nzc3Nzc3Nzc3Nzc3Nzc3Nzc3Nzc3Nzc3Nzc3Nzc3Nzc3Nzc3Nzc3N//AABEIAIAAdQMBEQACEQEDEQH/xAAaAAACAwEBAAAAAAAAAAAAAAABAgADBAUH/8QAOBAAAgEDAgUCAwYFAwUAAAAAAQIDAAQREiEFEzFBYSJRMnGBFCNCkaHBBjNSsdEVgtIkJWJjcv/EABkBAQEBAQEBAAAAAAAAAAAAAAABAgMEBf/EADERAAIBAwIEBAUEAgMAAAAAAAABAgMRIRIxBEFRYRNxodEikbHB8DJCgeEUIzNT8f/aAAwDAQACEQMRAD8A9QHtXE0QgdO1QEJHaqAhgfpUYJQC/OqA5xselChHXPajIKTUBAe1AMq58UBGXFABRQECGoUcJmgFIrRCAbZJoBSB2oBRVAssyQoXkdUQdWY4AqGoxcnaKMA4pJcNp4fbPN/7ZMxxj6kZP0FLno/x1BXqyt2WWUvPxAXkVrLe20UsgJUJbs48DUT12P5VnJ1jCjoc1BtLvb7ElbiMMoiN3JO7Jr0wWyDAzju1XIiqElq02W2W/Yc3Nwlqtwt9bNGTgc+EoSd9tj12PaoRUoOWhwd+zv8AUa24sFAa8j5KH4ZkfmRN/uHT6gUuSfCf9bv22f8Af8HUVtYDKwKkZBByCKp5GmnZhOe5zQgATQg4Yg1CjaqATBFaMi0KTAIqgz3VxySsca8yeTOiMHr7k+wHvUOlOlqu5OyW7/OZnitkndnunW4khk+ErhY2wNgP3NPM6TqOCtBaU/UFve8t57a9kUPC2VY9XQ7ggdz2+lDU6WpKdNYfo/zJVc2TXM1zLJcGFGCCLcDBXJDb7jc4xUN06uiMYxV97/yZbl7Wa7iuLk2k5WAKRHdhNLZJONxsah3pqdODhC6zzV8Gm1AtksWlYPHEjIHU6hGSRjJ+W2f80OVVubmo4bt2vb8vYczQWr3d4ExbuqggL/NffoO5OQPOKpnTOpop/u+iMVol1aywPbPDpuAWFun8ptskDPwnyNvAqHom6dSElJPHPn59/wAszu206XERKbOpw6n4kPsfND59Sm4PJYR5rWDmTtsahBhmoUY+2APNaMi4HeqUquZIre3eaX4EGT58VDUIOclGO5ybFLiS7uXlflXBVCwAB0A5KoPAxv7k+KiueytKnGEVFXjy79X+cgu9yJZJ15Mc0J5cxkOEdMZDfTP9xVJaGlQd2nldU+nkZbi5uBecNXlnE7Mgu3Qczff0j8IPntWXc9EKUHCo75WdPL587HTPD4VjkIjD3Gg6ZJvWc4261qx448RNtJvF9lgq4CueC2usrI+j1Ejvk5H7VEa4yVuIlpwVWVubi7u5WVYo1kKRGE6GBU4JOOv1pY6VauiEYp3bV3fKyXTSvZgSXjJLbociYjDRnpuP3FVnKMY1MU8S6dSsyQWBnvHjeXnNqDwx6gq7Dr2z1qG0p1tNO9tPV8ywPPLcTXUESh4cKND55691Pkdj77VDSUIxVOTw/To/559jowyx3ESyxNqRhkGiPJOEoScXuggVTAc4qAY9q2ZASdqFOPxOcNf28GkMqFXIJ2Lk4QHxsT9Klz2UIf63Pa/0W5bdRgSwSGU29zJ93qVdSseuk5+RwarMUpXjJWvFZtz/AIMogeS6eVjrsom1TZXU08g22A/CuB9ayd9aUFFYk1jol7s3zpbcSsyiuHjbcOh3Vh3HsQau55oupw9Taz/PRlHDL55ZJrK5Km7ttnYD41PRvFF0OnEUUkqsP0y9OxRweZIjxSMhlhtrlmGRuAQGP6k/nUXM6cTTlNUmt5JexfwQh7AT5bE8jyqCMHDMSP0qo5cWtNXT0SXyRTLarxe8KSk/ZbY9Af5knfPgdPrU3OkKj4aF4/ql6ItkVuHzBkOLOU6WHaJjsG/+T3FGZhatGz/UvVdPPoBophaf6ZZQFECGNp5PSFPuANyfyHmoaU46/GqO73t7vYfhnOtbj7PdKF56l1x8OsHD4+ezfU1NjXEaakNcOWP45fLKOlnftWjwDVCkX4a2YBvmgOPaWq38d/K7OvOuTy3Q+pOX6QR9QTWdz31KroumlyXzvkl7DdQW5uLq5Wbk4MSJFo1SH0qWOT3PbFGhRlTlLRCNr75vjnb5C2Ju+EWyW98jzRJnFzCue/4l6/UZq7Ct4fETcqbs3yf2Y89uZ5I7/g8sQbOZUU+mcdwewPmj7CE1FOlXT7dV/RmubsfaDe2NrK1zANFzGy6Ro64YnbI6jFS51p0fh8OpJWeY+f5uV3d1KkN44tJ0W9ti4UAEhgNJJAPcFaG6dOLcI6l8L+v93NclzDxBE4fazNG7pmXA0vGg8HoTsPzpe+DhGnKi3Wmr9O7LmurPhKW9mNRkYYjjjGp28n5+9L2Oao1eJcqnLq9hJuGTcUi/7lPLDGelvbvgaf8AyPc/Lapa50jXhQf+lXfV/boGDnS2TJJeGA2zNFO+kajjocnYZGD0oSahGopRjfVlfnmZ5G5dkbi3jnEdvIsyzTOS0vZjg7405/xQ6xzU0Sau1ay2XT1O3jPTcdjQ+aEA0KWZAFbMAbGMigONwm8tLXhVubm6hiL629bhc5c+9ZWx7+Jo1KleWiN9vogcWvFurSA8OeG6YXceVVxjI9WCfpRu6wXhqTpzfipxWl+xeby6UgPwucE9WSRGA/XNXJx8Gk18NRepzLO74aGmnsLhbGV5DzIZ10q7e+k/3BqXPXUp12lCpHWls17mZRdcVBuud/0UrYuILfGQUOAMk9CB1qLJ2vT4f4EviWzffyOhPecSkvdNraWp0wmWPmSZbrjqNhmqeaNKhGn8cnl2/Lj3RtLq2t7tLhLeaYKyT4+8G3RR1PtjpR5JTVSnOVNq6WLciixvZoCIIuGSSXrAs8kmE5wzjXltz227VMnarRjP4pVLR6LNu2Me50z/AKhPnMsNqPZV5jfmdquTx3oQ2Tl6I5rwQ281xHxO4klA5UvMwVYvuowF77CpY9aqTnGLoq26/jfmN9otJ9cKXF/IJA0REsbaNWnoSw2NQnh1I2k4x5PG/odaxlMllbuRu0SE/kK1yPDWVqkl3ZpAJ7VDmMQSa2YIN2xQHEsITd8BmtVKiVWliBYdGDnGf0rPI+hWl4XFKfLD9EVXwlgD394Io2jlhkeKN9RVFJBY9P6/0obpWlalC+VJZxl8vQ1Hi3OIFjYXVyD+Mry0/Nv8Vb9Dj/i6P+Waj23foLDPxm4BD8PtrZtWFaSctt74AqfEWdPhIP4Zt+SMnBCkHFuI2Vw0M9xKRMZIlwpGNJUjsR+9FuduKWqhTqRuksZ38xeKwQmW0xw2aIG4Cu0QUZUg7ek0ZeHnK071E8c/7D/Dt5apPc8Ot0kUQytytSHp3GfBz9KRZONpVHGNWTTusnR4zFFLw+bWoLKhKMDgq3Yg1XseXhZyjVVjkcV4hf8ACOIwQ22bq3mj2jk3YEdcMP3rLbR7+HoUOJpSlL4WnuvYvsJ14+st1AGhCmEevfBR9R/TbNRZMVYPgrQlnf1Vjfe2iLBdThyDrFxv2KgbD54q2PLRrNyjG3K3zZo4auixtV/phQfpQ5V3erJ92a8mhzDWzmLkUKctIAl9eQtPJFHMwuAUYKemlhnt0B296h7fEvThJK7WM/NGO2so5oUgit3I1SRvdEZ5sRB3LdSc6fqKlj0TruDcpS6O3Rrlb5nQi4kkVoFuDm7T7poUGp2YbbD2PXPsat8Hmnw8pTvD9LzflZlRtr69lV7mc21uRvbQn1Hwz/4pYeLRpq0I3fV/ZfnkZ5EW5vYIeEyRw/ZA2uVVyq520Y756/SpbodVJ06blXV9XL7mKXiPE47S6mnDMsEukSW6qFwp9WQd/emTvGhw7qRjHmtnfnsarDiMFjcS2MgmCyMZrctE2pwd2B23IOaLBzr0J1YqqrXWGaru6t5IYgJUKPMqk6vbfH5jFVs81KlUhJ3WUilHN7xBZbqI232aHWykgkHUSPphc1k9FvCpaYPVqdvQf+G4orOwS1V9U28rjG4BO2fOMbUSMcdN1KmvlsaeL/eWjwL8cxEQx2yd/wBM1WceGxU1Pln5G5BpUADYDAqHBu+RxQBbcbda2cxSCD2oDFxFDpS5SMO0GSy4zrQ/EPy/tQ9HDyV9F9/ryKojFfXEhf1xIqmJVJ0lSM6vPt4xQ6Sc6UFpw3e/sZ7WMx3Et7bLzAjcn3Z4tjse+k5HkbVF1OtSeqKpTxfPk/7LOIT/AGsx2VjJ651y80e/Kj7nPYnoKPoYpU/DvVqLbZdX7A4kE4VwecWaCI6Qqaf6jgA/OjwiUL166159ijiVi9r/AAleWqzM8iwuWkI3Yk5NRrB34esqnGwm1i6H4nbhoLHicKc2SzAfBGS6Eer69x8qGKM/inReFL68jNeRchjxnhUAuRcAGVAM61/qXz707o6Upal/j1np07P7GXhMUkj3N9eEJBIV5oGSqgHZPkM7np296iR6OJkko0obq/8A77HZikktTLG9vLNG8jOjxANqB339jVPnyjGpZp2aWb/YTh8JaUax6YMjff1knbPfSpxQ1XklHH7vp/bOwu9DxhqFBnB2G9bOYdXuMUAMYbBqg5E0EFpdBbiJGs5XJjkI2iY9VPg9vO1Q90ZzqQvB/Et+66+aLTealNtaIFuQxRYj0jA/EcdBjelzPg2euf6d/PsvzBjDstxcz2EWTG3LnlUBhK4G+UG/fqN/BrJ3snCMKj3yl0XZ+/zQ3F5Z5I7OOaylCi5R5GT1rpG/bfrjtRscLCMXJxmr2aXJ3fp6mm84lw97SZHnHqjYFMHV09jVbONHhqyqRaXNGfhF+E4RZo0U7zLCiMvKI9QHu2BUTwdeJoXrzs1a75+wljwy6itp455NMJkeSO3iOGwd9BbsPl+dLCrxFKU1KKztf72JHNJ93dQ3HKsXXSYigIgYbEEe3bxQOMc05RvJZvfddu/1LYFubPVaiVJXkOYFVMCFe5O52HbztQzNwq/7NNkt+79zpQQpBEsaZIUdT1Pk1TyTm5ycmWqdjiozIRk1AMfl+VdDAKABoBZI0eNo5VDo4wykdRULGTi7rc5sguOGg8tZJ7PGAyjVLD/zH6jzU2PZHw67ziXo/YTgUMYjj0iOQoun7VC/pl9yw6hu+Dn50VjfFyld3xfk1t5dhYYrW5t7q4vWAmEzoZS2GhwcKF9tsHzULKVSEowp7WWOuMj8TjkN7YKtxcKJpOXJpkxkaSenY5FGZ4ea8Ob0rCusdw8QsWkvF2tplaLSsVy52x1K+5q8xRqqMHus7r6F/Dbkz27CREQwuYjpfUpx3BPaiZy4inpnh757mNWzd3C8K+/ExBkLD7mJuhOfxE/0j2qeR3cLQi62LbdX7HQtbfkDOS8rfHIerH9h4qo8lSpre1l0Lu+KpzG+Ee9QoynbaslH75rocwjrUBHXIyDQCAZNUBGcjxUBjuOG288plUNDMes0LaG+uOv1oeiHE1Iq266PKMTcIuxcCeN7O6YYwbiDS2R7svU+cVmzR6Y8TScNLTj5P7MumTicjQu9laM8L60IuGGDgjPw+TTJiL4eKajJ57L3BPbX12ipcx2CgHO8ZlI+WcCrYQrUaTbhq+diLwiPZbqV7hF+GI4WMf7FwD9c0sZlxcv2K3fn82blCogVFAVdgBsBQ8128sPXpVIHYVAED3qAGPFQpdoPitmA6DQDFfTnuKAqKmgGA80BCNO9ARCBuaFIXJoBT0zjegKz6jvQBCg4yMCoULAdBQAA23qAh3OwoUm61CmksBWzmLq32oCMR1LYNALvjNAKGFAQknvQAztigINutChJyCO9AJjFATvvk1CohGaAitkVLAJoUGfNQFprZgm4G1AQ77kb0BCDigKz6frVBM0AVGfnQEIqFIGAIFAQ7nxUBFHahSHbYUAh3NGA5xt3qFDUK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27206" y="1524000"/>
            <a:ext cx="83581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334000"/>
            <a:ext cx="914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466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710537" y="1716254"/>
            <a:ext cx="7886700" cy="6311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b="1" dirty="0" smtClean="0"/>
              <a:t>What is </a:t>
            </a:r>
            <a:r>
              <a:rPr lang="en-US" sz="3600" b="1" dirty="0" err="1" smtClean="0"/>
              <a:t>Colab</a:t>
            </a:r>
            <a:r>
              <a:rPr lang="en-US" sz="3600" b="1" dirty="0" smtClean="0"/>
              <a:t>?</a:t>
            </a:r>
            <a:endParaRPr lang="en-US" sz="36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28650" y="2506663"/>
            <a:ext cx="7886700" cy="2598737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Colab</a:t>
            </a:r>
            <a:r>
              <a:rPr lang="en-US" sz="2000" dirty="0" smtClean="0"/>
              <a:t>, or "</a:t>
            </a:r>
            <a:r>
              <a:rPr lang="en-US" sz="2000" dirty="0" err="1" smtClean="0"/>
              <a:t>Colaboratory</a:t>
            </a:r>
            <a:r>
              <a:rPr lang="en-US" sz="2000" dirty="0" smtClean="0"/>
              <a:t>", allows you to write and execute Python in your browser, with</a:t>
            </a:r>
          </a:p>
          <a:p>
            <a:pPr lvl="1"/>
            <a:r>
              <a:rPr lang="en-US" sz="1600" dirty="0" smtClean="0"/>
              <a:t>Zero configuration required</a:t>
            </a:r>
          </a:p>
          <a:p>
            <a:pPr lvl="1"/>
            <a:r>
              <a:rPr lang="en-US" sz="1600" dirty="0" smtClean="0"/>
              <a:t>Free access to GPUs</a:t>
            </a:r>
          </a:p>
          <a:p>
            <a:pPr lvl="1"/>
            <a:r>
              <a:rPr lang="en-US" sz="1600" dirty="0" smtClean="0"/>
              <a:t>Easy </a:t>
            </a:r>
            <a:r>
              <a:rPr lang="en-US" sz="1600" dirty="0" smtClean="0"/>
              <a:t>sharing</a:t>
            </a:r>
          </a:p>
          <a:p>
            <a:r>
              <a:rPr lang="en-US" sz="2000" dirty="0" smtClean="0"/>
              <a:t>Whether </a:t>
            </a:r>
            <a:r>
              <a:rPr lang="en-US" sz="2000" dirty="0" smtClean="0"/>
              <a:t>you're a </a:t>
            </a:r>
            <a:r>
              <a:rPr lang="en-US" sz="2000" b="1" dirty="0" smtClean="0"/>
              <a:t>student</a:t>
            </a:r>
            <a:r>
              <a:rPr lang="en-US" sz="2000" dirty="0" smtClean="0"/>
              <a:t>, a </a:t>
            </a:r>
            <a:r>
              <a:rPr lang="en-US" sz="2000" b="1" dirty="0" smtClean="0"/>
              <a:t>data scientist</a:t>
            </a:r>
            <a:r>
              <a:rPr lang="en-US" sz="2000" dirty="0" smtClean="0"/>
              <a:t> or an </a:t>
            </a:r>
            <a:r>
              <a:rPr lang="en-US" sz="2000" b="1" dirty="0" smtClean="0"/>
              <a:t>AI researcher</a:t>
            </a:r>
            <a:r>
              <a:rPr lang="en-US" sz="2000" dirty="0" smtClean="0"/>
              <a:t>, </a:t>
            </a:r>
            <a:r>
              <a:rPr lang="en-US" sz="2000" dirty="0" err="1" smtClean="0"/>
              <a:t>Colab</a:t>
            </a:r>
            <a:r>
              <a:rPr lang="en-US" sz="2000" dirty="0" smtClean="0"/>
              <a:t> can make your work easier</a:t>
            </a:r>
            <a:r>
              <a:rPr lang="en-US" sz="2000" dirty="0" smtClean="0"/>
              <a:t>.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1" y="0"/>
            <a:ext cx="9143999" cy="150019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AALIM MUHAMMED SALEGH COLLEGE OF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INFORMATION TECHNOLOGY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1" u="sng" dirty="0" smtClean="0"/>
              <a:t>MACHINE LEARNING MASTERCLASS</a:t>
            </a:r>
            <a:endParaRPr lang="en-US" sz="2000" b="1" dirty="0" smtClean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b="1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images (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89785" cy="1501254"/>
          </a:xfrm>
          <a:prstGeom prst="rect">
            <a:avLst/>
          </a:prstGeom>
        </p:spPr>
      </p:pic>
      <p:pic>
        <p:nvPicPr>
          <p:cNvPr id="9" name="Picture 8" descr="NAAC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43862" y="0"/>
            <a:ext cx="1100138" cy="1501254"/>
          </a:xfrm>
          <a:prstGeom prst="rect">
            <a:avLst/>
          </a:prstGeom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505598"/>
            <a:ext cx="9144000" cy="2352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466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710537" y="1716254"/>
            <a:ext cx="7886700" cy="6311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/>
              <a:t>More on </a:t>
            </a:r>
            <a:r>
              <a:rPr lang="en-US" sz="3200" b="1" dirty="0" err="1" smtClean="0"/>
              <a:t>Colab</a:t>
            </a:r>
            <a:endParaRPr lang="en-US" sz="32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28650" y="2506663"/>
            <a:ext cx="7886700" cy="3962377"/>
          </a:xfrm>
        </p:spPr>
        <p:txBody>
          <a:bodyPr>
            <a:noAutofit/>
          </a:bodyPr>
          <a:lstStyle/>
          <a:p>
            <a:r>
              <a:rPr lang="en-US" sz="2400" dirty="0" smtClean="0"/>
              <a:t>Google </a:t>
            </a:r>
            <a:r>
              <a:rPr lang="en-US" sz="2400" dirty="0" err="1" smtClean="0"/>
              <a:t>Colaboratory</a:t>
            </a:r>
            <a:r>
              <a:rPr lang="en-US" sz="2400" dirty="0" smtClean="0"/>
              <a:t> is the perfect </a:t>
            </a:r>
            <a:r>
              <a:rPr lang="en-US" sz="2400" dirty="0" err="1" smtClean="0"/>
              <a:t>chromebook</a:t>
            </a:r>
            <a:r>
              <a:rPr lang="en-US" sz="2400" dirty="0" smtClean="0"/>
              <a:t> coding experience for </a:t>
            </a:r>
            <a:r>
              <a:rPr lang="en-US" sz="2400" dirty="0" smtClean="0"/>
              <a:t>any </a:t>
            </a:r>
            <a:r>
              <a:rPr lang="en-US" sz="2400" dirty="0" smtClean="0"/>
              <a:t>students to learn </a:t>
            </a:r>
            <a:r>
              <a:rPr lang="en-US" sz="2400" dirty="0" smtClean="0"/>
              <a:t>Python</a:t>
            </a:r>
          </a:p>
          <a:p>
            <a:endParaRPr lang="en-US" sz="2400" dirty="0" smtClean="0"/>
          </a:p>
          <a:p>
            <a:r>
              <a:rPr lang="en-US" sz="2400" b="1" dirty="0" smtClean="0"/>
              <a:t>Google </a:t>
            </a:r>
            <a:r>
              <a:rPr lang="en-US" sz="2400" b="1" dirty="0" err="1" smtClean="0"/>
              <a:t>Colab</a:t>
            </a:r>
            <a:r>
              <a:rPr lang="en-US" sz="2400" b="1" dirty="0" smtClean="0"/>
              <a:t> Tutorial for Beginners | Get Started with Google </a:t>
            </a:r>
            <a:r>
              <a:rPr lang="en-US" sz="2400" b="1" dirty="0" err="1" smtClean="0"/>
              <a:t>Colab</a:t>
            </a:r>
            <a:endParaRPr lang="en-US" sz="2400" b="1" dirty="0" smtClean="0"/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 smtClean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www.youtube.com/watch?v=RLYoEyIHL6A</a:t>
            </a:r>
            <a:endParaRPr lang="en-US" sz="2400" dirty="0" smtClean="0"/>
          </a:p>
          <a:p>
            <a:r>
              <a:rPr lang="en-US" sz="2800" b="1" dirty="0" smtClean="0"/>
              <a:t>Click </a:t>
            </a:r>
            <a:r>
              <a:rPr lang="en-US" sz="2800" b="1" dirty="0" smtClean="0"/>
              <a:t>URL below for More on COLAB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400" dirty="0" smtClean="0">
                <a:hlinkClick r:id="rId3"/>
              </a:rPr>
              <a:t>https://colab.research.google.com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4"/>
              </a:rPr>
              <a:t>	https://www.youtube.com/watch?v=inN8seMm7UI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1" y="0"/>
            <a:ext cx="9143999" cy="150019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AALIM MUHAMMED SALEGH COLLEGE OF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INFORMATION TECHNOLOGY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1" u="sng" dirty="0" smtClean="0"/>
              <a:t>MACHINE LEARNING MASTERCLASS</a:t>
            </a:r>
            <a:endParaRPr lang="en-US" sz="2000" b="1" dirty="0" smtClean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b="1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images (5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89785" cy="1501254"/>
          </a:xfrm>
          <a:prstGeom prst="rect">
            <a:avLst/>
          </a:prstGeom>
        </p:spPr>
      </p:pic>
      <p:pic>
        <p:nvPicPr>
          <p:cNvPr id="9" name="Picture 8" descr="NAAC_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43862" y="0"/>
            <a:ext cx="1100138" cy="15012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66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710537" y="1524000"/>
            <a:ext cx="7886700" cy="82341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/>
              <a:t>More on </a:t>
            </a:r>
            <a:r>
              <a:rPr lang="en-US" sz="3200" b="1" dirty="0" err="1" smtClean="0"/>
              <a:t>Colab</a:t>
            </a:r>
            <a:r>
              <a:rPr lang="en-US" sz="3200" b="1" dirty="0" smtClean="0"/>
              <a:t> –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type </a:t>
            </a:r>
            <a:r>
              <a:rPr lang="en-US" sz="3200" b="1" dirty="0" smtClean="0"/>
              <a:t>: https://colab.research.google.com/</a:t>
            </a:r>
            <a:endParaRPr lang="en-US" sz="3200" b="1" dirty="0" smtClean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1" y="0"/>
            <a:ext cx="9143999" cy="150019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AALIM MUHAMMED SALEGH COLLEGE OF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INFORMATION TECHNOLOGY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1" u="sng" dirty="0" smtClean="0"/>
              <a:t>MACHINE LEARNING MASTERCLASS</a:t>
            </a:r>
            <a:endParaRPr lang="en-US" sz="2000" b="1" dirty="0" smtClean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b="1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images (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89785" cy="1501254"/>
          </a:xfrm>
          <a:prstGeom prst="rect">
            <a:avLst/>
          </a:prstGeom>
        </p:spPr>
      </p:pic>
      <p:pic>
        <p:nvPicPr>
          <p:cNvPr id="9" name="Picture 8" descr="NAAC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43862" y="0"/>
            <a:ext cx="1100138" cy="1501254"/>
          </a:xfrm>
          <a:prstGeom prst="rect">
            <a:avLst/>
          </a:prstGeom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590800"/>
            <a:ext cx="8534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466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710537" y="1524000"/>
            <a:ext cx="7886700" cy="82341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/>
              <a:t>More on </a:t>
            </a:r>
            <a:r>
              <a:rPr lang="en-US" sz="3200" b="1" dirty="0" err="1" smtClean="0"/>
              <a:t>Colab</a:t>
            </a:r>
            <a:r>
              <a:rPr lang="en-US" sz="3200" b="1" dirty="0" smtClean="0"/>
              <a:t> –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click : File </a:t>
            </a:r>
            <a:r>
              <a:rPr lang="en-US" sz="3200" b="1" dirty="0" smtClean="0">
                <a:sym typeface="Wingdings" pitchFamily="2" charset="2"/>
              </a:rPr>
              <a:t> New Notebook</a:t>
            </a:r>
            <a:endParaRPr lang="en-US" sz="3200" b="1" dirty="0" smtClean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1" y="0"/>
            <a:ext cx="9143999" cy="150019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AALIM MUHAMMED SALEGH COLLEGE OF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INFORMATION TECHNOLOGY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1" u="sng" dirty="0" smtClean="0"/>
              <a:t>MACHINE LEARNING MASTERCLASS</a:t>
            </a:r>
            <a:endParaRPr lang="en-US" sz="2000" b="1" dirty="0" smtClean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b="1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images (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89785" cy="1501254"/>
          </a:xfrm>
          <a:prstGeom prst="rect">
            <a:avLst/>
          </a:prstGeom>
        </p:spPr>
      </p:pic>
      <p:pic>
        <p:nvPicPr>
          <p:cNvPr id="9" name="Picture 8" descr="NAAC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43862" y="0"/>
            <a:ext cx="1100138" cy="1501254"/>
          </a:xfrm>
          <a:prstGeom prst="rect">
            <a:avLst/>
          </a:prstGeom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743200"/>
            <a:ext cx="83820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466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710537" y="1524000"/>
            <a:ext cx="7886700" cy="82341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/>
              <a:t>More on </a:t>
            </a:r>
            <a:r>
              <a:rPr lang="en-US" sz="3200" b="1" dirty="0" err="1" smtClean="0"/>
              <a:t>Colab</a:t>
            </a:r>
            <a:r>
              <a:rPr lang="en-US" sz="3200" b="1" dirty="0" smtClean="0"/>
              <a:t> –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click : File </a:t>
            </a:r>
            <a:r>
              <a:rPr lang="en-US" sz="3200" b="1" dirty="0" smtClean="0">
                <a:sym typeface="Wingdings" pitchFamily="2" charset="2"/>
              </a:rPr>
              <a:t> New Notebook</a:t>
            </a:r>
            <a:endParaRPr lang="en-US" sz="3200" b="1" dirty="0" smtClean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1" y="0"/>
            <a:ext cx="9143999" cy="150019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AALIM MUHAMMED SALEGH COLLEGE OF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INFORMATION TECHNOLOGY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1" u="sng" dirty="0" smtClean="0"/>
              <a:t>MACHINE LEARNING MASTERCLASS</a:t>
            </a:r>
            <a:endParaRPr lang="en-US" sz="2000" b="1" dirty="0" smtClean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b="1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images (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89785" cy="1501254"/>
          </a:xfrm>
          <a:prstGeom prst="rect">
            <a:avLst/>
          </a:prstGeom>
        </p:spPr>
      </p:pic>
      <p:pic>
        <p:nvPicPr>
          <p:cNvPr id="9" name="Picture 8" descr="NAAC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43862" y="0"/>
            <a:ext cx="1100138" cy="1501254"/>
          </a:xfrm>
          <a:prstGeom prst="rect">
            <a:avLst/>
          </a:prstGeom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438400"/>
            <a:ext cx="845819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466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710537" y="1524000"/>
            <a:ext cx="7886700" cy="82341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/>
              <a:t>More on </a:t>
            </a:r>
            <a:r>
              <a:rPr lang="en-US" sz="3200" b="1" dirty="0" err="1" smtClean="0"/>
              <a:t>Colab</a:t>
            </a:r>
            <a:r>
              <a:rPr lang="en-US" sz="3200" b="1" dirty="0" smtClean="0"/>
              <a:t> –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Change Notebook name as below:</a:t>
            </a:r>
            <a:endParaRPr lang="en-US" sz="3200" b="1" dirty="0" smtClean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1" y="0"/>
            <a:ext cx="9143999" cy="150019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AALIM MUHAMMED SALEGH COLLEGE OF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INFORMATION TECHNOLOGY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1" u="sng" dirty="0" smtClean="0"/>
              <a:t>MACHINE LEARNING MASTERCLASS</a:t>
            </a:r>
            <a:endParaRPr lang="en-US" sz="2000" b="1" dirty="0" smtClean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b="1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images (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89785" cy="1501254"/>
          </a:xfrm>
          <a:prstGeom prst="rect">
            <a:avLst/>
          </a:prstGeom>
        </p:spPr>
      </p:pic>
      <p:pic>
        <p:nvPicPr>
          <p:cNvPr id="9" name="Picture 8" descr="NAAC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43862" y="0"/>
            <a:ext cx="1100138" cy="1501254"/>
          </a:xfrm>
          <a:prstGeom prst="rect">
            <a:avLst/>
          </a:prstGeom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438400"/>
            <a:ext cx="845819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28600" y="3733800"/>
            <a:ext cx="8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Change the Title as </a:t>
            </a:r>
          </a:p>
          <a:p>
            <a:r>
              <a:rPr lang="en-US" sz="2400" dirty="0" err="1" smtClean="0"/>
              <a:t>mypythonCourse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Now the Title becomes: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mypythonCourse.ipynb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1466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710537" y="1524000"/>
            <a:ext cx="7886700" cy="82341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/>
              <a:t>More on </a:t>
            </a:r>
            <a:r>
              <a:rPr lang="en-US" sz="3200" b="1" dirty="0" err="1" smtClean="0"/>
              <a:t>Colab</a:t>
            </a:r>
            <a:r>
              <a:rPr lang="en-US" sz="3200" b="1" dirty="0" smtClean="0"/>
              <a:t> –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Change Notebook name as below:</a:t>
            </a:r>
            <a:endParaRPr lang="en-US" sz="3200" b="1" dirty="0" smtClean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1" y="0"/>
            <a:ext cx="9143999" cy="150019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AALIM MUHAMMED SALEGH COLLEGE OF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INFORMATION TECHNOLOGY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1" u="sng" dirty="0" smtClean="0"/>
              <a:t>MACHINE LEARNING MASTERCLASS</a:t>
            </a:r>
            <a:endParaRPr lang="en-US" sz="2000" b="1" dirty="0" smtClean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b="1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images (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89785" cy="1501254"/>
          </a:xfrm>
          <a:prstGeom prst="rect">
            <a:avLst/>
          </a:prstGeom>
        </p:spPr>
      </p:pic>
      <p:pic>
        <p:nvPicPr>
          <p:cNvPr id="9" name="Picture 8" descr="NAAC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43862" y="0"/>
            <a:ext cx="1100138" cy="150125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28600" y="5105400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Type code as:</a:t>
            </a:r>
          </a:p>
          <a:p>
            <a:r>
              <a:rPr lang="en-US" sz="2400" dirty="0" smtClean="0"/>
              <a:t>print("welcome to My Python Course")</a:t>
            </a:r>
          </a:p>
          <a:p>
            <a:endParaRPr lang="en-US" sz="2400" dirty="0" smtClean="0"/>
          </a:p>
          <a:p>
            <a:r>
              <a:rPr lang="en-US" sz="2400" dirty="0" smtClean="0"/>
              <a:t>Click on the Play-Push Button and verify your Python code Output</a:t>
            </a:r>
            <a:endParaRPr lang="en-US" sz="2400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590800"/>
            <a:ext cx="69437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466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337</Words>
  <Application>Microsoft Office PowerPoint</Application>
  <PresentationFormat>On-screen Show (4:3)</PresentationFormat>
  <Paragraphs>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KICKSTART OF SELF-TAUGHT ON PYTHON</vt:lpstr>
      <vt:lpstr>What is Colab?</vt:lpstr>
      <vt:lpstr>What is Colab?</vt:lpstr>
      <vt:lpstr>More on Colab</vt:lpstr>
      <vt:lpstr>More on Colab –  type : https://colab.research.google.com/</vt:lpstr>
      <vt:lpstr>More on Colab –  click : File  New Notebook</vt:lpstr>
      <vt:lpstr>More on Colab –  click : File  New Notebook</vt:lpstr>
      <vt:lpstr>More on Colab –  Change Notebook name as below:</vt:lpstr>
      <vt:lpstr>More on Colab –  Change Notebook name as below:</vt:lpstr>
      <vt:lpstr>More on Colab –  Verify python output:</vt:lpstr>
      <vt:lpstr>More on Colab –  Verify python output:</vt:lpstr>
      <vt:lpstr>Why Google colab?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Anchor Tag (or) a - tag</dc:title>
  <dc:creator>KHAJA</dc:creator>
  <cp:lastModifiedBy>KHAJA</cp:lastModifiedBy>
  <cp:revision>13</cp:revision>
  <dcterms:created xsi:type="dcterms:W3CDTF">2021-09-18T01:25:42Z</dcterms:created>
  <dcterms:modified xsi:type="dcterms:W3CDTF">2022-01-26T19:44:59Z</dcterms:modified>
</cp:coreProperties>
</file>