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376" r:id="rId3"/>
    <p:sldId id="358" r:id="rId4"/>
    <p:sldId id="359" r:id="rId5"/>
    <p:sldId id="371" r:id="rId6"/>
    <p:sldId id="375" r:id="rId7"/>
    <p:sldId id="374" r:id="rId8"/>
    <p:sldId id="290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4660"/>
  </p:normalViewPr>
  <p:slideViewPr>
    <p:cSldViewPr>
      <p:cViewPr>
        <p:scale>
          <a:sx n="75" d="100"/>
          <a:sy n="75" d="100"/>
        </p:scale>
        <p:origin x="-15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2F024-6094-4E4B-8BAD-DE57AEC77579}" type="datetimeFigureOut">
              <a:rPr lang="zh-CN" altLang="en-US" smtClean="0"/>
              <a:pPr/>
              <a:t>2014/6/3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2012.2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DF7C9-3FD1-48ED-BEF0-5CF81316A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363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1790C-0A0D-4ED6-9686-42D4FD805DB8}" type="datetimeFigureOut">
              <a:rPr lang="zh-CN" altLang="en-US" smtClean="0"/>
              <a:pPr/>
              <a:t>2014/6/3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2012.2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4ED5A-E3D3-4563-9953-960216296E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9087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2012.2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2012.2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Documents and Settings\DingQi\桌面\封面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87788" y="981075"/>
            <a:ext cx="3924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3850" y="6237288"/>
            <a:ext cx="1116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400" dirty="0" smtClean="0">
                <a:solidFill>
                  <a:schemeClr val="bg2"/>
                </a:solidFill>
                <a:latin typeface="Verdana" pitchFamily="34" charset="0"/>
              </a:rPr>
              <a:t>2012.2</a:t>
            </a:r>
            <a:endParaRPr lang="en-US" altLang="zh-CN" sz="1400" dirty="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4437063"/>
            <a:ext cx="7415212" cy="792162"/>
          </a:xfrm>
        </p:spPr>
        <p:txBody>
          <a:bodyPr/>
          <a:lstStyle>
            <a:lvl1pPr algn="ctr">
              <a:defRPr sz="3600">
                <a:latin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5373688"/>
            <a:ext cx="6192837" cy="647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333375"/>
            <a:ext cx="2105025" cy="6119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3375"/>
            <a:ext cx="6167437" cy="6119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285750" y="1143000"/>
            <a:ext cx="8643938" cy="250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285750" y="3857625"/>
            <a:ext cx="8643938" cy="257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95536" y="1341438"/>
            <a:ext cx="8424936" cy="1511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95288" y="3284538"/>
            <a:ext cx="8424862" cy="2881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5"/>
          </p:nvPr>
        </p:nvSpPr>
        <p:spPr>
          <a:xfrm>
            <a:off x="0" y="6448425"/>
            <a:ext cx="10429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6"/>
          </p:nvPr>
        </p:nvSpPr>
        <p:spPr>
          <a:xfrm>
            <a:off x="1116013" y="6453188"/>
            <a:ext cx="7056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285750" y="1143000"/>
            <a:ext cx="8643938" cy="250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285750" y="3857625"/>
            <a:ext cx="8643938" cy="257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3"/>
          </p:nvPr>
        </p:nvSpPr>
        <p:spPr>
          <a:xfrm>
            <a:off x="8256588" y="6570663"/>
            <a:ext cx="801687" cy="1444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142B15-8E26-4C88-8C7B-1A60A6891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285750" y="1143000"/>
            <a:ext cx="8643938" cy="250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285750" y="3857625"/>
            <a:ext cx="8643938" cy="257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3"/>
          </p:nvPr>
        </p:nvSpPr>
        <p:spPr>
          <a:xfrm>
            <a:off x="8256588" y="6570663"/>
            <a:ext cx="801687" cy="1444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142B15-8E26-4C88-8C7B-1A60A6891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1638" y="1125538"/>
            <a:ext cx="4132262" cy="5327650"/>
          </a:xfrm>
        </p:spPr>
        <p:txBody>
          <a:bodyPr/>
          <a:lstStyle>
            <a:lvl1pPr>
              <a:defRPr sz="2800" baseline="0">
                <a:latin typeface="Verdana" pitchFamily="34" charset="0"/>
                <a:ea typeface="微软雅黑" pitchFamily="34" charset="-122"/>
              </a:defRPr>
            </a:lvl1pPr>
            <a:lvl2pPr>
              <a:defRPr sz="2400" baseline="0">
                <a:latin typeface="Verdana" pitchFamily="34" charset="0"/>
                <a:ea typeface="微软雅黑" pitchFamily="34" charset="-122"/>
              </a:defRPr>
            </a:lvl2pPr>
            <a:lvl3pPr>
              <a:defRPr sz="2000" baseline="0">
                <a:latin typeface="Verdana" pitchFamily="34" charset="0"/>
                <a:ea typeface="微软雅黑" pitchFamily="34" charset="-122"/>
              </a:defRPr>
            </a:lvl3pPr>
            <a:lvl4pPr>
              <a:defRPr sz="1800" baseline="0">
                <a:latin typeface="Verdana" pitchFamily="34" charset="0"/>
                <a:ea typeface="微软雅黑" pitchFamily="34" charset="-122"/>
              </a:defRPr>
            </a:lvl4pPr>
            <a:lvl5pPr>
              <a:defRPr sz="1800" baseline="0">
                <a:latin typeface="Verdana" pitchFamily="34" charset="0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25538"/>
            <a:ext cx="4133850" cy="5327650"/>
          </a:xfrm>
        </p:spPr>
        <p:txBody>
          <a:bodyPr/>
          <a:lstStyle>
            <a:lvl1pPr>
              <a:defRPr sz="2800" baseline="0">
                <a:latin typeface="Verdana" pitchFamily="34" charset="0"/>
                <a:ea typeface="微软雅黑" pitchFamily="34" charset="-122"/>
              </a:defRPr>
            </a:lvl1pPr>
            <a:lvl2pPr>
              <a:defRPr sz="2400" baseline="0">
                <a:latin typeface="Verdana" pitchFamily="34" charset="0"/>
                <a:ea typeface="微软雅黑" pitchFamily="34" charset="-122"/>
              </a:defRPr>
            </a:lvl2pPr>
            <a:lvl3pPr>
              <a:defRPr sz="2000" baseline="0">
                <a:latin typeface="Verdana" pitchFamily="34" charset="0"/>
                <a:ea typeface="微软雅黑" pitchFamily="34" charset="-122"/>
              </a:defRPr>
            </a:lvl3pPr>
            <a:lvl4pPr>
              <a:defRPr sz="1800" baseline="0">
                <a:latin typeface="Verdana" pitchFamily="34" charset="0"/>
                <a:ea typeface="微软雅黑" pitchFamily="34" charset="-122"/>
              </a:defRPr>
            </a:lvl4pPr>
            <a:lvl5pPr>
              <a:defRPr sz="1800" baseline="0">
                <a:latin typeface="Verdana" pitchFamily="34" charset="0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64506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64506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内页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4653136"/>
            <a:ext cx="8892480" cy="792162"/>
          </a:xfrm>
        </p:spPr>
        <p:txBody>
          <a:bodyPr/>
          <a:lstStyle/>
          <a:p>
            <a:r>
              <a:rPr lang="en-US" altLang="zh-CN" dirty="0" smtClean="0"/>
              <a:t>[</a:t>
            </a:r>
            <a:r>
              <a:rPr lang="zh-CN" altLang="en-US" dirty="0"/>
              <a:t>组</a:t>
            </a:r>
            <a:r>
              <a:rPr lang="zh-CN" altLang="en-US" dirty="0" smtClean="0"/>
              <a:t>件名称</a:t>
            </a:r>
            <a:r>
              <a:rPr lang="en-US" altLang="zh-CN" dirty="0" smtClean="0"/>
              <a:t>]DFM</a:t>
            </a:r>
            <a:r>
              <a:rPr lang="zh-CN" altLang="en-US" dirty="0" smtClean="0"/>
              <a:t>报告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51520" y="5445224"/>
            <a:ext cx="889248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+mj-ea"/>
                <a:cs typeface="+mj-cs"/>
              </a:rPr>
              <a:t>[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黑体" pitchFamily="2" charset="-122"/>
                <a:ea typeface="+mj-ea"/>
                <a:cs typeface="+mj-cs"/>
              </a:rPr>
              <a:t>供应商名称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+mj-ea"/>
                <a:cs typeface="+mj-cs"/>
              </a:rPr>
              <a:t>][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+mj-ea"/>
                <a:cs typeface="+mj-cs"/>
              </a:rPr>
              <a:t>日期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黑体" pitchFamily="2" charset="-122"/>
                <a:ea typeface="+mj-ea"/>
                <a:cs typeface="+mj-cs"/>
              </a:rPr>
              <a:t>]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修订记录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77113"/>
              </p:ext>
            </p:extLst>
          </p:nvPr>
        </p:nvGraphicFramePr>
        <p:xfrm>
          <a:off x="323528" y="1196752"/>
          <a:ext cx="6710907" cy="4767000"/>
        </p:xfrm>
        <a:graphic>
          <a:graphicData uri="http://schemas.openxmlformats.org/drawingml/2006/table">
            <a:tbl>
              <a:tblPr/>
              <a:tblGrid>
                <a:gridCol w="754657"/>
                <a:gridCol w="920938"/>
                <a:gridCol w="1266290"/>
                <a:gridCol w="1330243"/>
                <a:gridCol w="2438779"/>
              </a:tblGrid>
              <a:tr h="282108">
                <a:tc gridSpan="5"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effectLst/>
                          <a:latin typeface="宋体"/>
                        </a:rPr>
                        <a:t>审批：</a:t>
                      </a:r>
                      <a:r>
                        <a:rPr lang="en-US" sz="1000" b="0" i="0" u="none" strike="noStrike" dirty="0">
                          <a:effectLst/>
                          <a:latin typeface="宋体"/>
                        </a:rPr>
                        <a:t>EPG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2108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effectLst/>
                          <a:latin typeface="宋体"/>
                        </a:rPr>
                        <a:t>修订记录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21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effectLst/>
                          <a:latin typeface="宋体"/>
                        </a:rPr>
                        <a:t>序号</a:t>
                      </a:r>
                      <a:endParaRPr lang="zh-CN" altLang="en-US" sz="1000" b="1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effectLst/>
                          <a:latin typeface="宋体"/>
                        </a:rPr>
                        <a:t>变更时间</a:t>
                      </a:r>
                      <a:endParaRPr lang="zh-CN" altLang="en-US" sz="1000" b="1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effectLst/>
                          <a:latin typeface="宋体"/>
                        </a:rPr>
                        <a:t>版本</a:t>
                      </a:r>
                      <a:endParaRPr lang="zh-CN" altLang="en-US" sz="1000" b="1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effectLst/>
                          <a:latin typeface="宋体"/>
                        </a:rPr>
                        <a:t>变更人</a:t>
                      </a:r>
                      <a:endParaRPr lang="zh-CN" altLang="en-US" sz="1000" b="1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effectLst/>
                          <a:latin typeface="宋体"/>
                        </a:rPr>
                        <a:t>变更说明</a:t>
                      </a:r>
                      <a:endParaRPr lang="zh-CN" altLang="en-US" sz="1000" b="1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effectLst/>
                          <a:latin typeface="Times New Roman"/>
                        </a:rPr>
                        <a:t>2014-6-3</a:t>
                      </a:r>
                      <a:r>
                        <a:rPr lang="zh-CN" altLang="en-US" sz="1000" b="0" i="0" u="none" strike="noStrike" dirty="0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effectLst/>
                          <a:latin typeface="Times New Roman"/>
                        </a:rPr>
                        <a:t>　</a:t>
                      </a:r>
                      <a:r>
                        <a:rPr lang="en-US" altLang="zh-CN" sz="1000" b="0" i="0" u="none" strike="noStrike" dirty="0" smtClean="0">
                          <a:effectLst/>
                          <a:latin typeface="Times New Roman"/>
                        </a:rPr>
                        <a:t>v3.1.0</a:t>
                      </a:r>
                      <a:endParaRPr lang="zh-CN" altLang="en-US" sz="10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effectLst/>
                          <a:latin typeface="宋体"/>
                        </a:rPr>
                        <a:t>叶展</a:t>
                      </a:r>
                      <a:r>
                        <a:rPr lang="en-US" altLang="zh-CN" sz="1000" b="0" i="0" u="none" strike="noStrike" dirty="0" smtClean="0">
                          <a:effectLst/>
                          <a:latin typeface="宋体"/>
                        </a:rPr>
                        <a:t>yf2</a:t>
                      </a:r>
                    </a:p>
                    <a:p>
                      <a:pPr algn="ctr" fontAlgn="ctr"/>
                      <a:r>
                        <a:rPr lang="zh-CN" altLang="en-US" sz="1000" b="0" i="0" u="none" strike="noStrike" dirty="0" smtClean="0">
                          <a:effectLst/>
                          <a:latin typeface="宋体"/>
                        </a:rPr>
                        <a:t>陈新友</a:t>
                      </a:r>
                      <a:r>
                        <a:rPr lang="zh-CN" altLang="en-US" sz="1000" b="0" i="0" u="none" strike="noStrike" dirty="0"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effectLst/>
                          <a:latin typeface="宋体"/>
                        </a:rPr>
                        <a:t>新建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0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effectLst/>
                        <a:latin typeface="Verdana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Times New Roman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1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Times New Roman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4766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组件名称：</a:t>
            </a:r>
            <a:endParaRPr lang="en-US" altLang="zh-CN" dirty="0" smtClean="0"/>
          </a:p>
          <a:p>
            <a:r>
              <a:rPr lang="zh-CN" altLang="en-US" dirty="0" smtClean="0"/>
              <a:t>项目名称：</a:t>
            </a:r>
            <a:endParaRPr lang="en-US" altLang="zh-CN" dirty="0" smtClean="0"/>
          </a:p>
          <a:p>
            <a:r>
              <a:rPr lang="zh-CN" altLang="en-US" dirty="0" smtClean="0"/>
              <a:t>组件图号：</a:t>
            </a:r>
            <a:endParaRPr lang="en-US" altLang="zh-CN" dirty="0" smtClean="0"/>
          </a:p>
          <a:p>
            <a:r>
              <a:rPr lang="zh-CN" altLang="en-US" dirty="0" smtClean="0"/>
              <a:t>版本：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24128" y="5589240"/>
            <a:ext cx="237626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项请用红色修改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包含零件的基本信息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组件</a:t>
            </a:r>
            <a:r>
              <a:rPr lang="zh-CN" altLang="en-US" dirty="0" smtClean="0"/>
              <a:t>组成列表 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56176" y="5565080"/>
            <a:ext cx="237626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项请用红色修改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151306"/>
              </p:ext>
            </p:extLst>
          </p:nvPr>
        </p:nvGraphicFramePr>
        <p:xfrm>
          <a:off x="395536" y="1844823"/>
          <a:ext cx="7920881" cy="2952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0663"/>
                <a:gridCol w="1119786"/>
                <a:gridCol w="2529887"/>
                <a:gridCol w="1368628"/>
                <a:gridCol w="1601917"/>
              </a:tblGrid>
              <a:tr h="36904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零件名称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数量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零件图号或规格书名称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供应商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特殊要求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69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包含零件的检验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自制件的检验与质量控制</a:t>
            </a:r>
            <a:endParaRPr lang="en-US" altLang="zh-CN" dirty="0" smtClean="0"/>
          </a:p>
          <a:p>
            <a:r>
              <a:rPr lang="zh-CN" altLang="en-US" dirty="0" smtClean="0"/>
              <a:t>外购件的检验</a:t>
            </a:r>
            <a:r>
              <a:rPr lang="zh-CN" altLang="en-US" dirty="0"/>
              <a:t>与</a:t>
            </a:r>
            <a:r>
              <a:rPr lang="zh-CN" altLang="en-US" dirty="0" smtClean="0"/>
              <a:t>质量控制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="1" dirty="0" smtClean="0">
              <a:latin typeface="幼圆" pitchFamily="49" charset="-122"/>
              <a:ea typeface="幼圆" pitchFamily="49" charset="-122"/>
            </a:endParaRPr>
          </a:p>
          <a:p>
            <a:endParaRPr lang="en-US" altLang="zh-CN" b="1" dirty="0" smtClean="0">
              <a:latin typeface="幼圆" pitchFamily="49" charset="-122"/>
              <a:ea typeface="幼圆" pitchFamily="49" charset="-122"/>
            </a:endParaRP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5589240"/>
            <a:ext cx="237626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项请用红色修改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组件的装配和检验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组件装配方法</a:t>
            </a:r>
            <a:endParaRPr lang="en-US" altLang="zh-CN" b="1" dirty="0" smtClean="0">
              <a:latin typeface="幼圆" pitchFamily="49" charset="-122"/>
              <a:ea typeface="幼圆" pitchFamily="49" charset="-122"/>
            </a:endParaRPr>
          </a:p>
          <a:p>
            <a:r>
              <a:rPr lang="zh-CN" altLang="en-US" dirty="0"/>
              <a:t>组件检验项目</a:t>
            </a:r>
            <a:endParaRPr lang="en-US" altLang="zh-CN" dirty="0" smtClean="0"/>
          </a:p>
          <a:p>
            <a:r>
              <a:rPr lang="zh-CN" altLang="en-US" dirty="0" smtClean="0"/>
              <a:t>组件包装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="1" dirty="0" smtClean="0">
              <a:latin typeface="幼圆" pitchFamily="49" charset="-122"/>
              <a:ea typeface="幼圆" pitchFamily="49" charset="-122"/>
            </a:endParaRPr>
          </a:p>
          <a:p>
            <a:endParaRPr lang="en-US" altLang="zh-CN" b="1" dirty="0" smtClean="0">
              <a:latin typeface="幼圆" pitchFamily="49" charset="-122"/>
              <a:ea typeface="幼圆" pitchFamily="49" charset="-122"/>
            </a:endParaRP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3504" y="5301208"/>
            <a:ext cx="237626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设计师确认：</a:t>
            </a:r>
            <a:r>
              <a:rPr lang="en-US" altLang="zh-CN" dirty="0" smtClean="0">
                <a:solidFill>
                  <a:srgbClr val="FF0000"/>
                </a:solidFill>
              </a:rPr>
              <a:t>OK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NG</a:t>
            </a:r>
            <a:r>
              <a:rPr lang="zh-CN" altLang="en-US" dirty="0" smtClean="0">
                <a:solidFill>
                  <a:srgbClr val="FF0000"/>
                </a:solidFill>
              </a:rPr>
              <a:t>项请用红色修改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1726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能力承诺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7">
              <a:buNone/>
            </a:pPr>
            <a:r>
              <a:rPr lang="zh-CN" altLang="en-US" sz="4000" dirty="0" smtClean="0"/>
              <a:t>本公司承诺</a:t>
            </a:r>
            <a:endParaRPr lang="en-US" altLang="zh-CN" sz="4000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本公司对该物料的风险已做充分评估，所有风险点已与海康威视工程师沟通并达成一致意见，本公司有能力承担该物料的生产，并保证其品质和交付。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		</a:t>
            </a:r>
            <a:r>
              <a:rPr lang="zh-CN" altLang="en-US" dirty="0" smtClean="0"/>
              <a:t>供应商名称：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		</a:t>
            </a:r>
            <a:r>
              <a:rPr lang="zh-CN" altLang="en-US" dirty="0" smtClean="0"/>
              <a:t>负责人签名： （签名扫描贴图）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			</a:t>
            </a:r>
            <a:r>
              <a:rPr lang="zh-CN" altLang="en-US" dirty="0" smtClean="0"/>
              <a:t>日期：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altLang="zh-CN" sz="7200" b="1" dirty="0" smtClean="0">
                <a:solidFill>
                  <a:srgbClr val="FF0000"/>
                </a:solidFill>
              </a:rPr>
              <a:t>THANKS!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kvision-2011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</a:defRPr>
        </a:defPPr>
      </a:lstStyle>
    </a:tx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7015</TotalTime>
  <Words>174</Words>
  <Application>Microsoft Office PowerPoint</Application>
  <PresentationFormat>全屏显示(4:3)</PresentationFormat>
  <Paragraphs>155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hikvision-2011</vt:lpstr>
      <vt:lpstr>[组件名称]DFM报告</vt:lpstr>
      <vt:lpstr>修订记录</vt:lpstr>
      <vt:lpstr>组件基本信息</vt:lpstr>
      <vt:lpstr>包含零件的基本信息</vt:lpstr>
      <vt:lpstr>包含零件的检验</vt:lpstr>
      <vt:lpstr>组件的装配和检验</vt:lpstr>
      <vt:lpstr>能力承诺</vt:lpstr>
      <vt:lpstr>PowerPoint 演示文稿</vt:lpstr>
    </vt:vector>
  </TitlesOfParts>
  <Company>hikvision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DS-2CC5195夜间图像模糊分析报告</dc:title>
  <dc:creator>york</dc:creator>
  <cp:lastModifiedBy>hikvision</cp:lastModifiedBy>
  <cp:revision>309</cp:revision>
  <dcterms:created xsi:type="dcterms:W3CDTF">2011-12-20T06:55:18Z</dcterms:created>
  <dcterms:modified xsi:type="dcterms:W3CDTF">2014-06-03T06:11:02Z</dcterms:modified>
</cp:coreProperties>
</file>