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3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2647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91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221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8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64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46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97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1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926881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5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8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32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smtClean="0">
                <a:solidFill>
                  <a:schemeClr val="lt1"/>
                </a:solidFill>
                <a:latin typeface="Calibri"/>
                <a:ea typeface="Calibri"/>
                <a:cs typeface="Calibri"/>
                <a:sym typeface="Calibri"/>
              </a:rPr>
              <a:t>---</a:t>
            </a:r>
            <a:endParaRPr sz="1800" b="0" i="0" u="none" strike="noStrike" cap="none" dirty="0">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sz="3200" dirty="0" smtClean="0"/>
              <a:t>SHAIK KHASIM</a:t>
            </a:r>
            <a:endParaRPr sz="32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662</Words>
  <Application>Microsoft Office PowerPoint</Application>
  <PresentationFormat>Widescreen</PresentationFormat>
  <Paragraphs>58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3</cp:revision>
  <dcterms:modified xsi:type="dcterms:W3CDTF">2024-09-23T04:22:59Z</dcterms:modified>
</cp:coreProperties>
</file>