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96" r:id="rId1"/>
  </p:sldMasterIdLst>
  <p:notesMasterIdLst>
    <p:notesMasterId r:id="rId115"/>
  </p:notesMasterIdLst>
  <p:handoutMasterIdLst>
    <p:handoutMasterId r:id="rId116"/>
  </p:handoutMasterIdLst>
  <p:sldIdLst>
    <p:sldId id="283" r:id="rId2"/>
    <p:sldId id="284" r:id="rId3"/>
    <p:sldId id="381" r:id="rId4"/>
    <p:sldId id="415" r:id="rId5"/>
    <p:sldId id="412" r:id="rId6"/>
    <p:sldId id="413" r:id="rId7"/>
    <p:sldId id="416" r:id="rId8"/>
    <p:sldId id="323" r:id="rId9"/>
    <p:sldId id="341" r:id="rId10"/>
    <p:sldId id="324" r:id="rId11"/>
    <p:sldId id="325" r:id="rId12"/>
    <p:sldId id="327" r:id="rId13"/>
    <p:sldId id="305" r:id="rId14"/>
    <p:sldId id="306" r:id="rId15"/>
    <p:sldId id="342" r:id="rId16"/>
    <p:sldId id="344" r:id="rId17"/>
    <p:sldId id="349" r:id="rId18"/>
    <p:sldId id="343" r:id="rId19"/>
    <p:sldId id="346" r:id="rId20"/>
    <p:sldId id="347" r:id="rId21"/>
    <p:sldId id="348" r:id="rId22"/>
    <p:sldId id="428" r:id="rId23"/>
    <p:sldId id="429" r:id="rId24"/>
    <p:sldId id="430" r:id="rId25"/>
    <p:sldId id="431" r:id="rId26"/>
    <p:sldId id="432" r:id="rId27"/>
    <p:sldId id="433" r:id="rId28"/>
    <p:sldId id="434" r:id="rId29"/>
    <p:sldId id="435" r:id="rId30"/>
    <p:sldId id="436" r:id="rId31"/>
    <p:sldId id="437" r:id="rId32"/>
    <p:sldId id="438" r:id="rId33"/>
    <p:sldId id="439" r:id="rId34"/>
    <p:sldId id="440" r:id="rId35"/>
    <p:sldId id="441" r:id="rId36"/>
    <p:sldId id="442" r:id="rId37"/>
    <p:sldId id="443" r:id="rId38"/>
    <p:sldId id="444" r:id="rId39"/>
    <p:sldId id="445" r:id="rId40"/>
    <p:sldId id="446" r:id="rId41"/>
    <p:sldId id="447" r:id="rId42"/>
    <p:sldId id="448" r:id="rId43"/>
    <p:sldId id="420" r:id="rId44"/>
    <p:sldId id="403" r:id="rId45"/>
    <p:sldId id="404" r:id="rId46"/>
    <p:sldId id="405" r:id="rId47"/>
    <p:sldId id="406" r:id="rId48"/>
    <p:sldId id="407" r:id="rId49"/>
    <p:sldId id="449" r:id="rId50"/>
    <p:sldId id="450" r:id="rId51"/>
    <p:sldId id="451" r:id="rId52"/>
    <p:sldId id="452" r:id="rId53"/>
    <p:sldId id="453" r:id="rId54"/>
    <p:sldId id="454" r:id="rId55"/>
    <p:sldId id="455" r:id="rId56"/>
    <p:sldId id="456" r:id="rId57"/>
    <p:sldId id="421" r:id="rId58"/>
    <p:sldId id="473" r:id="rId59"/>
    <p:sldId id="457" r:id="rId60"/>
    <p:sldId id="458" r:id="rId61"/>
    <p:sldId id="459" r:id="rId62"/>
    <p:sldId id="460" r:id="rId63"/>
    <p:sldId id="461" r:id="rId64"/>
    <p:sldId id="462" r:id="rId65"/>
    <p:sldId id="463" r:id="rId66"/>
    <p:sldId id="464" r:id="rId67"/>
    <p:sldId id="474" r:id="rId68"/>
    <p:sldId id="356" r:id="rId69"/>
    <p:sldId id="357" r:id="rId70"/>
    <p:sldId id="358" r:id="rId71"/>
    <p:sldId id="359" r:id="rId72"/>
    <p:sldId id="424" r:id="rId73"/>
    <p:sldId id="425" r:id="rId74"/>
    <p:sldId id="426" r:id="rId75"/>
    <p:sldId id="427" r:id="rId76"/>
    <p:sldId id="422" r:id="rId77"/>
    <p:sldId id="475" r:id="rId78"/>
    <p:sldId id="361" r:id="rId79"/>
    <p:sldId id="362" r:id="rId80"/>
    <p:sldId id="363" r:id="rId81"/>
    <p:sldId id="364" r:id="rId82"/>
    <p:sldId id="365" r:id="rId83"/>
    <p:sldId id="366" r:id="rId84"/>
    <p:sldId id="476" r:id="rId85"/>
    <p:sldId id="385" r:id="rId86"/>
    <p:sldId id="386" r:id="rId87"/>
    <p:sldId id="387" r:id="rId88"/>
    <p:sldId id="388" r:id="rId89"/>
    <p:sldId id="389" r:id="rId90"/>
    <p:sldId id="390" r:id="rId91"/>
    <p:sldId id="391" r:id="rId92"/>
    <p:sldId id="477" r:id="rId93"/>
    <p:sldId id="392" r:id="rId94"/>
    <p:sldId id="393" r:id="rId95"/>
    <p:sldId id="394" r:id="rId96"/>
    <p:sldId id="472" r:id="rId97"/>
    <p:sldId id="478" r:id="rId98"/>
    <p:sldId id="469" r:id="rId99"/>
    <p:sldId id="470" r:id="rId100"/>
    <p:sldId id="471" r:id="rId101"/>
    <p:sldId id="423" r:id="rId102"/>
    <p:sldId id="479" r:id="rId103"/>
    <p:sldId id="465" r:id="rId104"/>
    <p:sldId id="466" r:id="rId105"/>
    <p:sldId id="467" r:id="rId106"/>
    <p:sldId id="468" r:id="rId107"/>
    <p:sldId id="419" r:id="rId108"/>
    <p:sldId id="372" r:id="rId109"/>
    <p:sldId id="373" r:id="rId110"/>
    <p:sldId id="374" r:id="rId111"/>
    <p:sldId id="375" r:id="rId112"/>
    <p:sldId id="376" r:id="rId113"/>
    <p:sldId id="377" r:id="rId114"/>
  </p:sldIdLst>
  <p:sldSz cx="9144000" cy="6858000" type="screen4x3"/>
  <p:notesSz cx="7026275" cy="9312275"/>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C0000"/>
    <a:srgbClr val="FF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7312" autoAdjust="0"/>
  </p:normalViewPr>
  <p:slideViewPr>
    <p:cSldViewPr>
      <p:cViewPr>
        <p:scale>
          <a:sx n="75" d="100"/>
          <a:sy n="75" d="100"/>
        </p:scale>
        <p:origin x="-282" y="354"/>
      </p:cViewPr>
      <p:guideLst>
        <p:guide orient="horz" pos="2160"/>
        <p:guide pos="2880"/>
      </p:guideLst>
    </p:cSldViewPr>
  </p:slideViewPr>
  <p:outlineViewPr>
    <p:cViewPr>
      <p:scale>
        <a:sx n="33" d="100"/>
        <a:sy n="33" d="100"/>
      </p:scale>
      <p:origin x="0" y="21312"/>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80897"/>
          <p:cNvSpPr>
            <a:spLocks noGrp="1" noChangeArrowheads="1"/>
          </p:cNvSpPr>
          <p:nvPr>
            <p:ph type="hdr" sz="quarter"/>
          </p:nvPr>
        </p:nvSpPr>
        <p:spPr bwMode="auto">
          <a:xfrm>
            <a:off x="0" y="0"/>
            <a:ext cx="3044825" cy="465138"/>
          </a:xfrm>
          <a:prstGeom prst="rect">
            <a:avLst/>
          </a:prstGeom>
          <a:noFill/>
          <a:ln w="9525">
            <a:noFill/>
            <a:miter lim="800000"/>
            <a:headEnd/>
            <a:tailEnd/>
          </a:ln>
        </p:spPr>
        <p:txBody>
          <a:bodyPr vert="horz" wrap="square" lIns="93360" tIns="46680" rIns="93360" bIns="46680" numCol="1" anchor="t" anchorCtr="0" compatLnSpc="1">
            <a:prstTxWarp prst="textNoShape">
              <a:avLst/>
            </a:prstTxWarp>
          </a:bodyPr>
          <a:lstStyle>
            <a:lvl1pPr defTabSz="933450">
              <a:defRPr sz="1200"/>
            </a:lvl1pPr>
          </a:lstStyle>
          <a:p>
            <a:pPr>
              <a:defRPr/>
            </a:pPr>
            <a:endParaRPr lang="en-US"/>
          </a:p>
        </p:txBody>
      </p:sp>
      <p:sp>
        <p:nvSpPr>
          <p:cNvPr id="88067" name="Date Placeholder 88066"/>
          <p:cNvSpPr>
            <a:spLocks noGrp="1" noChangeArrowheads="1"/>
          </p:cNvSpPr>
          <p:nvPr>
            <p:ph type="dt" sz="quarter" idx="1"/>
          </p:nvPr>
        </p:nvSpPr>
        <p:spPr bwMode="auto">
          <a:xfrm>
            <a:off x="3979863" y="0"/>
            <a:ext cx="3044825" cy="465138"/>
          </a:xfrm>
          <a:prstGeom prst="rect">
            <a:avLst/>
          </a:prstGeom>
          <a:noFill/>
          <a:ln w="9525" cap="flat" cmpd="sng" algn="ctr">
            <a:noFill/>
            <a:prstDash val="solid"/>
            <a:miter lim="800000"/>
            <a:headEnd type="none" w="med" len="med"/>
            <a:tailEnd type="none" w="med" len="med"/>
          </a:ln>
          <a:effectLst/>
        </p:spPr>
        <p:txBody>
          <a:bodyPr vert="horz" wrap="square" lIns="93360" tIns="46680" rIns="93360" bIns="46680" numCol="1" anchor="t" anchorCtr="0" compatLnSpc="1">
            <a:prstTxWarp prst="textNoShape">
              <a:avLst/>
            </a:prstTxWarp>
          </a:bodyPr>
          <a:lstStyle>
            <a:lvl1pPr algn="r" defTabSz="933450">
              <a:defRPr sz="1200"/>
            </a:lvl1pPr>
          </a:lstStyle>
          <a:p>
            <a:pPr>
              <a:defRPr/>
            </a:pPr>
            <a:fld id="{00A2A9CB-AE5B-4CEE-9765-8471083EEBFC}" type="datetime1">
              <a:rPr lang="en-US"/>
              <a:pPr>
                <a:defRPr/>
              </a:pPr>
              <a:t>4/21/2014</a:t>
            </a:fld>
            <a:endParaRPr lang="en-US"/>
          </a:p>
        </p:txBody>
      </p:sp>
      <p:sp>
        <p:nvSpPr>
          <p:cNvPr id="84996" name="Rectangle 80899"/>
          <p:cNvSpPr>
            <a:spLocks noGrp="1" noChangeArrowheads="1"/>
          </p:cNvSpPr>
          <p:nvPr>
            <p:ph type="ftr" sz="quarter" idx="2"/>
          </p:nvPr>
        </p:nvSpPr>
        <p:spPr bwMode="auto">
          <a:xfrm>
            <a:off x="0" y="8845550"/>
            <a:ext cx="3044825" cy="465138"/>
          </a:xfrm>
          <a:prstGeom prst="rect">
            <a:avLst/>
          </a:prstGeom>
          <a:noFill/>
          <a:ln w="9525">
            <a:noFill/>
            <a:miter lim="800000"/>
            <a:headEnd/>
            <a:tailEnd/>
          </a:ln>
        </p:spPr>
        <p:txBody>
          <a:bodyPr vert="horz" wrap="square" lIns="93360" tIns="46680" rIns="93360" bIns="46680" numCol="1" anchor="b" anchorCtr="0" compatLnSpc="1">
            <a:prstTxWarp prst="textNoShape">
              <a:avLst/>
            </a:prstTxWarp>
          </a:bodyPr>
          <a:lstStyle>
            <a:lvl1pPr defTabSz="933450">
              <a:defRPr sz="1200"/>
            </a:lvl1pPr>
          </a:lstStyle>
          <a:p>
            <a:pPr>
              <a:defRPr/>
            </a:pPr>
            <a:endParaRPr lang="en-US"/>
          </a:p>
        </p:txBody>
      </p:sp>
      <p:sp>
        <p:nvSpPr>
          <p:cNvPr id="88069" name="Slide Number Placeholder 88068"/>
          <p:cNvSpPr>
            <a:spLocks noGrp="1" noChangeArrowheads="1"/>
          </p:cNvSpPr>
          <p:nvPr>
            <p:ph type="sldNum" sz="quarter" idx="3"/>
          </p:nvPr>
        </p:nvSpPr>
        <p:spPr bwMode="auto">
          <a:xfrm>
            <a:off x="3979863" y="8845550"/>
            <a:ext cx="3044825" cy="465138"/>
          </a:xfrm>
          <a:prstGeom prst="rect">
            <a:avLst/>
          </a:prstGeom>
          <a:noFill/>
          <a:ln w="9525" cap="flat" cmpd="sng" algn="ctr">
            <a:noFill/>
            <a:prstDash val="solid"/>
            <a:miter lim="800000"/>
            <a:headEnd type="none" w="med" len="med"/>
            <a:tailEnd type="none" w="med" len="med"/>
          </a:ln>
          <a:effectLst/>
        </p:spPr>
        <p:txBody>
          <a:bodyPr vert="horz" wrap="square" lIns="93360" tIns="46680" rIns="93360" bIns="46680" numCol="1" anchor="b" anchorCtr="0" compatLnSpc="1">
            <a:prstTxWarp prst="textNoShape">
              <a:avLst/>
            </a:prstTxWarp>
          </a:bodyPr>
          <a:lstStyle>
            <a:lvl1pPr algn="r" defTabSz="933450">
              <a:defRPr sz="1200"/>
            </a:lvl1pPr>
          </a:lstStyle>
          <a:p>
            <a:pPr>
              <a:defRPr/>
            </a:pPr>
            <a:fld id="{D8D84141-9110-41DE-9A8E-AB181B54ECD6}" type="slidenum">
              <a:rPr lang="en-US"/>
              <a:pPr>
                <a:defRPr/>
              </a:pPr>
              <a:t>‹#›</a:t>
            </a:fld>
            <a:endParaRPr lang="en-US"/>
          </a:p>
        </p:txBody>
      </p:sp>
    </p:spTree>
    <p:extLst>
      <p:ext uri="{BB962C8B-B14F-4D97-AF65-F5344CB8AC3E}">
        <p14:creationId xmlns="" xmlns:p14="http://schemas.microsoft.com/office/powerpoint/2010/main" val="38761075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52225"/>
          <p:cNvSpPr>
            <a:spLocks noGrp="1" noChangeArrowheads="1"/>
          </p:cNvSpPr>
          <p:nvPr>
            <p:ph type="hdr" sz="quarter"/>
          </p:nvPr>
        </p:nvSpPr>
        <p:spPr bwMode="auto">
          <a:xfrm>
            <a:off x="0" y="0"/>
            <a:ext cx="3044825" cy="465138"/>
          </a:xfrm>
          <a:prstGeom prst="rect">
            <a:avLst/>
          </a:prstGeom>
          <a:noFill/>
          <a:ln w="9525">
            <a:noFill/>
            <a:miter lim="800000"/>
            <a:headEnd/>
            <a:tailEnd/>
          </a:ln>
        </p:spPr>
        <p:txBody>
          <a:bodyPr vert="horz" wrap="square" lIns="93360" tIns="46680" rIns="93360" bIns="46680" numCol="1" anchor="t" anchorCtr="0" compatLnSpc="1">
            <a:prstTxWarp prst="textNoShape">
              <a:avLst/>
            </a:prstTxWarp>
          </a:bodyPr>
          <a:lstStyle>
            <a:lvl1pPr defTabSz="933450" eaLnBrk="1" hangingPunct="1">
              <a:defRPr sz="1200"/>
            </a:lvl1pPr>
          </a:lstStyle>
          <a:p>
            <a:pPr>
              <a:defRPr/>
            </a:pPr>
            <a:endParaRPr lang="en-US"/>
          </a:p>
        </p:txBody>
      </p:sp>
      <p:sp>
        <p:nvSpPr>
          <p:cNvPr id="58371" name="Rectangle 52226"/>
          <p:cNvSpPr>
            <a:spLocks noGrp="1" noChangeArrowheads="1"/>
          </p:cNvSpPr>
          <p:nvPr>
            <p:ph type="dt" idx="1"/>
          </p:nvPr>
        </p:nvSpPr>
        <p:spPr bwMode="auto">
          <a:xfrm>
            <a:off x="3979863" y="0"/>
            <a:ext cx="3044825" cy="465138"/>
          </a:xfrm>
          <a:prstGeom prst="rect">
            <a:avLst/>
          </a:prstGeom>
          <a:noFill/>
          <a:ln w="9525">
            <a:noFill/>
            <a:miter lim="800000"/>
            <a:headEnd/>
            <a:tailEnd/>
          </a:ln>
        </p:spPr>
        <p:txBody>
          <a:bodyPr vert="horz" wrap="square" lIns="93360" tIns="46680" rIns="93360" bIns="46680" numCol="1" anchor="t" anchorCtr="0" compatLnSpc="1">
            <a:prstTxWarp prst="textNoShape">
              <a:avLst/>
            </a:prstTxWarp>
          </a:bodyPr>
          <a:lstStyle>
            <a:lvl1pPr algn="r" defTabSz="933450" eaLnBrk="1" hangingPunct="1">
              <a:defRPr sz="1200"/>
            </a:lvl1pPr>
          </a:lstStyle>
          <a:p>
            <a:pPr>
              <a:defRPr/>
            </a:pPr>
            <a:endParaRPr lang="en-US"/>
          </a:p>
        </p:txBody>
      </p:sp>
      <p:sp>
        <p:nvSpPr>
          <p:cNvPr id="64516" name="Rectangle 52227"/>
          <p:cNvSpPr>
            <a:spLocks noGrp="1" noRot="1" noChangeAspect="1" noChangeArrowheads="1" noTextEdit="1"/>
          </p:cNvSpPr>
          <p:nvPr>
            <p:ph type="sldImg" idx="2"/>
          </p:nvPr>
        </p:nvSpPr>
        <p:spPr bwMode="auto">
          <a:xfrm>
            <a:off x="1185863" y="698500"/>
            <a:ext cx="4656137" cy="3492500"/>
          </a:xfrm>
          <a:prstGeom prst="rect">
            <a:avLst/>
          </a:prstGeom>
          <a:noFill/>
          <a:ln w="9525" algn="ctr">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197" name="Notes Placeholder 8196"/>
          <p:cNvSpPr>
            <a:spLocks noGrp="1" noChangeArrowheads="1"/>
          </p:cNvSpPr>
          <p:nvPr>
            <p:ph type="body" sz="quarter" idx="3"/>
          </p:nvPr>
        </p:nvSpPr>
        <p:spPr bwMode="auto">
          <a:xfrm>
            <a:off x="703263" y="4422775"/>
            <a:ext cx="5619750" cy="4191000"/>
          </a:xfrm>
          <a:prstGeom prst="rect">
            <a:avLst/>
          </a:prstGeom>
          <a:noFill/>
          <a:ln w="9525" cap="flat" cmpd="sng" algn="ctr">
            <a:noFill/>
            <a:prstDash val="solid"/>
            <a:miter lim="800000"/>
            <a:headEnd type="none" w="med" len="med"/>
            <a:tailEnd type="none" w="med" len="med"/>
          </a:ln>
          <a:effectLst/>
        </p:spPr>
        <p:txBody>
          <a:bodyPr vert="horz" wrap="square" lIns="93360" tIns="46680" rIns="93360" bIns="4668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8374" name="Rectangle 52229"/>
          <p:cNvSpPr>
            <a:spLocks noGrp="1" noChangeArrowheads="1"/>
          </p:cNvSpPr>
          <p:nvPr>
            <p:ph type="ftr" sz="quarter" idx="4"/>
          </p:nvPr>
        </p:nvSpPr>
        <p:spPr bwMode="auto">
          <a:xfrm>
            <a:off x="0" y="8845550"/>
            <a:ext cx="3044825" cy="465138"/>
          </a:xfrm>
          <a:prstGeom prst="rect">
            <a:avLst/>
          </a:prstGeom>
          <a:noFill/>
          <a:ln w="9525">
            <a:noFill/>
            <a:miter lim="800000"/>
            <a:headEnd/>
            <a:tailEnd/>
          </a:ln>
        </p:spPr>
        <p:txBody>
          <a:bodyPr vert="horz" wrap="square" lIns="93360" tIns="46680" rIns="93360" bIns="46680" numCol="1" anchor="b" anchorCtr="0" compatLnSpc="1">
            <a:prstTxWarp prst="textNoShape">
              <a:avLst/>
            </a:prstTxWarp>
          </a:bodyPr>
          <a:lstStyle>
            <a:lvl1pPr defTabSz="933450" eaLnBrk="1" hangingPunct="1">
              <a:defRPr sz="1200"/>
            </a:lvl1pPr>
          </a:lstStyle>
          <a:p>
            <a:pPr>
              <a:defRPr/>
            </a:pPr>
            <a:endParaRPr lang="en-US"/>
          </a:p>
        </p:txBody>
      </p:sp>
      <p:sp>
        <p:nvSpPr>
          <p:cNvPr id="8199" name="Slide Number Placeholder 8198"/>
          <p:cNvSpPr>
            <a:spLocks noGrp="1" noChangeArrowheads="1"/>
          </p:cNvSpPr>
          <p:nvPr>
            <p:ph type="sldNum" sz="quarter" idx="5"/>
          </p:nvPr>
        </p:nvSpPr>
        <p:spPr bwMode="auto">
          <a:xfrm>
            <a:off x="3979863" y="8845550"/>
            <a:ext cx="3044825" cy="465138"/>
          </a:xfrm>
          <a:prstGeom prst="rect">
            <a:avLst/>
          </a:prstGeom>
          <a:noFill/>
          <a:ln w="9525" cap="flat" cmpd="sng" algn="ctr">
            <a:noFill/>
            <a:prstDash val="solid"/>
            <a:miter lim="800000"/>
            <a:headEnd type="none" w="med" len="med"/>
            <a:tailEnd type="none" w="med" len="med"/>
          </a:ln>
          <a:effectLst/>
        </p:spPr>
        <p:txBody>
          <a:bodyPr vert="horz" wrap="square" lIns="93360" tIns="46680" rIns="93360" bIns="46680" numCol="1" anchor="b" anchorCtr="0" compatLnSpc="1">
            <a:prstTxWarp prst="textNoShape">
              <a:avLst/>
            </a:prstTxWarp>
          </a:bodyPr>
          <a:lstStyle>
            <a:lvl1pPr algn="r" defTabSz="933450" eaLnBrk="1" hangingPunct="1">
              <a:defRPr sz="1200"/>
            </a:lvl1pPr>
          </a:lstStyle>
          <a:p>
            <a:pPr>
              <a:defRPr/>
            </a:pPr>
            <a:fld id="{95F8D30F-00A1-4D76-87A3-212CC061B601}" type="slidenum">
              <a:rPr lang="en-US"/>
              <a:pPr>
                <a:defRPr/>
              </a:pPr>
              <a:t>‹#›</a:t>
            </a:fld>
            <a:endParaRPr lang="en-US"/>
          </a:p>
        </p:txBody>
      </p:sp>
    </p:spTree>
    <p:extLst>
      <p:ext uri="{BB962C8B-B14F-4D97-AF65-F5344CB8AC3E}">
        <p14:creationId xmlns="" xmlns:p14="http://schemas.microsoft.com/office/powerpoint/2010/main" val="121363618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ITC Stone Sans Std Semibold" pitchFamily="-112" charset="0"/>
        <a:ea typeface="ＭＳ Ｐゴシック" pitchFamily="-112" charset="-128"/>
        <a:cs typeface="+mn-cs"/>
      </a:defRPr>
    </a:lvl1pPr>
    <a:lvl2pPr marL="457200" algn="l" rtl="0" eaLnBrk="0" fontAlgn="base" hangingPunct="0">
      <a:spcBef>
        <a:spcPct val="30000"/>
      </a:spcBef>
      <a:spcAft>
        <a:spcPct val="0"/>
      </a:spcAft>
      <a:defRPr sz="1200" kern="1200">
        <a:solidFill>
          <a:schemeClr val="tx1"/>
        </a:solidFill>
        <a:latin typeface="ITC Stone Sans Std Semibold"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ITC Stone Sans Std Semibold"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ITC Stone Sans Std Semibold"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ITC Stone Sans Std Semibold" pitchFamily="-112" charset="0"/>
        <a:ea typeface="ＭＳ Ｐゴシック" pitchFamily="-11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53249"/>
          <p:cNvSpPr>
            <a:spLocks noGrp="1" noRot="1" noChangeAspect="1" noChangeArrowheads="1" noTextEdit="1"/>
          </p:cNvSpPr>
          <p:nvPr>
            <p:ph type="sldImg"/>
          </p:nvPr>
        </p:nvSpPr>
        <p:spPr>
          <a:noFill/>
          <a:ln cap="flat">
            <a:headEnd type="none" w="med" len="med"/>
            <a:tailEnd type="none" w="med" len="med"/>
          </a:ln>
        </p:spPr>
      </p:sp>
      <p:sp>
        <p:nvSpPr>
          <p:cNvPr id="65540" name="Rectangle 53250"/>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hape 4"/>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lvl1pPr defTabSz="933450" eaLnBrk="0" hangingPunct="0">
              <a:defRPr sz="2400">
                <a:solidFill>
                  <a:schemeClr val="tx1"/>
                </a:solidFill>
                <a:latin typeface="Arial" pitchFamily="34" charset="0"/>
                <a:ea typeface="ＭＳ Ｐゴシック" pitchFamily="34" charset="-128"/>
              </a:defRPr>
            </a:lvl1pPr>
            <a:lvl2pPr marL="742950" indent="-285750" defTabSz="933450" eaLnBrk="0" hangingPunct="0">
              <a:defRPr sz="2400">
                <a:solidFill>
                  <a:schemeClr val="tx1"/>
                </a:solidFill>
                <a:latin typeface="Arial" pitchFamily="34" charset="0"/>
                <a:ea typeface="ＭＳ Ｐゴシック" pitchFamily="34" charset="-128"/>
              </a:defRPr>
            </a:lvl2pPr>
            <a:lvl3pPr marL="1143000" indent="-228600" defTabSz="933450" eaLnBrk="0" hangingPunct="0">
              <a:defRPr sz="2400">
                <a:solidFill>
                  <a:schemeClr val="tx1"/>
                </a:solidFill>
                <a:latin typeface="Arial" pitchFamily="34" charset="0"/>
                <a:ea typeface="ＭＳ Ｐゴシック" pitchFamily="34" charset="-128"/>
              </a:defRPr>
            </a:lvl3pPr>
            <a:lvl4pPr marL="1600200" indent="-228600" defTabSz="933450" eaLnBrk="0" hangingPunct="0">
              <a:defRPr sz="2400">
                <a:solidFill>
                  <a:schemeClr val="tx1"/>
                </a:solidFill>
                <a:latin typeface="Arial" pitchFamily="34" charset="0"/>
                <a:ea typeface="ＭＳ Ｐゴシック" pitchFamily="34" charset="-128"/>
              </a:defRPr>
            </a:lvl4pPr>
            <a:lvl5pPr marL="2057400" indent="-228600" defTabSz="933450" eaLnBrk="0" hangingPunct="0">
              <a:defRPr sz="2400">
                <a:solidFill>
                  <a:schemeClr val="tx1"/>
                </a:solidFill>
                <a:latin typeface="Arial" pitchFamily="34" charset="0"/>
                <a:ea typeface="ＭＳ Ｐゴシック" pitchFamily="34" charset="-128"/>
              </a:defRPr>
            </a:lvl5pPr>
            <a:lvl6pPr marL="25146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087091C6-B1D5-4C08-B744-F05179877907}" type="slidenum">
              <a:rPr lang="en-US" sz="1200" smtClean="0"/>
              <a:pPr eaLnBrk="1" hangingPunct="1"/>
              <a:t>112</a:t>
            </a:fld>
            <a:endParaRPr lang="en-US" sz="1200" smtClean="0"/>
          </a:p>
        </p:txBody>
      </p:sp>
      <p:sp>
        <p:nvSpPr>
          <p:cNvPr id="175107" name="Rectangle 54273"/>
          <p:cNvSpPr>
            <a:spLocks noGrp="1" noRot="1" noChangeAspect="1" noChangeArrowheads="1" noTextEdit="1"/>
          </p:cNvSpPr>
          <p:nvPr>
            <p:ph type="sldImg"/>
          </p:nvPr>
        </p:nvSpPr>
        <p:spPr>
          <a:ln cap="flat">
            <a:headEnd type="none" w="med" len="med"/>
            <a:tailEnd type="none" w="med" len="med"/>
          </a:ln>
        </p:spPr>
      </p:sp>
      <p:sp>
        <p:nvSpPr>
          <p:cNvPr id="175108" name="Rectangle 49154"/>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endParaRPr lang="en-US" dirty="0" smtClean="0">
              <a:latin typeface="Arial" pitchFamily="34" charset="0"/>
              <a:ea typeface="ＭＳ Ｐゴシック" pitchFamily="34" charset="-128"/>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a:ln/>
        </p:spPr>
      </p:sp>
      <p:sp>
        <p:nvSpPr>
          <p:cNvPr id="17613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endParaRPr lang="en-US" smtClean="0">
              <a:latin typeface="ITC Stone Sans Std Semibold"/>
              <a:ea typeface="ＭＳ Ｐゴシック" pitchFamily="34" charset="-128"/>
            </a:endParaRPr>
          </a:p>
        </p:txBody>
      </p:sp>
      <p:sp>
        <p:nvSpPr>
          <p:cNvPr id="17613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lvl1pPr defTabSz="933450" eaLnBrk="0" hangingPunct="0">
              <a:defRPr sz="2400">
                <a:solidFill>
                  <a:schemeClr val="tx1"/>
                </a:solidFill>
                <a:latin typeface="Arial" pitchFamily="34" charset="0"/>
                <a:ea typeface="ＭＳ Ｐゴシック" pitchFamily="34" charset="-128"/>
              </a:defRPr>
            </a:lvl1pPr>
            <a:lvl2pPr marL="742950" indent="-285750" defTabSz="933450" eaLnBrk="0" hangingPunct="0">
              <a:defRPr sz="2400">
                <a:solidFill>
                  <a:schemeClr val="tx1"/>
                </a:solidFill>
                <a:latin typeface="Arial" pitchFamily="34" charset="0"/>
                <a:ea typeface="ＭＳ Ｐゴシック" pitchFamily="34" charset="-128"/>
              </a:defRPr>
            </a:lvl2pPr>
            <a:lvl3pPr marL="1143000" indent="-228600" defTabSz="933450" eaLnBrk="0" hangingPunct="0">
              <a:defRPr sz="2400">
                <a:solidFill>
                  <a:schemeClr val="tx1"/>
                </a:solidFill>
                <a:latin typeface="Arial" pitchFamily="34" charset="0"/>
                <a:ea typeface="ＭＳ Ｐゴシック" pitchFamily="34" charset="-128"/>
              </a:defRPr>
            </a:lvl3pPr>
            <a:lvl4pPr marL="1600200" indent="-228600" defTabSz="933450" eaLnBrk="0" hangingPunct="0">
              <a:defRPr sz="2400">
                <a:solidFill>
                  <a:schemeClr val="tx1"/>
                </a:solidFill>
                <a:latin typeface="Arial" pitchFamily="34" charset="0"/>
                <a:ea typeface="ＭＳ Ｐゴシック" pitchFamily="34" charset="-128"/>
              </a:defRPr>
            </a:lvl4pPr>
            <a:lvl5pPr marL="2057400" indent="-228600" defTabSz="933450" eaLnBrk="0" hangingPunct="0">
              <a:defRPr sz="2400">
                <a:solidFill>
                  <a:schemeClr val="tx1"/>
                </a:solidFill>
                <a:latin typeface="Arial" pitchFamily="34" charset="0"/>
                <a:ea typeface="ＭＳ Ｐゴシック" pitchFamily="34" charset="-128"/>
              </a:defRPr>
            </a:lvl5pPr>
            <a:lvl6pPr marL="25146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3D597F22-EAE0-40E9-89E9-2338CC58AA50}" type="slidenum">
              <a:rPr lang="en-US" sz="1200" smtClean="0"/>
              <a:pPr eaLnBrk="1" hangingPunct="1"/>
              <a:t>113</a:t>
            </a:fld>
            <a:endParaRPr lang="en-US" sz="12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hape 4"/>
          <p:cNvSpPr>
            <a:spLocks noGrp="1" noChangeArrowheads="1"/>
          </p:cNvSpPr>
          <p:nvPr>
            <p:ph type="sldNum" sz="quarter" idx="5"/>
          </p:nvPr>
        </p:nvSpPr>
        <p:spPr/>
        <p:txBody>
          <a:bodyPr/>
          <a:lstStyle/>
          <a:p>
            <a:pPr>
              <a:defRPr/>
            </a:pPr>
            <a:fld id="{603AE9E3-C77E-4A35-99EE-6D1C8D28F465}" type="slidenum">
              <a:rPr lang="en-US" smtClean="0">
                <a:latin typeface="Arial" pitchFamily="34" charset="0"/>
                <a:ea typeface="ＭＳ Ｐゴシック" pitchFamily="34" charset="-128"/>
              </a:rPr>
              <a:pPr>
                <a:defRPr/>
              </a:pPr>
              <a:t>22</a:t>
            </a:fld>
            <a:endParaRPr lang="en-US" smtClean="0">
              <a:latin typeface="Arial" pitchFamily="34" charset="0"/>
              <a:ea typeface="ＭＳ Ｐゴシック" pitchFamily="34" charset="-128"/>
            </a:endParaRPr>
          </a:p>
        </p:txBody>
      </p:sp>
      <p:sp>
        <p:nvSpPr>
          <p:cNvPr id="113667" name="Rectangle 53249"/>
          <p:cNvSpPr>
            <a:spLocks noGrp="1" noRot="1" noChangeAspect="1" noChangeArrowheads="1" noTextEdit="1"/>
          </p:cNvSpPr>
          <p:nvPr>
            <p:ph type="sldImg"/>
          </p:nvPr>
        </p:nvSpPr>
        <p:spPr>
          <a:ln cap="flat">
            <a:headEnd type="none" w="med" len="med"/>
            <a:tailEnd type="none" w="med" len="med"/>
          </a:ln>
        </p:spPr>
      </p:sp>
      <p:sp>
        <p:nvSpPr>
          <p:cNvPr id="113668" name="Rectangle 53250"/>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66560"/>
          <p:cNvSpPr>
            <a:spLocks noGrp="1" noRot="1" noChangeAspect="1" noTextEdit="1"/>
          </p:cNvSpPr>
          <p:nvPr>
            <p:ph type="sldImg"/>
          </p:nvPr>
        </p:nvSpPr>
        <p:spPr>
          <a:noFill/>
          <a:ln cap="flat">
            <a:headEnd type="none" w="med" len="med"/>
            <a:tailEnd type="none" w="med" len="med"/>
          </a:ln>
        </p:spPr>
      </p:sp>
      <p:sp>
        <p:nvSpPr>
          <p:cNvPr id="92163" name="Rectangl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spcBef>
                <a:spcPct val="0"/>
              </a:spcBef>
            </a:pPr>
            <a:r>
              <a:rPr lang="en-US" smtClean="0">
                <a:latin typeface="Arial" charset="0"/>
              </a:rPr>
              <a:t>There are a variety of office type applications for GNU/Linux, but one of them stands alone. The defacto, full-featured, office suite is called </a:t>
            </a:r>
            <a:r>
              <a:rPr lang="en-US" i="1" smtClean="0">
                <a:latin typeface="Arial" charset="0"/>
              </a:rPr>
              <a:t>OpenOffice.org</a:t>
            </a:r>
            <a:r>
              <a:rPr lang="en-US" smtClean="0">
                <a:latin typeface="Arial" charset="0"/>
              </a:rPr>
              <a:t>. 'Openoffice.org' :</a:t>
            </a:r>
            <a:endParaRPr lang="en-US" smtClean="0">
              <a:latin typeface="Calibri" pitchFamily="34" charset="0"/>
            </a:endParaRPr>
          </a:p>
          <a:p>
            <a:pPr eaLnBrk="1" hangingPunct="1">
              <a:spcBef>
                <a:spcPct val="0"/>
              </a:spcBef>
            </a:pPr>
            <a:r>
              <a:rPr lang="en-US" smtClean="0">
                <a:latin typeface="Arial" charset="0"/>
              </a:rPr>
              <a:t>	word processor, </a:t>
            </a:r>
          </a:p>
          <a:p>
            <a:pPr eaLnBrk="1" hangingPunct="1">
              <a:spcBef>
                <a:spcPct val="0"/>
              </a:spcBef>
            </a:pPr>
            <a:r>
              <a:rPr lang="en-US" smtClean="0">
                <a:latin typeface="Arial" charset="0"/>
              </a:rPr>
              <a:t>	spreadsheet, </a:t>
            </a:r>
          </a:p>
          <a:p>
            <a:pPr eaLnBrk="1" hangingPunct="1">
              <a:spcBef>
                <a:spcPct val="0"/>
              </a:spcBef>
            </a:pPr>
            <a:r>
              <a:rPr lang="en-US" smtClean="0">
                <a:latin typeface="Arial" charset="0"/>
              </a:rPr>
              <a:t>	presentation and </a:t>
            </a:r>
          </a:p>
          <a:p>
            <a:pPr eaLnBrk="1" hangingPunct="1">
              <a:spcBef>
                <a:spcPct val="0"/>
              </a:spcBef>
            </a:pPr>
            <a:r>
              <a:rPr lang="en-US" smtClean="0">
                <a:latin typeface="Arial" charset="0"/>
              </a:rPr>
              <a:t>	database application</a:t>
            </a:r>
          </a:p>
          <a:p>
            <a:pPr eaLnBrk="1" hangingPunct="1">
              <a:spcBef>
                <a:spcPct val="0"/>
              </a:spcBef>
            </a:pPr>
            <a:r>
              <a:rPr lang="en-US" smtClean="0">
                <a:latin typeface="Arial" charset="0"/>
              </a:rPr>
              <a:t>OpenOffice.org is completely compatible with many other office suites, including Microsoft Office. </a:t>
            </a:r>
            <a:endParaRPr lang="en-US" b="1" smtClean="0">
              <a:latin typeface="Calibr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7584"/>
          <p:cNvSpPr>
            <a:spLocks noGrp="1" noRot="1" noChangeAspect="1" noTextEdit="1"/>
          </p:cNvSpPr>
          <p:nvPr>
            <p:ph type="sldImg"/>
          </p:nvPr>
        </p:nvSpPr>
        <p:spPr>
          <a:noFill/>
          <a:ln cap="flat">
            <a:headEnd type="none" w="med" len="med"/>
            <a:tailEnd type="none" w="med" len="med"/>
          </a:ln>
        </p:spPr>
      </p:sp>
      <p:sp>
        <p:nvSpPr>
          <p:cNvPr id="93187" name="Rectangle 67585"/>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spcBef>
                <a:spcPct val="0"/>
              </a:spcBef>
            </a:pPr>
            <a:endParaRPr lang="en-US" smtClean="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54273"/>
          <p:cNvSpPr>
            <a:spLocks noGrp="1" noRot="1" noChangeAspect="1" noChangeArrowheads="1" noTextEdit="1"/>
          </p:cNvSpPr>
          <p:nvPr>
            <p:ph type="sldImg"/>
          </p:nvPr>
        </p:nvSpPr>
        <p:spPr>
          <a:noFill/>
          <a:ln cap="flat">
            <a:headEnd type="none" w="med" len="med"/>
            <a:tailEnd type="none" w="med" len="med"/>
          </a:ln>
        </p:spPr>
      </p:sp>
      <p:sp>
        <p:nvSpPr>
          <p:cNvPr id="66564" name="Rectangle 49154"/>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r>
              <a:rPr lang="en-US" smtClean="0">
                <a:latin typeface="Arial" charset="0"/>
              </a:rPr>
              <a:t>If you are here you probably wonder about what  is Linux and if it will be a good idea to switch to use Linux instead of Windows.</a:t>
            </a:r>
            <a:endParaRPr lang="en-US" smtClean="0">
              <a:latin typeface="Calibri" pitchFamily="34" charset="0"/>
            </a:endParaRPr>
          </a:p>
          <a:p>
            <a:pPr eaLnBrk="1" hangingPunct="1"/>
            <a:r>
              <a:rPr lang="en-US" smtClean="0">
                <a:latin typeface="Arial" charset="0"/>
              </a:rPr>
              <a:t>Today class is an introductory class for Linux. Class following this one will be hands on Linux introduction.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70657"/>
          <p:cNvSpPr>
            <a:spLocks noGrp="1" noRot="1" noChangeAspect="1" noChangeArrowheads="1" noTextEdit="1"/>
          </p:cNvSpPr>
          <p:nvPr>
            <p:ph type="sldImg"/>
          </p:nvPr>
        </p:nvSpPr>
        <p:spPr>
          <a:noFill/>
          <a:ln cap="flat">
            <a:headEnd type="none" w="med" len="med"/>
            <a:tailEnd type="none" w="med" len="med"/>
          </a:ln>
        </p:spPr>
      </p:sp>
      <p:sp>
        <p:nvSpPr>
          <p:cNvPr id="103428" name="Rectangle 14338"/>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r>
              <a:rPr lang="en-US" smtClean="0">
                <a:latin typeface="Arial" charset="0"/>
              </a:rPr>
              <a:t>To open Terminal window right click on the desktop</a:t>
            </a:r>
            <a:endParaRPr lang="en-US" smtClean="0">
              <a:latin typeface="Calibri" pitchFamily="34" charset="0"/>
            </a:endParaRPr>
          </a:p>
          <a:p>
            <a:pPr eaLnBrk="1" hangingPunct="1"/>
            <a:r>
              <a:rPr lang="en-US" smtClean="0">
                <a:latin typeface="Arial Narrow" pitchFamily="34" charset="0"/>
              </a:rPr>
              <a:t>This grid of </a:t>
            </a:r>
            <a:r>
              <a:rPr lang="en-US" b="1" smtClean="0">
                <a:latin typeface="Arial Narrow" pitchFamily="34" charset="0"/>
              </a:rPr>
              <a:t>four boxes on the left </a:t>
            </a:r>
            <a:r>
              <a:rPr lang="en-US" smtClean="0">
                <a:latin typeface="Arial Narrow" pitchFamily="34" charset="0"/>
              </a:rPr>
              <a:t>represents four monitors. This really isn't four monitors; it's as if you had four different monitors connected to your computer. If you need more space to lay out files, or to segment your multimedia applications from your office applications while you're working, you can click in one of the empty boxes to access a completely fresh, uncluttered copy of your desktop along with a fresh panel. You can see which of your virtual desktops has open windows by looking in this box. </a:t>
            </a:r>
          </a:p>
          <a:p>
            <a:pPr eaLnBrk="1" hangingPunct="1"/>
            <a:endParaRPr lang="en-US" smtClean="0">
              <a:latin typeface="Calibri"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hape 4"/>
          <p:cNvSpPr>
            <a:spLocks noGrp="1" noChangeArrowheads="1"/>
          </p:cNvSpPr>
          <p:nvPr>
            <p:ph type="sldNum" sz="quarter" idx="5"/>
          </p:nvPr>
        </p:nvSpPr>
        <p:spPr/>
        <p:txBody>
          <a:bodyPr/>
          <a:lstStyle/>
          <a:p>
            <a:pPr>
              <a:defRPr/>
            </a:pPr>
            <a:fld id="{A929786F-307A-46B4-8950-AF158EB56034}" type="slidenum">
              <a:rPr lang="en-US" smtClean="0">
                <a:latin typeface="Arial" pitchFamily="34" charset="0"/>
                <a:ea typeface="ＭＳ Ｐゴシック" pitchFamily="34" charset="-128"/>
              </a:rPr>
              <a:pPr>
                <a:defRPr/>
              </a:pPr>
              <a:t>35</a:t>
            </a:fld>
            <a:endParaRPr lang="en-US" smtClean="0">
              <a:latin typeface="Arial" pitchFamily="34" charset="0"/>
              <a:ea typeface="ＭＳ Ｐゴシック" pitchFamily="34" charset="-128"/>
            </a:endParaRPr>
          </a:p>
        </p:txBody>
      </p:sp>
      <p:sp>
        <p:nvSpPr>
          <p:cNvPr id="107523" name="Rectangle 54273"/>
          <p:cNvSpPr>
            <a:spLocks noGrp="1" noRot="1" noChangeAspect="1" noChangeArrowheads="1" noTextEdit="1"/>
          </p:cNvSpPr>
          <p:nvPr>
            <p:ph type="sldImg"/>
          </p:nvPr>
        </p:nvSpPr>
        <p:spPr>
          <a:ln cap="flat">
            <a:headEnd type="none" w="med" len="med"/>
            <a:tailEnd type="none" w="med" len="med"/>
          </a:ln>
        </p:spPr>
      </p:sp>
      <p:sp>
        <p:nvSpPr>
          <p:cNvPr id="107524" name="Rectangle 49154"/>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hape 4"/>
          <p:cNvSpPr>
            <a:spLocks noGrp="1" noChangeArrowheads="1"/>
          </p:cNvSpPr>
          <p:nvPr>
            <p:ph type="sldNum" sz="quarter" idx="5"/>
          </p:nvPr>
        </p:nvSpPr>
        <p:spPr/>
        <p:txBody>
          <a:bodyPr/>
          <a:lstStyle/>
          <a:p>
            <a:pPr>
              <a:defRPr/>
            </a:pPr>
            <a:fld id="{603AE9E3-C77E-4A35-99EE-6D1C8D28F465}" type="slidenum">
              <a:rPr lang="en-US" smtClean="0">
                <a:latin typeface="Arial" pitchFamily="34" charset="0"/>
                <a:ea typeface="ＭＳ Ｐゴシック" pitchFamily="34" charset="-128"/>
              </a:rPr>
              <a:pPr>
                <a:defRPr/>
              </a:pPr>
              <a:t>36</a:t>
            </a:fld>
            <a:endParaRPr lang="en-US" smtClean="0">
              <a:latin typeface="Arial" pitchFamily="34" charset="0"/>
              <a:ea typeface="ＭＳ Ｐゴシック" pitchFamily="34" charset="-128"/>
            </a:endParaRPr>
          </a:p>
        </p:txBody>
      </p:sp>
      <p:sp>
        <p:nvSpPr>
          <p:cNvPr id="113667" name="Rectangle 53249"/>
          <p:cNvSpPr>
            <a:spLocks noGrp="1" noRot="1" noChangeAspect="1" noChangeArrowheads="1" noTextEdit="1"/>
          </p:cNvSpPr>
          <p:nvPr>
            <p:ph type="sldImg"/>
          </p:nvPr>
        </p:nvSpPr>
        <p:spPr>
          <a:ln cap="flat">
            <a:headEnd type="none" w="med" len="med"/>
            <a:tailEnd type="none" w="med" len="med"/>
          </a:ln>
        </p:spPr>
      </p:sp>
      <p:sp>
        <p:nvSpPr>
          <p:cNvPr id="113668" name="Rectangle 53250"/>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hape 1"/>
          <p:cNvSpPr>
            <a:spLocks noGrp="1" noRot="1" noChangeAspect="1" noTextEdit="1"/>
          </p:cNvSpPr>
          <p:nvPr>
            <p:ph type="sldImg"/>
          </p:nvPr>
        </p:nvSpPr>
        <p:spPr>
          <a:noFill/>
          <a:ln cap="flat">
            <a:headEnd type="none" w="med" len="med"/>
            <a:tailEnd type="none" w="med" len="med"/>
          </a:ln>
        </p:spPr>
      </p:sp>
      <p:sp>
        <p:nvSpPr>
          <p:cNvPr id="106499" name="Shap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marL="346075" indent="-346075" eaLnBrk="1" hangingPunct="1">
              <a:spcBef>
                <a:spcPct val="0"/>
              </a:spcBef>
            </a:pPr>
            <a:r>
              <a:rPr lang="en-US" dirty="0" smtClean="0">
                <a:latin typeface="Arial" charset="0"/>
                <a:ea typeface="新細明體" pitchFamily="18" charset="-120"/>
              </a:rPr>
              <a:t>Root Directory ( / )</a:t>
            </a:r>
            <a:endParaRPr lang="en-US" dirty="0" smtClean="0">
              <a:latin typeface="Calibri" pitchFamily="34" charset="0"/>
            </a:endParaRPr>
          </a:p>
          <a:p>
            <a:pPr marL="346075" indent="-346075" eaLnBrk="1" hangingPunct="1">
              <a:lnSpc>
                <a:spcPct val="90000"/>
              </a:lnSpc>
              <a:spcBef>
                <a:spcPct val="0"/>
              </a:spcBef>
            </a:pPr>
            <a:r>
              <a:rPr lang="en-US" dirty="0" smtClean="0">
                <a:solidFill>
                  <a:srgbClr val="FF3300"/>
                </a:solidFill>
                <a:latin typeface="Arial" charset="0"/>
                <a:ea typeface="新細明體" pitchFamily="18" charset="-120"/>
              </a:rPr>
              <a:t>Top of the file system</a:t>
            </a:r>
            <a:r>
              <a:rPr lang="en-US" dirty="0" smtClean="0">
                <a:latin typeface="Arial" charset="0"/>
                <a:ea typeface="新細明體" pitchFamily="18" charset="-120"/>
              </a:rPr>
              <a:t>. Similar to \ in DOS</a:t>
            </a:r>
            <a:endParaRPr lang="en-US" dirty="0" smtClean="0">
              <a:solidFill>
                <a:srgbClr val="FF3300"/>
              </a:solidFill>
              <a:latin typeface="Arial" charset="0"/>
              <a:ea typeface="新細明體" pitchFamily="18" charset="-120"/>
            </a:endParaRPr>
          </a:p>
          <a:p>
            <a:pPr marL="346075" indent="-346075" eaLnBrk="1" hangingPunct="1">
              <a:spcBef>
                <a:spcPct val="0"/>
              </a:spcBef>
            </a:pPr>
            <a:r>
              <a:rPr lang="en-US" dirty="0" smtClean="0">
                <a:latin typeface="Arial" charset="0"/>
                <a:ea typeface="新細明體" pitchFamily="18" charset="-120"/>
              </a:rPr>
              <a:t>/bin</a:t>
            </a:r>
            <a:endParaRPr lang="en-US" dirty="0" smtClean="0">
              <a:latin typeface="Calibri" pitchFamily="34" charset="0"/>
            </a:endParaRPr>
          </a:p>
          <a:p>
            <a:pPr marL="346075" indent="-346075" eaLnBrk="1" hangingPunct="1">
              <a:lnSpc>
                <a:spcPct val="90000"/>
              </a:lnSpc>
              <a:spcBef>
                <a:spcPct val="0"/>
              </a:spcBef>
            </a:pPr>
            <a:r>
              <a:rPr lang="en-US" dirty="0" smtClean="0">
                <a:latin typeface="Arial" charset="0"/>
                <a:ea typeface="新細明體" pitchFamily="18" charset="-120"/>
              </a:rPr>
              <a:t>Contain the </a:t>
            </a:r>
            <a:r>
              <a:rPr lang="en-US" dirty="0" smtClean="0">
                <a:solidFill>
                  <a:srgbClr val="FF3300"/>
                </a:solidFill>
                <a:latin typeface="Arial" charset="0"/>
                <a:ea typeface="新細明體" pitchFamily="18" charset="-120"/>
              </a:rPr>
              <a:t>binary (executable code) of most essential Linux commands</a:t>
            </a:r>
            <a:r>
              <a:rPr lang="en-US" dirty="0" smtClean="0">
                <a:latin typeface="Arial" charset="0"/>
                <a:ea typeface="新細明體" pitchFamily="18" charset="-120"/>
              </a:rPr>
              <a:t>, e.g. bash, cat, </a:t>
            </a:r>
            <a:r>
              <a:rPr lang="en-US" dirty="0" err="1" smtClean="0">
                <a:latin typeface="Arial" charset="0"/>
                <a:ea typeface="新細明體" pitchFamily="18" charset="-120"/>
              </a:rPr>
              <a:t>cp</a:t>
            </a:r>
            <a:r>
              <a:rPr lang="en-US" dirty="0" smtClean="0">
                <a:latin typeface="Arial" charset="0"/>
                <a:ea typeface="新細明體" pitchFamily="18" charset="-120"/>
              </a:rPr>
              <a:t>, </a:t>
            </a:r>
            <a:r>
              <a:rPr lang="en-US" dirty="0" err="1" smtClean="0">
                <a:latin typeface="Arial" charset="0"/>
                <a:ea typeface="新細明體" pitchFamily="18" charset="-120"/>
              </a:rPr>
              <a:t>ln</a:t>
            </a:r>
            <a:r>
              <a:rPr lang="en-US" dirty="0" smtClean="0">
                <a:latin typeface="Arial" charset="0"/>
                <a:ea typeface="新細明體" pitchFamily="18" charset="-120"/>
              </a:rPr>
              <a:t>, </a:t>
            </a:r>
            <a:r>
              <a:rPr lang="en-US" dirty="0" err="1" smtClean="0">
                <a:latin typeface="Arial" charset="0"/>
                <a:ea typeface="新細明體" pitchFamily="18" charset="-120"/>
              </a:rPr>
              <a:t>ls</a:t>
            </a:r>
            <a:r>
              <a:rPr lang="en-US" dirty="0" smtClean="0">
                <a:latin typeface="Arial" charset="0"/>
                <a:ea typeface="新細明體" pitchFamily="18" charset="-120"/>
              </a:rPr>
              <a:t>, etc.</a:t>
            </a:r>
            <a:endParaRPr lang="en-US" dirty="0" smtClean="0">
              <a:latin typeface="Calibri" pitchFamily="34" charset="0"/>
            </a:endParaRPr>
          </a:p>
          <a:p>
            <a:pPr marL="346075" indent="-346075" eaLnBrk="1" hangingPunct="1">
              <a:spcBef>
                <a:spcPct val="0"/>
              </a:spcBef>
            </a:pPr>
            <a:r>
              <a:rPr lang="en-US" dirty="0" smtClean="0">
                <a:latin typeface="Arial" charset="0"/>
                <a:ea typeface="新細明體" pitchFamily="18" charset="-120"/>
              </a:rPr>
              <a:t>/boot</a:t>
            </a:r>
            <a:endParaRPr lang="en-US" dirty="0" smtClean="0">
              <a:latin typeface="Calibri" pitchFamily="34" charset="0"/>
            </a:endParaRPr>
          </a:p>
          <a:p>
            <a:pPr marL="346075" indent="-346075" eaLnBrk="1" hangingPunct="1">
              <a:lnSpc>
                <a:spcPct val="90000"/>
              </a:lnSpc>
              <a:spcBef>
                <a:spcPct val="0"/>
              </a:spcBef>
            </a:pPr>
            <a:r>
              <a:rPr lang="en-US" dirty="0" smtClean="0">
                <a:latin typeface="Arial" charset="0"/>
                <a:ea typeface="新細明體" pitchFamily="18" charset="-120"/>
              </a:rPr>
              <a:t>Contain all the files needed to </a:t>
            </a:r>
            <a:r>
              <a:rPr lang="en-US" dirty="0" smtClean="0">
                <a:solidFill>
                  <a:srgbClr val="FF3300"/>
                </a:solidFill>
                <a:latin typeface="Arial" charset="0"/>
                <a:ea typeface="新細明體" pitchFamily="18" charset="-120"/>
              </a:rPr>
              <a:t>boot the Linux system</a:t>
            </a:r>
            <a:r>
              <a:rPr lang="en-US" dirty="0" smtClean="0">
                <a:latin typeface="Arial" charset="0"/>
                <a:ea typeface="新細明體" pitchFamily="18" charset="-120"/>
              </a:rPr>
              <a:t>, including the binary of the Linux kernel. E.g., on Red Hat Linux 6.1, the kernel is in /boot/vmlinux-2.2.5-15 file</a:t>
            </a:r>
            <a:endParaRPr lang="en-US" dirty="0" smtClean="0">
              <a:latin typeface="Calibri" pitchFamily="34" charset="0"/>
            </a:endParaRPr>
          </a:p>
          <a:p>
            <a:pPr marL="346075" indent="-346075" eaLnBrk="1" hangingPunct="1">
              <a:spcBef>
                <a:spcPct val="0"/>
              </a:spcBef>
            </a:pPr>
            <a:r>
              <a:rPr lang="en-US" dirty="0" smtClean="0">
                <a:latin typeface="Arial" charset="0"/>
                <a:ea typeface="新細明體" pitchFamily="18" charset="-120"/>
              </a:rPr>
              <a:t>/</a:t>
            </a:r>
            <a:r>
              <a:rPr lang="en-US" dirty="0" err="1" smtClean="0">
                <a:latin typeface="Arial" charset="0"/>
                <a:ea typeface="新細明體" pitchFamily="18" charset="-120"/>
              </a:rPr>
              <a:t>dev</a:t>
            </a:r>
            <a:endParaRPr lang="en-US" dirty="0" smtClean="0">
              <a:latin typeface="Calibri" pitchFamily="34" charset="0"/>
            </a:endParaRPr>
          </a:p>
          <a:p>
            <a:pPr marL="346075" indent="-346075" eaLnBrk="1" hangingPunct="1">
              <a:lnSpc>
                <a:spcPct val="90000"/>
              </a:lnSpc>
              <a:spcBef>
                <a:spcPct val="0"/>
              </a:spcBef>
            </a:pPr>
            <a:r>
              <a:rPr lang="en-US" dirty="0" smtClean="0">
                <a:latin typeface="Arial" charset="0"/>
                <a:ea typeface="新細明體" pitchFamily="18" charset="-120"/>
              </a:rPr>
              <a:t>Contain the </a:t>
            </a:r>
            <a:r>
              <a:rPr lang="en-US" dirty="0" smtClean="0">
                <a:solidFill>
                  <a:srgbClr val="FF3300"/>
                </a:solidFill>
                <a:latin typeface="Arial" charset="0"/>
                <a:ea typeface="新細明體" pitchFamily="18" charset="-120"/>
              </a:rPr>
              <a:t>special files</a:t>
            </a:r>
            <a:r>
              <a:rPr lang="en-US" dirty="0" smtClean="0">
                <a:latin typeface="Arial" charset="0"/>
                <a:ea typeface="新細明體" pitchFamily="18" charset="-120"/>
              </a:rPr>
              <a:t> for devices, e.g. fd0, hd0, etc.</a:t>
            </a:r>
            <a:endParaRPr lang="en-US" dirty="0" smtClean="0">
              <a:latin typeface="Calibri"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hape 4"/>
          <p:cNvSpPr>
            <a:spLocks noGrp="1" noChangeArrowheads="1"/>
          </p:cNvSpPr>
          <p:nvPr>
            <p:ph type="sldNum" sz="quarter" idx="5"/>
          </p:nvPr>
        </p:nvSpPr>
        <p:spPr/>
        <p:txBody>
          <a:bodyPr/>
          <a:lstStyle/>
          <a:p>
            <a:pPr>
              <a:defRPr/>
            </a:pPr>
            <a:fld id="{352098A5-4C81-479C-B57A-789E9FE05E4F}" type="slidenum">
              <a:rPr lang="en-US" smtClean="0">
                <a:latin typeface="Arial" pitchFamily="34" charset="0"/>
                <a:ea typeface="ＭＳ Ｐゴシック" pitchFamily="34" charset="-128"/>
              </a:rPr>
              <a:pPr>
                <a:defRPr/>
              </a:pPr>
              <a:t>38</a:t>
            </a:fld>
            <a:endParaRPr lang="en-US" smtClean="0">
              <a:latin typeface="Arial" pitchFamily="34" charset="0"/>
              <a:ea typeface="ＭＳ Ｐゴシック" pitchFamily="34" charset="-128"/>
            </a:endParaRPr>
          </a:p>
        </p:txBody>
      </p:sp>
      <p:sp>
        <p:nvSpPr>
          <p:cNvPr id="109571" name="Rectangle 54273"/>
          <p:cNvSpPr>
            <a:spLocks noGrp="1" noRot="1" noChangeAspect="1" noChangeArrowheads="1" noTextEdit="1"/>
          </p:cNvSpPr>
          <p:nvPr>
            <p:ph type="sldImg"/>
          </p:nvPr>
        </p:nvSpPr>
        <p:spPr>
          <a:ln cap="flat">
            <a:headEnd type="none" w="med" len="med"/>
            <a:tailEnd type="none" w="med" len="med"/>
          </a:ln>
        </p:spPr>
      </p:sp>
      <p:sp>
        <p:nvSpPr>
          <p:cNvPr id="109572" name="Rectangle 49154"/>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hape 4"/>
          <p:cNvSpPr>
            <a:spLocks noGrp="1" noChangeArrowheads="1"/>
          </p:cNvSpPr>
          <p:nvPr>
            <p:ph type="sldNum" sz="quarter" idx="5"/>
          </p:nvPr>
        </p:nvSpPr>
        <p:spPr/>
        <p:txBody>
          <a:bodyPr/>
          <a:lstStyle/>
          <a:p>
            <a:pPr>
              <a:defRPr/>
            </a:pPr>
            <a:fld id="{E8A729A5-102E-4DD2-A33F-BD88B8E8281E}" type="slidenum">
              <a:rPr lang="en-US" smtClean="0">
                <a:latin typeface="Arial" pitchFamily="34" charset="0"/>
                <a:ea typeface="ＭＳ Ｐゴシック" pitchFamily="34" charset="-128"/>
              </a:rPr>
              <a:pPr>
                <a:defRPr/>
              </a:pPr>
              <a:t>39</a:t>
            </a:fld>
            <a:endParaRPr lang="en-US" smtClean="0">
              <a:latin typeface="Arial" pitchFamily="34" charset="0"/>
              <a:ea typeface="ＭＳ Ｐゴシック" pitchFamily="34" charset="-128"/>
            </a:endParaRPr>
          </a:p>
        </p:txBody>
      </p:sp>
      <p:sp>
        <p:nvSpPr>
          <p:cNvPr id="110595" name="Rectangle 54273"/>
          <p:cNvSpPr>
            <a:spLocks noGrp="1" noRot="1" noChangeAspect="1" noChangeArrowheads="1" noTextEdit="1"/>
          </p:cNvSpPr>
          <p:nvPr>
            <p:ph type="sldImg"/>
          </p:nvPr>
        </p:nvSpPr>
        <p:spPr>
          <a:ln cap="flat">
            <a:headEnd type="none" w="med" len="med"/>
            <a:tailEnd type="none" w="med" len="med"/>
          </a:ln>
        </p:spPr>
      </p:sp>
      <p:sp>
        <p:nvSpPr>
          <p:cNvPr id="110596" name="Rectangle 49154"/>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hape 4"/>
          <p:cNvSpPr>
            <a:spLocks noGrp="1" noChangeArrowheads="1"/>
          </p:cNvSpPr>
          <p:nvPr>
            <p:ph type="sldNum" sz="quarter" idx="5"/>
          </p:nvPr>
        </p:nvSpPr>
        <p:spPr/>
        <p:txBody>
          <a:bodyPr/>
          <a:lstStyle/>
          <a:p>
            <a:pPr>
              <a:defRPr/>
            </a:pPr>
            <a:fld id="{603AE9E3-C77E-4A35-99EE-6D1C8D28F465}" type="slidenum">
              <a:rPr lang="en-US" smtClean="0">
                <a:latin typeface="Arial" pitchFamily="34" charset="0"/>
                <a:ea typeface="ＭＳ Ｐゴシック" pitchFamily="34" charset="-128"/>
              </a:rPr>
              <a:pPr>
                <a:defRPr/>
              </a:pPr>
              <a:t>4</a:t>
            </a:fld>
            <a:endParaRPr lang="en-US" smtClean="0">
              <a:latin typeface="Arial" pitchFamily="34" charset="0"/>
              <a:ea typeface="ＭＳ Ｐゴシック" pitchFamily="34" charset="-128"/>
            </a:endParaRPr>
          </a:p>
        </p:txBody>
      </p:sp>
      <p:sp>
        <p:nvSpPr>
          <p:cNvPr id="113667" name="Rectangle 53249"/>
          <p:cNvSpPr>
            <a:spLocks noGrp="1" noRot="1" noChangeAspect="1" noChangeArrowheads="1" noTextEdit="1"/>
          </p:cNvSpPr>
          <p:nvPr>
            <p:ph type="sldImg"/>
          </p:nvPr>
        </p:nvSpPr>
        <p:spPr>
          <a:ln cap="flat">
            <a:headEnd type="none" w="med" len="med"/>
            <a:tailEnd type="none" w="med" len="med"/>
          </a:ln>
        </p:spPr>
      </p:sp>
      <p:sp>
        <p:nvSpPr>
          <p:cNvPr id="113668" name="Rectangle 53250"/>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53249"/>
          <p:cNvSpPr>
            <a:spLocks noGrp="1" noRot="1" noChangeAspect="1" noChangeArrowheads="1" noTextEdit="1"/>
          </p:cNvSpPr>
          <p:nvPr>
            <p:ph type="sldImg"/>
          </p:nvPr>
        </p:nvSpPr>
        <p:spPr>
          <a:noFill/>
          <a:ln cap="flat">
            <a:headEnd type="none" w="med" len="med"/>
            <a:tailEnd type="none" w="med" len="med"/>
          </a:ln>
        </p:spPr>
      </p:sp>
      <p:sp>
        <p:nvSpPr>
          <p:cNvPr id="65540" name="Rectangle 53250"/>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hape 4"/>
          <p:cNvSpPr>
            <a:spLocks noGrp="1" noChangeArrowheads="1"/>
          </p:cNvSpPr>
          <p:nvPr>
            <p:ph type="sldNum" sz="quarter" idx="5"/>
          </p:nvPr>
        </p:nvSpPr>
        <p:spPr/>
        <p:txBody>
          <a:bodyPr/>
          <a:lstStyle/>
          <a:p>
            <a:pPr>
              <a:defRPr/>
            </a:pPr>
            <a:fld id="{603AE9E3-C77E-4A35-99EE-6D1C8D28F465}" type="slidenum">
              <a:rPr lang="en-US" smtClean="0">
                <a:latin typeface="Arial" pitchFamily="34" charset="0"/>
                <a:ea typeface="ＭＳ Ｐゴシック" pitchFamily="34" charset="-128"/>
              </a:rPr>
              <a:pPr>
                <a:defRPr/>
              </a:pPr>
              <a:t>44</a:t>
            </a:fld>
            <a:endParaRPr lang="en-US" smtClean="0">
              <a:latin typeface="Arial" pitchFamily="34" charset="0"/>
              <a:ea typeface="ＭＳ Ｐゴシック" pitchFamily="34" charset="-128"/>
            </a:endParaRPr>
          </a:p>
        </p:txBody>
      </p:sp>
      <p:sp>
        <p:nvSpPr>
          <p:cNvPr id="113667" name="Rectangle 53249"/>
          <p:cNvSpPr>
            <a:spLocks noGrp="1" noRot="1" noChangeAspect="1" noChangeArrowheads="1" noTextEdit="1"/>
          </p:cNvSpPr>
          <p:nvPr>
            <p:ph type="sldImg"/>
          </p:nvPr>
        </p:nvSpPr>
        <p:spPr>
          <a:ln cap="flat">
            <a:headEnd type="none" w="med" len="med"/>
            <a:tailEnd type="none" w="med" len="med"/>
          </a:ln>
        </p:spPr>
      </p:sp>
      <p:sp>
        <p:nvSpPr>
          <p:cNvPr id="113668" name="Rectangle 53250"/>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hape 4"/>
          <p:cNvSpPr>
            <a:spLocks noGrp="1" noChangeArrowheads="1"/>
          </p:cNvSpPr>
          <p:nvPr>
            <p:ph type="sldNum" sz="quarter" idx="5"/>
          </p:nvPr>
        </p:nvSpPr>
        <p:spPr/>
        <p:txBody>
          <a:bodyPr/>
          <a:lstStyle/>
          <a:p>
            <a:pPr>
              <a:defRPr/>
            </a:pPr>
            <a:fld id="{55A7BE8D-ED01-41B2-86E7-96F4F3949468}" type="slidenum">
              <a:rPr lang="en-US" smtClean="0">
                <a:latin typeface="Arial" pitchFamily="34" charset="0"/>
                <a:ea typeface="ＭＳ Ｐゴシック" pitchFamily="34" charset="-128"/>
              </a:rPr>
              <a:pPr>
                <a:defRPr/>
              </a:pPr>
              <a:t>45</a:t>
            </a:fld>
            <a:endParaRPr lang="en-US" smtClean="0">
              <a:latin typeface="Arial" pitchFamily="34" charset="0"/>
              <a:ea typeface="ＭＳ Ｐゴシック" pitchFamily="34" charset="-128"/>
            </a:endParaRPr>
          </a:p>
        </p:txBody>
      </p:sp>
      <p:sp>
        <p:nvSpPr>
          <p:cNvPr id="114691" name="Rectangle 54273"/>
          <p:cNvSpPr>
            <a:spLocks noGrp="1" noRot="1" noChangeAspect="1" noChangeArrowheads="1" noTextEdit="1"/>
          </p:cNvSpPr>
          <p:nvPr>
            <p:ph type="sldImg"/>
          </p:nvPr>
        </p:nvSpPr>
        <p:spPr>
          <a:ln cap="flat">
            <a:headEnd type="none" w="med" len="med"/>
            <a:tailEnd type="none" w="med" len="med"/>
          </a:ln>
        </p:spPr>
      </p:sp>
      <p:sp>
        <p:nvSpPr>
          <p:cNvPr id="114692" name="Rectangle 49154"/>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hape 4"/>
          <p:cNvSpPr>
            <a:spLocks noGrp="1" noChangeArrowheads="1"/>
          </p:cNvSpPr>
          <p:nvPr>
            <p:ph type="sldNum" sz="quarter" idx="5"/>
          </p:nvPr>
        </p:nvSpPr>
        <p:spPr/>
        <p:txBody>
          <a:bodyPr/>
          <a:lstStyle/>
          <a:p>
            <a:pPr>
              <a:defRPr/>
            </a:pPr>
            <a:fld id="{F26E04CB-AA57-41C6-8B3C-7A13D9FFB512}" type="slidenum">
              <a:rPr lang="en-US" smtClean="0">
                <a:latin typeface="Arial" pitchFamily="34" charset="0"/>
                <a:ea typeface="ＭＳ Ｐゴシック" pitchFamily="34" charset="-128"/>
              </a:rPr>
              <a:pPr>
                <a:defRPr/>
              </a:pPr>
              <a:t>46</a:t>
            </a:fld>
            <a:endParaRPr lang="en-US" smtClean="0">
              <a:latin typeface="Arial" pitchFamily="34" charset="0"/>
              <a:ea typeface="ＭＳ Ｐゴシック" pitchFamily="34" charset="-128"/>
            </a:endParaRPr>
          </a:p>
        </p:txBody>
      </p:sp>
      <p:sp>
        <p:nvSpPr>
          <p:cNvPr id="115715" name="Rectangle 54273"/>
          <p:cNvSpPr>
            <a:spLocks noGrp="1" noRot="1" noChangeAspect="1" noChangeArrowheads="1" noTextEdit="1"/>
          </p:cNvSpPr>
          <p:nvPr>
            <p:ph type="sldImg"/>
          </p:nvPr>
        </p:nvSpPr>
        <p:spPr>
          <a:ln cap="flat">
            <a:headEnd type="none" w="med" len="med"/>
            <a:tailEnd type="none" w="med" len="med"/>
          </a:ln>
        </p:spPr>
      </p:sp>
      <p:sp>
        <p:nvSpPr>
          <p:cNvPr id="115716" name="Rectangle 49154"/>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hape 4"/>
          <p:cNvSpPr>
            <a:spLocks noGrp="1" noChangeArrowheads="1"/>
          </p:cNvSpPr>
          <p:nvPr>
            <p:ph type="sldNum" sz="quarter" idx="5"/>
          </p:nvPr>
        </p:nvSpPr>
        <p:spPr/>
        <p:txBody>
          <a:bodyPr/>
          <a:lstStyle/>
          <a:p>
            <a:pPr>
              <a:defRPr/>
            </a:pPr>
            <a:fld id="{17BB00EC-8C5A-4BD4-BB6E-CB6CE105FC7D}" type="slidenum">
              <a:rPr lang="en-US" smtClean="0">
                <a:latin typeface="Arial" pitchFamily="34" charset="0"/>
                <a:ea typeface="ＭＳ Ｐゴシック" pitchFamily="34" charset="-128"/>
              </a:rPr>
              <a:pPr>
                <a:defRPr/>
              </a:pPr>
              <a:t>47</a:t>
            </a:fld>
            <a:endParaRPr lang="en-US" smtClean="0">
              <a:latin typeface="Arial" pitchFamily="34" charset="0"/>
              <a:ea typeface="ＭＳ Ｐゴシック" pitchFamily="34" charset="-128"/>
            </a:endParaRPr>
          </a:p>
        </p:txBody>
      </p:sp>
      <p:sp>
        <p:nvSpPr>
          <p:cNvPr id="116739" name="Rectangle 54273"/>
          <p:cNvSpPr>
            <a:spLocks noGrp="1" noRot="1" noChangeAspect="1" noChangeArrowheads="1" noTextEdit="1"/>
          </p:cNvSpPr>
          <p:nvPr>
            <p:ph type="sldImg"/>
          </p:nvPr>
        </p:nvSpPr>
        <p:spPr>
          <a:ln cap="flat">
            <a:headEnd type="none" w="med" len="med"/>
            <a:tailEnd type="none" w="med" len="med"/>
          </a:ln>
        </p:spPr>
      </p:sp>
      <p:sp>
        <p:nvSpPr>
          <p:cNvPr id="116740" name="Rectangle 49154"/>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hape 4"/>
          <p:cNvSpPr>
            <a:spLocks noGrp="1" noChangeArrowheads="1"/>
          </p:cNvSpPr>
          <p:nvPr>
            <p:ph type="sldNum" sz="quarter" idx="5"/>
          </p:nvPr>
        </p:nvSpPr>
        <p:spPr/>
        <p:txBody>
          <a:bodyPr/>
          <a:lstStyle/>
          <a:p>
            <a:pPr>
              <a:defRPr/>
            </a:pPr>
            <a:fld id="{A3716397-6507-4E6A-AB6B-5BC53198EB26}" type="slidenum">
              <a:rPr lang="en-US" smtClean="0">
                <a:latin typeface="Arial" pitchFamily="34" charset="0"/>
                <a:ea typeface="ＭＳ Ｐゴシック" pitchFamily="34" charset="-128"/>
              </a:rPr>
              <a:pPr>
                <a:defRPr/>
              </a:pPr>
              <a:t>48</a:t>
            </a:fld>
            <a:endParaRPr lang="en-US" smtClean="0">
              <a:latin typeface="Arial" pitchFamily="34" charset="0"/>
              <a:ea typeface="ＭＳ Ｐゴシック" pitchFamily="34" charset="-128"/>
            </a:endParaRPr>
          </a:p>
        </p:txBody>
      </p:sp>
      <p:sp>
        <p:nvSpPr>
          <p:cNvPr id="117763" name="Rectangle 54273"/>
          <p:cNvSpPr>
            <a:spLocks noGrp="1" noRot="1" noChangeAspect="1" noChangeArrowheads="1" noTextEdit="1"/>
          </p:cNvSpPr>
          <p:nvPr>
            <p:ph type="sldImg"/>
          </p:nvPr>
        </p:nvSpPr>
        <p:spPr>
          <a:ln cap="flat">
            <a:headEnd type="none" w="med" len="med"/>
            <a:tailEnd type="none" w="med" len="med"/>
          </a:ln>
        </p:spPr>
      </p:sp>
      <p:sp>
        <p:nvSpPr>
          <p:cNvPr id="117764" name="Rectangle 49154"/>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hape 4"/>
          <p:cNvSpPr>
            <a:spLocks noGrp="1" noChangeArrowheads="1"/>
          </p:cNvSpPr>
          <p:nvPr>
            <p:ph type="sldNum" sz="quarter" idx="5"/>
          </p:nvPr>
        </p:nvSpPr>
        <p:spPr/>
        <p:txBody>
          <a:bodyPr/>
          <a:lstStyle/>
          <a:p>
            <a:pPr>
              <a:defRPr/>
            </a:pPr>
            <a:fld id="{228AEAEC-3A6B-488D-BE33-398C83419DF1}" type="slidenum">
              <a:rPr lang="en-US" smtClean="0">
                <a:latin typeface="Arial" pitchFamily="34" charset="0"/>
                <a:ea typeface="ＭＳ Ｐゴシック" pitchFamily="34" charset="-128"/>
              </a:rPr>
              <a:pPr>
                <a:defRPr/>
              </a:pPr>
              <a:t>5</a:t>
            </a:fld>
            <a:endParaRPr lang="en-US" smtClean="0">
              <a:latin typeface="Arial" pitchFamily="34" charset="0"/>
              <a:ea typeface="ＭＳ Ｐゴシック" pitchFamily="34" charset="-128"/>
            </a:endParaRPr>
          </a:p>
        </p:txBody>
      </p:sp>
      <p:sp>
        <p:nvSpPr>
          <p:cNvPr id="104451" name="Rectangle 54273"/>
          <p:cNvSpPr>
            <a:spLocks noGrp="1" noRot="1" noChangeAspect="1" noChangeArrowheads="1" noTextEdit="1"/>
          </p:cNvSpPr>
          <p:nvPr>
            <p:ph type="sldImg"/>
          </p:nvPr>
        </p:nvSpPr>
        <p:spPr>
          <a:ln cap="flat">
            <a:headEnd type="none" w="med" len="med"/>
            <a:tailEnd type="none" w="med" len="med"/>
          </a:ln>
        </p:spPr>
      </p:sp>
      <p:sp>
        <p:nvSpPr>
          <p:cNvPr id="104452" name="Rectangle 49154"/>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hape 4"/>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lvl1pPr defTabSz="933450" eaLnBrk="0" hangingPunct="0">
              <a:defRPr sz="2400">
                <a:solidFill>
                  <a:schemeClr val="tx1"/>
                </a:solidFill>
                <a:latin typeface="Arial" pitchFamily="34" charset="0"/>
                <a:ea typeface="ＭＳ Ｐゴシック" pitchFamily="34" charset="-128"/>
              </a:defRPr>
            </a:lvl1pPr>
            <a:lvl2pPr marL="742950" indent="-285750" defTabSz="933450" eaLnBrk="0" hangingPunct="0">
              <a:defRPr sz="2400">
                <a:solidFill>
                  <a:schemeClr val="tx1"/>
                </a:solidFill>
                <a:latin typeface="Arial" pitchFamily="34" charset="0"/>
                <a:ea typeface="ＭＳ Ｐゴシック" pitchFamily="34" charset="-128"/>
              </a:defRPr>
            </a:lvl2pPr>
            <a:lvl3pPr marL="1143000" indent="-228600" defTabSz="933450" eaLnBrk="0" hangingPunct="0">
              <a:defRPr sz="2400">
                <a:solidFill>
                  <a:schemeClr val="tx1"/>
                </a:solidFill>
                <a:latin typeface="Arial" pitchFamily="34" charset="0"/>
                <a:ea typeface="ＭＳ Ｐゴシック" pitchFamily="34" charset="-128"/>
              </a:defRPr>
            </a:lvl3pPr>
            <a:lvl4pPr marL="1600200" indent="-228600" defTabSz="933450" eaLnBrk="0" hangingPunct="0">
              <a:defRPr sz="2400">
                <a:solidFill>
                  <a:schemeClr val="tx1"/>
                </a:solidFill>
                <a:latin typeface="Arial" pitchFamily="34" charset="0"/>
                <a:ea typeface="ＭＳ Ｐゴシック" pitchFamily="34" charset="-128"/>
              </a:defRPr>
            </a:lvl4pPr>
            <a:lvl5pPr marL="2057400" indent="-228600" defTabSz="933450" eaLnBrk="0" hangingPunct="0">
              <a:defRPr sz="2400">
                <a:solidFill>
                  <a:schemeClr val="tx1"/>
                </a:solidFill>
                <a:latin typeface="Arial" pitchFamily="34" charset="0"/>
                <a:ea typeface="ＭＳ Ｐゴシック" pitchFamily="34" charset="-128"/>
              </a:defRPr>
            </a:lvl5pPr>
            <a:lvl6pPr marL="25146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2DCA4F0C-5E3E-4A68-A7C0-B723247129EB}" type="slidenum">
              <a:rPr lang="en-US" sz="1200" smtClean="0"/>
              <a:pPr eaLnBrk="1" hangingPunct="1"/>
              <a:t>52</a:t>
            </a:fld>
            <a:endParaRPr lang="en-US" sz="1200" smtClean="0"/>
          </a:p>
        </p:txBody>
      </p:sp>
      <p:sp>
        <p:nvSpPr>
          <p:cNvPr id="140291" name="Rectangle 54273"/>
          <p:cNvSpPr>
            <a:spLocks noGrp="1" noRot="1" noChangeAspect="1" noChangeArrowheads="1" noTextEdit="1"/>
          </p:cNvSpPr>
          <p:nvPr>
            <p:ph type="sldImg"/>
          </p:nvPr>
        </p:nvSpPr>
        <p:spPr>
          <a:ln cap="flat">
            <a:headEnd type="none" w="med" len="med"/>
            <a:tailEnd type="none" w="med" len="med"/>
          </a:ln>
        </p:spPr>
      </p:sp>
      <p:sp>
        <p:nvSpPr>
          <p:cNvPr id="140292" name="Rectangle 49154"/>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hape 4"/>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lvl1pPr defTabSz="933450" eaLnBrk="0" hangingPunct="0">
              <a:defRPr sz="2400">
                <a:solidFill>
                  <a:schemeClr val="tx1"/>
                </a:solidFill>
                <a:latin typeface="Arial" pitchFamily="34" charset="0"/>
                <a:ea typeface="ＭＳ Ｐゴシック" pitchFamily="34" charset="-128"/>
              </a:defRPr>
            </a:lvl1pPr>
            <a:lvl2pPr marL="742950" indent="-285750" defTabSz="933450" eaLnBrk="0" hangingPunct="0">
              <a:defRPr sz="2400">
                <a:solidFill>
                  <a:schemeClr val="tx1"/>
                </a:solidFill>
                <a:latin typeface="Arial" pitchFamily="34" charset="0"/>
                <a:ea typeface="ＭＳ Ｐゴシック" pitchFamily="34" charset="-128"/>
              </a:defRPr>
            </a:lvl2pPr>
            <a:lvl3pPr marL="1143000" indent="-228600" defTabSz="933450" eaLnBrk="0" hangingPunct="0">
              <a:defRPr sz="2400">
                <a:solidFill>
                  <a:schemeClr val="tx1"/>
                </a:solidFill>
                <a:latin typeface="Arial" pitchFamily="34" charset="0"/>
                <a:ea typeface="ＭＳ Ｐゴシック" pitchFamily="34" charset="-128"/>
              </a:defRPr>
            </a:lvl3pPr>
            <a:lvl4pPr marL="1600200" indent="-228600" defTabSz="933450" eaLnBrk="0" hangingPunct="0">
              <a:defRPr sz="2400">
                <a:solidFill>
                  <a:schemeClr val="tx1"/>
                </a:solidFill>
                <a:latin typeface="Arial" pitchFamily="34" charset="0"/>
                <a:ea typeface="ＭＳ Ｐゴシック" pitchFamily="34" charset="-128"/>
              </a:defRPr>
            </a:lvl4pPr>
            <a:lvl5pPr marL="2057400" indent="-228600" defTabSz="933450" eaLnBrk="0" hangingPunct="0">
              <a:defRPr sz="2400">
                <a:solidFill>
                  <a:schemeClr val="tx1"/>
                </a:solidFill>
                <a:latin typeface="Arial" pitchFamily="34" charset="0"/>
                <a:ea typeface="ＭＳ Ｐゴシック" pitchFamily="34" charset="-128"/>
              </a:defRPr>
            </a:lvl5pPr>
            <a:lvl6pPr marL="25146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072BCE42-B765-425F-BA44-38A3B78D6266}" type="slidenum">
              <a:rPr lang="en-US" sz="1200" smtClean="0"/>
              <a:pPr eaLnBrk="1" hangingPunct="1"/>
              <a:t>53</a:t>
            </a:fld>
            <a:endParaRPr lang="en-US" sz="1200" smtClean="0"/>
          </a:p>
        </p:txBody>
      </p:sp>
      <p:sp>
        <p:nvSpPr>
          <p:cNvPr id="141315" name="Rectangle 54273"/>
          <p:cNvSpPr>
            <a:spLocks noGrp="1" noRot="1" noChangeAspect="1" noChangeArrowheads="1" noTextEdit="1"/>
          </p:cNvSpPr>
          <p:nvPr>
            <p:ph type="sldImg"/>
          </p:nvPr>
        </p:nvSpPr>
        <p:spPr>
          <a:ln cap="flat">
            <a:headEnd type="none" w="med" len="med"/>
            <a:tailEnd type="none" w="med" len="med"/>
          </a:ln>
        </p:spPr>
      </p:sp>
      <p:sp>
        <p:nvSpPr>
          <p:cNvPr id="141316" name="Rectangle 49154"/>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hape 4"/>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lvl1pPr defTabSz="933450" eaLnBrk="0" hangingPunct="0">
              <a:defRPr sz="2400">
                <a:solidFill>
                  <a:schemeClr val="tx1"/>
                </a:solidFill>
                <a:latin typeface="Arial" pitchFamily="34" charset="0"/>
                <a:ea typeface="ＭＳ Ｐゴシック" pitchFamily="34" charset="-128"/>
              </a:defRPr>
            </a:lvl1pPr>
            <a:lvl2pPr marL="742950" indent="-285750" defTabSz="933450" eaLnBrk="0" hangingPunct="0">
              <a:defRPr sz="2400">
                <a:solidFill>
                  <a:schemeClr val="tx1"/>
                </a:solidFill>
                <a:latin typeface="Arial" pitchFamily="34" charset="0"/>
                <a:ea typeface="ＭＳ Ｐゴシック" pitchFamily="34" charset="-128"/>
              </a:defRPr>
            </a:lvl2pPr>
            <a:lvl3pPr marL="1143000" indent="-228600" defTabSz="933450" eaLnBrk="0" hangingPunct="0">
              <a:defRPr sz="2400">
                <a:solidFill>
                  <a:schemeClr val="tx1"/>
                </a:solidFill>
                <a:latin typeface="Arial" pitchFamily="34" charset="0"/>
                <a:ea typeface="ＭＳ Ｐゴシック" pitchFamily="34" charset="-128"/>
              </a:defRPr>
            </a:lvl3pPr>
            <a:lvl4pPr marL="1600200" indent="-228600" defTabSz="933450" eaLnBrk="0" hangingPunct="0">
              <a:defRPr sz="2400">
                <a:solidFill>
                  <a:schemeClr val="tx1"/>
                </a:solidFill>
                <a:latin typeface="Arial" pitchFamily="34" charset="0"/>
                <a:ea typeface="ＭＳ Ｐゴシック" pitchFamily="34" charset="-128"/>
              </a:defRPr>
            </a:lvl4pPr>
            <a:lvl5pPr marL="2057400" indent="-228600" defTabSz="933450" eaLnBrk="0" hangingPunct="0">
              <a:defRPr sz="2400">
                <a:solidFill>
                  <a:schemeClr val="tx1"/>
                </a:solidFill>
                <a:latin typeface="Arial" pitchFamily="34" charset="0"/>
                <a:ea typeface="ＭＳ Ｐゴシック" pitchFamily="34" charset="-128"/>
              </a:defRPr>
            </a:lvl5pPr>
            <a:lvl6pPr marL="25146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6F4C41EA-E6D9-482E-9710-BCAE92B27ED8}" type="slidenum">
              <a:rPr lang="en-US" sz="1200" smtClean="0"/>
              <a:pPr eaLnBrk="1" hangingPunct="1"/>
              <a:t>54</a:t>
            </a:fld>
            <a:endParaRPr lang="en-US" sz="1200" smtClean="0"/>
          </a:p>
        </p:txBody>
      </p:sp>
      <p:sp>
        <p:nvSpPr>
          <p:cNvPr id="142339" name="Rectangle 54273"/>
          <p:cNvSpPr>
            <a:spLocks noGrp="1" noRot="1" noChangeAspect="1" noChangeArrowheads="1" noTextEdit="1"/>
          </p:cNvSpPr>
          <p:nvPr>
            <p:ph type="sldImg"/>
          </p:nvPr>
        </p:nvSpPr>
        <p:spPr>
          <a:ln cap="flat">
            <a:headEnd type="none" w="med" len="med"/>
            <a:tailEnd type="none" w="med" len="med"/>
          </a:ln>
        </p:spPr>
      </p:sp>
      <p:sp>
        <p:nvSpPr>
          <p:cNvPr id="142340" name="Rectangle 49154"/>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hape 4"/>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lvl1pPr defTabSz="933450" eaLnBrk="0" hangingPunct="0">
              <a:defRPr sz="2400">
                <a:solidFill>
                  <a:schemeClr val="tx1"/>
                </a:solidFill>
                <a:latin typeface="Arial" pitchFamily="34" charset="0"/>
                <a:ea typeface="ＭＳ Ｐゴシック" pitchFamily="34" charset="-128"/>
              </a:defRPr>
            </a:lvl1pPr>
            <a:lvl2pPr marL="742950" indent="-285750" defTabSz="933450" eaLnBrk="0" hangingPunct="0">
              <a:defRPr sz="2400">
                <a:solidFill>
                  <a:schemeClr val="tx1"/>
                </a:solidFill>
                <a:latin typeface="Arial" pitchFamily="34" charset="0"/>
                <a:ea typeface="ＭＳ Ｐゴシック" pitchFamily="34" charset="-128"/>
              </a:defRPr>
            </a:lvl2pPr>
            <a:lvl3pPr marL="1143000" indent="-228600" defTabSz="933450" eaLnBrk="0" hangingPunct="0">
              <a:defRPr sz="2400">
                <a:solidFill>
                  <a:schemeClr val="tx1"/>
                </a:solidFill>
                <a:latin typeface="Arial" pitchFamily="34" charset="0"/>
                <a:ea typeface="ＭＳ Ｐゴシック" pitchFamily="34" charset="-128"/>
              </a:defRPr>
            </a:lvl3pPr>
            <a:lvl4pPr marL="1600200" indent="-228600" defTabSz="933450" eaLnBrk="0" hangingPunct="0">
              <a:defRPr sz="2400">
                <a:solidFill>
                  <a:schemeClr val="tx1"/>
                </a:solidFill>
                <a:latin typeface="Arial" pitchFamily="34" charset="0"/>
                <a:ea typeface="ＭＳ Ｐゴシック" pitchFamily="34" charset="-128"/>
              </a:defRPr>
            </a:lvl4pPr>
            <a:lvl5pPr marL="2057400" indent="-228600" defTabSz="933450" eaLnBrk="0" hangingPunct="0">
              <a:defRPr sz="2400">
                <a:solidFill>
                  <a:schemeClr val="tx1"/>
                </a:solidFill>
                <a:latin typeface="Arial" pitchFamily="34" charset="0"/>
                <a:ea typeface="ＭＳ Ｐゴシック" pitchFamily="34" charset="-128"/>
              </a:defRPr>
            </a:lvl5pPr>
            <a:lvl6pPr marL="25146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5B799721-4935-4505-AF4B-B7BA8E7D0A44}" type="slidenum">
              <a:rPr lang="en-US" sz="1200" smtClean="0"/>
              <a:pPr eaLnBrk="1" hangingPunct="1"/>
              <a:t>55</a:t>
            </a:fld>
            <a:endParaRPr lang="en-US" sz="1200" smtClean="0"/>
          </a:p>
        </p:txBody>
      </p:sp>
      <p:sp>
        <p:nvSpPr>
          <p:cNvPr id="143363" name="Rectangle 54273"/>
          <p:cNvSpPr>
            <a:spLocks noGrp="1" noRot="1" noChangeAspect="1" noChangeArrowheads="1" noTextEdit="1"/>
          </p:cNvSpPr>
          <p:nvPr>
            <p:ph type="sldImg"/>
          </p:nvPr>
        </p:nvSpPr>
        <p:spPr>
          <a:ln cap="flat">
            <a:headEnd type="none" w="med" len="med"/>
            <a:tailEnd type="none" w="med" len="med"/>
          </a:ln>
        </p:spPr>
      </p:sp>
      <p:sp>
        <p:nvSpPr>
          <p:cNvPr id="143364" name="Rectangle 49154"/>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hape 4"/>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lvl1pPr defTabSz="933450" eaLnBrk="0" hangingPunct="0">
              <a:defRPr sz="2400">
                <a:solidFill>
                  <a:schemeClr val="tx1"/>
                </a:solidFill>
                <a:latin typeface="Arial" pitchFamily="34" charset="0"/>
                <a:ea typeface="ＭＳ Ｐゴシック" pitchFamily="34" charset="-128"/>
              </a:defRPr>
            </a:lvl1pPr>
            <a:lvl2pPr marL="742950" indent="-285750" defTabSz="933450" eaLnBrk="0" hangingPunct="0">
              <a:defRPr sz="2400">
                <a:solidFill>
                  <a:schemeClr val="tx1"/>
                </a:solidFill>
                <a:latin typeface="Arial" pitchFamily="34" charset="0"/>
                <a:ea typeface="ＭＳ Ｐゴシック" pitchFamily="34" charset="-128"/>
              </a:defRPr>
            </a:lvl2pPr>
            <a:lvl3pPr marL="1143000" indent="-228600" defTabSz="933450" eaLnBrk="0" hangingPunct="0">
              <a:defRPr sz="2400">
                <a:solidFill>
                  <a:schemeClr val="tx1"/>
                </a:solidFill>
                <a:latin typeface="Arial" pitchFamily="34" charset="0"/>
                <a:ea typeface="ＭＳ Ｐゴシック" pitchFamily="34" charset="-128"/>
              </a:defRPr>
            </a:lvl3pPr>
            <a:lvl4pPr marL="1600200" indent="-228600" defTabSz="933450" eaLnBrk="0" hangingPunct="0">
              <a:defRPr sz="2400">
                <a:solidFill>
                  <a:schemeClr val="tx1"/>
                </a:solidFill>
                <a:latin typeface="Arial" pitchFamily="34" charset="0"/>
                <a:ea typeface="ＭＳ Ｐゴシック" pitchFamily="34" charset="-128"/>
              </a:defRPr>
            </a:lvl4pPr>
            <a:lvl5pPr marL="2057400" indent="-228600" defTabSz="933450" eaLnBrk="0" hangingPunct="0">
              <a:defRPr sz="2400">
                <a:solidFill>
                  <a:schemeClr val="tx1"/>
                </a:solidFill>
                <a:latin typeface="Arial" pitchFamily="34" charset="0"/>
                <a:ea typeface="ＭＳ Ｐゴシック" pitchFamily="34" charset="-128"/>
              </a:defRPr>
            </a:lvl5pPr>
            <a:lvl6pPr marL="25146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A5E57084-D74C-46EE-AEF2-3E0CEB3A3B22}" type="slidenum">
              <a:rPr lang="en-US" sz="1200" smtClean="0"/>
              <a:pPr eaLnBrk="1" hangingPunct="1"/>
              <a:t>56</a:t>
            </a:fld>
            <a:endParaRPr lang="en-US" sz="1200" smtClean="0"/>
          </a:p>
        </p:txBody>
      </p:sp>
      <p:sp>
        <p:nvSpPr>
          <p:cNvPr id="144387" name="Rectangle 54273"/>
          <p:cNvSpPr>
            <a:spLocks noGrp="1" noRot="1" noChangeAspect="1" noChangeArrowheads="1" noTextEdit="1"/>
          </p:cNvSpPr>
          <p:nvPr>
            <p:ph type="sldImg"/>
          </p:nvPr>
        </p:nvSpPr>
        <p:spPr>
          <a:ln cap="flat">
            <a:headEnd type="none" w="med" len="med"/>
            <a:tailEnd type="none" w="med" len="med"/>
          </a:ln>
        </p:spPr>
      </p:sp>
      <p:sp>
        <p:nvSpPr>
          <p:cNvPr id="144388" name="Rectangle 49154"/>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53249"/>
          <p:cNvSpPr>
            <a:spLocks noGrp="1" noRot="1" noChangeAspect="1" noChangeArrowheads="1" noTextEdit="1"/>
          </p:cNvSpPr>
          <p:nvPr>
            <p:ph type="sldImg"/>
          </p:nvPr>
        </p:nvSpPr>
        <p:spPr>
          <a:noFill/>
          <a:ln cap="flat">
            <a:headEnd type="none" w="med" len="med"/>
            <a:tailEnd type="none" w="med" len="med"/>
          </a:ln>
        </p:spPr>
      </p:sp>
      <p:sp>
        <p:nvSpPr>
          <p:cNvPr id="65540" name="Rectangle 53250"/>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hape 4"/>
          <p:cNvSpPr>
            <a:spLocks noGrp="1" noChangeArrowheads="1"/>
          </p:cNvSpPr>
          <p:nvPr>
            <p:ph type="sldNum" sz="quarter" idx="5"/>
          </p:nvPr>
        </p:nvSpPr>
        <p:spPr/>
        <p:txBody>
          <a:bodyPr/>
          <a:lstStyle/>
          <a:p>
            <a:pPr>
              <a:defRPr/>
            </a:pPr>
            <a:fld id="{603AE9E3-C77E-4A35-99EE-6D1C8D28F465}" type="slidenum">
              <a:rPr lang="en-US" smtClean="0">
                <a:latin typeface="Arial" pitchFamily="34" charset="0"/>
                <a:ea typeface="ＭＳ Ｐゴシック" pitchFamily="34" charset="-128"/>
              </a:rPr>
              <a:pPr>
                <a:defRPr/>
              </a:pPr>
              <a:t>58</a:t>
            </a:fld>
            <a:endParaRPr lang="en-US" smtClean="0">
              <a:latin typeface="Arial" pitchFamily="34" charset="0"/>
              <a:ea typeface="ＭＳ Ｐゴシック" pitchFamily="34" charset="-128"/>
            </a:endParaRPr>
          </a:p>
        </p:txBody>
      </p:sp>
      <p:sp>
        <p:nvSpPr>
          <p:cNvPr id="113667" name="Rectangle 53249"/>
          <p:cNvSpPr>
            <a:spLocks noGrp="1" noRot="1" noChangeAspect="1" noChangeArrowheads="1" noTextEdit="1"/>
          </p:cNvSpPr>
          <p:nvPr>
            <p:ph type="sldImg"/>
          </p:nvPr>
        </p:nvSpPr>
        <p:spPr>
          <a:ln cap="flat">
            <a:headEnd type="none" w="med" len="med"/>
            <a:tailEnd type="none" w="med" len="med"/>
          </a:ln>
        </p:spPr>
      </p:sp>
      <p:sp>
        <p:nvSpPr>
          <p:cNvPr id="113668" name="Rectangle 53250"/>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76801"/>
          <p:cNvSpPr>
            <a:spLocks noGrp="1" noRot="1" noChangeAspect="1" noChangeArrowheads="1" noTextEdit="1"/>
          </p:cNvSpPr>
          <p:nvPr>
            <p:ph type="sldImg"/>
          </p:nvPr>
        </p:nvSpPr>
        <p:spPr>
          <a:noFill/>
          <a:ln cap="flat">
            <a:headEnd type="none" w="med" len="med"/>
            <a:tailEnd type="none" w="med" len="med"/>
          </a:ln>
        </p:spPr>
      </p:sp>
      <p:sp>
        <p:nvSpPr>
          <p:cNvPr id="116740" name="Rectangle 68610"/>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r>
              <a:rPr lang="en-US" dirty="0" smtClean="0">
                <a:latin typeface="Calibri" pitchFamily="34" charset="0"/>
              </a:rPr>
              <a:t>From the command line, type </a:t>
            </a:r>
            <a:r>
              <a:rPr lang="en-US" b="1" dirty="0" smtClean="0">
                <a:latin typeface="Calibri" pitchFamily="34" charset="0"/>
              </a:rPr>
              <a:t>vi blah</a:t>
            </a:r>
            <a:endParaRPr lang="en-US" dirty="0" smtClean="0">
              <a:latin typeface="Calibri" pitchFamily="34" charset="0"/>
            </a:endParaRPr>
          </a:p>
          <a:p>
            <a:pPr eaLnBrk="1" hangingPunct="1"/>
            <a:r>
              <a:rPr lang="en-US" dirty="0" smtClean="0">
                <a:latin typeface="Calibri" pitchFamily="34" charset="0"/>
              </a:rPr>
              <a:t>The editor will appear on-screen, with a tilde, ~, on </a:t>
            </a:r>
            <a:r>
              <a:rPr lang="en-US" dirty="0" err="1" smtClean="0">
                <a:latin typeface="Calibri" pitchFamily="34" charset="0"/>
              </a:rPr>
              <a:t>evey</a:t>
            </a:r>
            <a:r>
              <a:rPr lang="en-US" dirty="0" smtClean="0">
                <a:latin typeface="Calibri" pitchFamily="34" charset="0"/>
              </a:rPr>
              <a:t> line, and at the bottom of the screen it says "blah" [new file]. If you want to put anything into this file, you have to put vi into insert mode. Do this by typing the letter </a:t>
            </a:r>
            <a:r>
              <a:rPr lang="en-US" b="1" dirty="0" smtClean="0">
                <a:latin typeface="Calibri" pitchFamily="34" charset="0"/>
              </a:rPr>
              <a:t>'</a:t>
            </a:r>
            <a:r>
              <a:rPr lang="en-US" b="1" dirty="0" err="1" smtClean="0">
                <a:latin typeface="Calibri" pitchFamily="34" charset="0"/>
              </a:rPr>
              <a:t>i</a:t>
            </a:r>
            <a:r>
              <a:rPr lang="en-US" b="1" dirty="0" smtClean="0">
                <a:latin typeface="Calibri" pitchFamily="34" charset="0"/>
              </a:rPr>
              <a:t>' </a:t>
            </a:r>
            <a:r>
              <a:rPr lang="en-US" dirty="0" smtClean="0">
                <a:latin typeface="Calibri" pitchFamily="34" charset="0"/>
              </a:rPr>
              <a:t>on its own. "-- INSERT --" appears on the bottom of the screen. Now you can type in anything you want. Try typing "Hello", and then on a new line "World". Now try going back up to the line above, using the cursor keys and try to delete Hello. You wont be able to. When you give a </a:t>
            </a:r>
            <a:r>
              <a:rPr lang="en-US" dirty="0" err="1" smtClean="0">
                <a:latin typeface="Calibri" pitchFamily="34" charset="0"/>
              </a:rPr>
              <a:t>Carraige</a:t>
            </a:r>
            <a:r>
              <a:rPr lang="en-US" dirty="0" smtClean="0">
                <a:latin typeface="Calibri" pitchFamily="34" charset="0"/>
              </a:rPr>
              <a:t> Return (Press Enter in other words), the text on that line becomes static. If you want to delete it, </a:t>
            </a:r>
            <a:r>
              <a:rPr lang="en-US" dirty="0" err="1" smtClean="0">
                <a:latin typeface="Calibri" pitchFamily="34" charset="0"/>
              </a:rPr>
              <a:t>heres</a:t>
            </a:r>
            <a:r>
              <a:rPr lang="en-US" dirty="0" smtClean="0">
                <a:latin typeface="Calibri" pitchFamily="34" charset="0"/>
              </a:rPr>
              <a:t> how.</a:t>
            </a:r>
            <a:endParaRPr lang="en-US" b="1" dirty="0" smtClean="0">
              <a:latin typeface="Calibri" pitchFamily="34" charset="0"/>
            </a:endParaRPr>
          </a:p>
          <a:p>
            <a:pPr eaLnBrk="1" hangingPunct="1">
              <a:spcBef>
                <a:spcPct val="0"/>
              </a:spcBef>
            </a:pPr>
            <a:r>
              <a:rPr lang="en-US" dirty="0" smtClean="0">
                <a:latin typeface="Calibri" pitchFamily="34" charset="0"/>
              </a:rPr>
              <a:t>Press your </a:t>
            </a:r>
            <a:r>
              <a:rPr lang="en-US" b="1" dirty="0" smtClean="0">
                <a:latin typeface="Calibri" pitchFamily="34" charset="0"/>
              </a:rPr>
              <a:t>Esc button </a:t>
            </a:r>
            <a:r>
              <a:rPr lang="en-US" dirty="0" smtClean="0">
                <a:latin typeface="Calibri" pitchFamily="34" charset="0"/>
              </a:rPr>
              <a:t>on the top left of the keyboard, and the </a:t>
            </a:r>
            <a:r>
              <a:rPr lang="en-US" b="1" dirty="0" smtClean="0">
                <a:latin typeface="Calibri" pitchFamily="34" charset="0"/>
              </a:rPr>
              <a:t>"-- INSERT --" at the base </a:t>
            </a:r>
            <a:r>
              <a:rPr lang="en-US" b="1" dirty="0" err="1" smtClean="0">
                <a:latin typeface="Calibri" pitchFamily="34" charset="0"/>
              </a:rPr>
              <a:t>dissapears</a:t>
            </a:r>
            <a:r>
              <a:rPr lang="en-US" b="1" dirty="0" smtClean="0">
                <a:latin typeface="Calibri" pitchFamily="34" charset="0"/>
              </a:rPr>
              <a:t>. </a:t>
            </a:r>
            <a:r>
              <a:rPr lang="en-US" dirty="0" smtClean="0">
                <a:latin typeface="Calibri" pitchFamily="34" charset="0"/>
              </a:rPr>
              <a:t>Vi is ready to accept a new command. The only thing here is that vi will only delete what is in front of the cursor, let me show you. Bring the cursor to the start of Hello, and press the </a:t>
            </a:r>
            <a:r>
              <a:rPr lang="en-US" b="1" dirty="0" smtClean="0">
                <a:latin typeface="Calibri" pitchFamily="34" charset="0"/>
              </a:rPr>
              <a:t>x </a:t>
            </a:r>
            <a:r>
              <a:rPr lang="en-US" dirty="0" smtClean="0">
                <a:latin typeface="Calibri" pitchFamily="34" charset="0"/>
              </a:rPr>
              <a:t>key once. Now only '</a:t>
            </a:r>
            <a:r>
              <a:rPr lang="en-US" dirty="0" err="1" smtClean="0">
                <a:latin typeface="Calibri" pitchFamily="34" charset="0"/>
              </a:rPr>
              <a:t>ello</a:t>
            </a:r>
            <a:r>
              <a:rPr lang="en-US" dirty="0" smtClean="0">
                <a:latin typeface="Calibri" pitchFamily="34" charset="0"/>
              </a:rPr>
              <a:t>' remains. This </a:t>
            </a:r>
            <a:r>
              <a:rPr lang="en-US" dirty="0" err="1" smtClean="0">
                <a:latin typeface="Calibri" pitchFamily="34" charset="0"/>
              </a:rPr>
              <a:t>doesnt</a:t>
            </a:r>
            <a:r>
              <a:rPr lang="en-US" dirty="0" smtClean="0">
                <a:latin typeface="Calibri" pitchFamily="34" charset="0"/>
              </a:rPr>
              <a:t> really make any sense, so we'll delete the line altogether. Press </a:t>
            </a:r>
            <a:r>
              <a:rPr lang="en-US" b="1" dirty="0" smtClean="0">
                <a:latin typeface="Calibri" pitchFamily="34" charset="0"/>
              </a:rPr>
              <a:t>'d' </a:t>
            </a:r>
            <a:r>
              <a:rPr lang="en-US" dirty="0" smtClean="0">
                <a:latin typeface="Calibri" pitchFamily="34" charset="0"/>
              </a:rPr>
              <a:t>twice in quick </a:t>
            </a:r>
            <a:r>
              <a:rPr lang="en-US" dirty="0" err="1" smtClean="0">
                <a:latin typeface="Calibri" pitchFamily="34" charset="0"/>
              </a:rPr>
              <a:t>sucession</a:t>
            </a:r>
            <a:r>
              <a:rPr lang="en-US" dirty="0" smtClean="0">
                <a:latin typeface="Calibri" pitchFamily="34" charset="0"/>
              </a:rPr>
              <a:t>. Now we have the word 'World' on its own. Press '</a:t>
            </a:r>
            <a:r>
              <a:rPr lang="en-US" b="1" dirty="0" err="1" smtClean="0">
                <a:latin typeface="Calibri" pitchFamily="34" charset="0"/>
              </a:rPr>
              <a:t>i</a:t>
            </a:r>
            <a:r>
              <a:rPr lang="en-US" b="1" dirty="0" smtClean="0">
                <a:latin typeface="Calibri" pitchFamily="34" charset="0"/>
              </a:rPr>
              <a:t>' </a:t>
            </a:r>
            <a:r>
              <a:rPr lang="en-US" dirty="0" smtClean="0">
                <a:latin typeface="Calibri" pitchFamily="34" charset="0"/>
              </a:rPr>
              <a:t>and insert "Hello" again. This time, leave the text in insert mode. Press the "Insert" key on your keyboard, its above the cursor keys. The "-- INSERT --" at the base of the screen has been replaced with "-- REPLACE --". Now type the word "Nurse" over the existing "World". Press Esc again to return to the ready mode.</a:t>
            </a:r>
          </a:p>
          <a:p>
            <a:pPr eaLnBrk="1" hangingPunct="1">
              <a:spcBef>
                <a:spcPct val="0"/>
              </a:spcBef>
            </a:pPr>
            <a:r>
              <a:rPr lang="en-US" dirty="0" smtClean="0">
                <a:latin typeface="Calibri" pitchFamily="34" charset="0"/>
              </a:rPr>
              <a:t>Vi has a </a:t>
            </a:r>
            <a:r>
              <a:rPr lang="en-US" b="1" dirty="0" smtClean="0">
                <a:latin typeface="Calibri" pitchFamily="34" charset="0"/>
              </a:rPr>
              <a:t>search tool </a:t>
            </a:r>
            <a:r>
              <a:rPr lang="en-US" dirty="0" smtClean="0">
                <a:latin typeface="Calibri" pitchFamily="34" charset="0"/>
              </a:rPr>
              <a:t>too, which I find indispensable. From the ready mode, type in a slash, </a:t>
            </a:r>
            <a:r>
              <a:rPr lang="en-US" b="1" dirty="0" smtClean="0">
                <a:latin typeface="Calibri" pitchFamily="34" charset="0"/>
              </a:rPr>
              <a:t>/, and input the text you want to look for</a:t>
            </a:r>
            <a:r>
              <a:rPr lang="en-US" dirty="0" smtClean="0">
                <a:latin typeface="Calibri" pitchFamily="34" charset="0"/>
              </a:rPr>
              <a:t>. Remember, since Linux is case sensitive, looking for "money" is not the same as looking for "Money".</a:t>
            </a:r>
          </a:p>
          <a:p>
            <a:pPr eaLnBrk="1" hangingPunct="1">
              <a:spcBef>
                <a:spcPct val="0"/>
              </a:spcBef>
            </a:pPr>
            <a:r>
              <a:rPr lang="en-US" dirty="0" smtClean="0">
                <a:latin typeface="Calibri" pitchFamily="34" charset="0"/>
              </a:rPr>
              <a:t>Well, what about saving the file, or quitting without saving? What about just quitting? Its easy. From the ready mode, type in </a:t>
            </a:r>
            <a:r>
              <a:rPr lang="en-US" b="1" dirty="0" smtClean="0">
                <a:latin typeface="Calibri" pitchFamily="34" charset="0"/>
              </a:rPr>
              <a:t>":w" to write the file </a:t>
            </a:r>
            <a:r>
              <a:rPr lang="en-US" dirty="0" smtClean="0">
                <a:latin typeface="Calibri" pitchFamily="34" charset="0"/>
              </a:rPr>
              <a:t>... you already supplied the file name when you typed 'vi blah' earlier. The editor will return this on the status line : "blah" [New File] 1 line, 12 characters written. Lets quit out of it altogether. Type in </a:t>
            </a:r>
            <a:r>
              <a:rPr lang="en-US" b="1" dirty="0" smtClean="0">
                <a:latin typeface="Calibri" pitchFamily="34" charset="0"/>
              </a:rPr>
              <a:t>":</a:t>
            </a:r>
            <a:r>
              <a:rPr lang="en-US" b="1" dirty="0" err="1" smtClean="0">
                <a:latin typeface="Calibri" pitchFamily="34" charset="0"/>
              </a:rPr>
              <a:t>q“</a:t>
            </a:r>
            <a:r>
              <a:rPr lang="en-US" dirty="0" err="1" smtClean="0">
                <a:latin typeface="Calibri" pitchFamily="34" charset="0"/>
              </a:rPr>
              <a:t>or</a:t>
            </a:r>
            <a:r>
              <a:rPr lang="en-US" b="1" dirty="0" smtClean="0">
                <a:latin typeface="Calibri" pitchFamily="34" charset="0"/>
              </a:rPr>
              <a:t> :quit!</a:t>
            </a:r>
            <a:r>
              <a:rPr lang="en-US" dirty="0" smtClean="0">
                <a:latin typeface="Calibri" pitchFamily="34" charset="0"/>
              </a:rPr>
              <a:t>. You have been returned to the command prompt. There was an easier way of doing that ... from the ready mode in the editor, you could have just typed in, in </a:t>
            </a:r>
            <a:r>
              <a:rPr lang="en-US" dirty="0" err="1" smtClean="0">
                <a:latin typeface="Calibri" pitchFamily="34" charset="0"/>
              </a:rPr>
              <a:t>cap:itals</a:t>
            </a:r>
            <a:r>
              <a:rPr lang="en-US" dirty="0" smtClean="0">
                <a:latin typeface="Calibri" pitchFamily="34" charset="0"/>
              </a:rPr>
              <a:t>, "ZZ" ... this saves the file and quits. If you had wanted to quit without saving the changes, you could have just typed in ":q!", and nothing would have saved ... blah wouldn't have existed.</a:t>
            </a:r>
          </a:p>
          <a:p>
            <a:pPr eaLnBrk="1" hangingPunct="1"/>
            <a:endParaRPr lang="en-US" dirty="0"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hape 4"/>
          <p:cNvSpPr>
            <a:spLocks noGrp="1" noChangeArrowheads="1"/>
          </p:cNvSpPr>
          <p:nvPr>
            <p:ph type="sldNum" sz="quarter" idx="5"/>
          </p:nvPr>
        </p:nvSpPr>
        <p:spPr/>
        <p:txBody>
          <a:bodyPr/>
          <a:lstStyle/>
          <a:p>
            <a:pPr>
              <a:defRPr/>
            </a:pPr>
            <a:fld id="{51B6D852-FCA2-4C83-82ED-783E8ACA7846}" type="slidenum">
              <a:rPr lang="en-US" smtClean="0">
                <a:latin typeface="Arial" pitchFamily="34" charset="0"/>
                <a:ea typeface="ＭＳ Ｐゴシック" pitchFamily="34" charset="-128"/>
              </a:rPr>
              <a:pPr>
                <a:defRPr/>
              </a:pPr>
              <a:t>6</a:t>
            </a:fld>
            <a:endParaRPr lang="en-US" smtClean="0">
              <a:latin typeface="Arial" pitchFamily="34" charset="0"/>
              <a:ea typeface="ＭＳ Ｐゴシック" pitchFamily="34" charset="-128"/>
            </a:endParaRPr>
          </a:p>
        </p:txBody>
      </p:sp>
      <p:sp>
        <p:nvSpPr>
          <p:cNvPr id="105475" name="Rectangle 54273"/>
          <p:cNvSpPr>
            <a:spLocks noGrp="1" noRot="1" noChangeAspect="1" noChangeArrowheads="1" noTextEdit="1"/>
          </p:cNvSpPr>
          <p:nvPr>
            <p:ph type="sldImg"/>
          </p:nvPr>
        </p:nvSpPr>
        <p:spPr>
          <a:ln cap="flat">
            <a:headEnd type="none" w="med" len="med"/>
            <a:tailEnd type="none" w="med" len="med"/>
          </a:ln>
        </p:spPr>
      </p:sp>
      <p:sp>
        <p:nvSpPr>
          <p:cNvPr id="105476" name="Rectangle 49154"/>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77825"/>
          <p:cNvSpPr>
            <a:spLocks noGrp="1" noRot="1" noChangeAspect="1" noChangeArrowheads="1" noTextEdit="1"/>
          </p:cNvSpPr>
          <p:nvPr>
            <p:ph type="sldImg"/>
          </p:nvPr>
        </p:nvSpPr>
        <p:spPr>
          <a:noFill/>
          <a:ln cap="flat">
            <a:headEnd type="none" w="med" len="med"/>
            <a:tailEnd type="none" w="med" len="med"/>
          </a:ln>
        </p:spPr>
      </p:sp>
      <p:sp>
        <p:nvSpPr>
          <p:cNvPr id="117764" name="Rectangle 45058"/>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r>
              <a:rPr lang="en-US" smtClean="0">
                <a:latin typeface="Arial" charset="0"/>
              </a:rPr>
              <a:t>Smaller program, more primitivy.</a:t>
            </a:r>
            <a:endParaRPr lang="en-US" smtClean="0">
              <a:latin typeface="Calibri" pitchFamily="34" charset="0"/>
            </a:endParaRPr>
          </a:p>
          <a:p>
            <a:pPr eaLnBrk="1" hangingPunct="1"/>
            <a:r>
              <a:rPr lang="en-US" smtClean="0">
                <a:latin typeface="Arial" charset="0"/>
              </a:rPr>
              <a:t>There are 3 modes:</a:t>
            </a:r>
          </a:p>
          <a:p>
            <a:pPr eaLnBrk="1" hangingPunct="1">
              <a:buFontTx/>
              <a:buChar char="-"/>
            </a:pPr>
            <a:r>
              <a:rPr lang="en-US" smtClean="0">
                <a:latin typeface="Arial" charset="0"/>
              </a:rPr>
              <a:t>Command mode</a:t>
            </a:r>
          </a:p>
          <a:p>
            <a:pPr eaLnBrk="1" hangingPunct="1">
              <a:buFontTx/>
              <a:buChar char="-"/>
            </a:pPr>
            <a:r>
              <a:rPr lang="en-US" smtClean="0">
                <a:latin typeface="Arial" charset="0"/>
              </a:rPr>
              <a:t>X mode</a:t>
            </a:r>
          </a:p>
          <a:p>
            <a:pPr eaLnBrk="1" hangingPunct="1">
              <a:buFontTx/>
              <a:buChar char="-"/>
            </a:pPr>
            <a:r>
              <a:rPr lang="en-US" smtClean="0">
                <a:latin typeface="Arial" charset="0"/>
              </a:rPr>
              <a:t>Edit mode</a:t>
            </a:r>
          </a:p>
          <a:p>
            <a:pPr eaLnBrk="1" hangingPunct="1">
              <a:buFontTx/>
              <a:buChar char="-"/>
            </a:pPr>
            <a:endParaRPr lang="en-US" smtClean="0">
              <a:latin typeface="Arial" charset="0"/>
            </a:endParaRPr>
          </a:p>
          <a:p>
            <a:pPr eaLnBrk="1" hangingPunct="1">
              <a:spcBef>
                <a:spcPct val="0"/>
              </a:spcBef>
            </a:pPr>
            <a:r>
              <a:rPr lang="en-US" smtClean="0">
                <a:latin typeface="Calibri" pitchFamily="34" charset="0"/>
              </a:rPr>
              <a:t>go into insert mode (by either pressing the letter '</a:t>
            </a:r>
            <a:r>
              <a:rPr lang="en-US" b="1" smtClean="0">
                <a:latin typeface="Calibri" pitchFamily="34" charset="0"/>
              </a:rPr>
              <a:t>i</a:t>
            </a:r>
            <a:r>
              <a:rPr lang="en-US" smtClean="0">
                <a:latin typeface="Calibri" pitchFamily="34" charset="0"/>
              </a:rPr>
              <a:t>' or the insert key) </a:t>
            </a:r>
          </a:p>
          <a:p>
            <a:pPr eaLnBrk="1" hangingPunct="1">
              <a:spcBef>
                <a:spcPct val="0"/>
              </a:spcBef>
            </a:pPr>
            <a:r>
              <a:rPr lang="en-US" smtClean="0">
                <a:latin typeface="Calibri" pitchFamily="34" charset="0"/>
              </a:rPr>
              <a:t>delete text to the right of the cursor one character at a time with '</a:t>
            </a:r>
            <a:r>
              <a:rPr lang="en-US" b="1" smtClean="0">
                <a:latin typeface="Calibri" pitchFamily="34" charset="0"/>
              </a:rPr>
              <a:t>x</a:t>
            </a:r>
            <a:r>
              <a:rPr lang="en-US" smtClean="0">
                <a:latin typeface="Calibri" pitchFamily="34" charset="0"/>
              </a:rPr>
              <a:t>' </a:t>
            </a:r>
          </a:p>
          <a:p>
            <a:pPr eaLnBrk="1" hangingPunct="1">
              <a:spcBef>
                <a:spcPct val="0"/>
              </a:spcBef>
            </a:pPr>
            <a:r>
              <a:rPr lang="en-US" smtClean="0">
                <a:latin typeface="Calibri" pitchFamily="34" charset="0"/>
              </a:rPr>
              <a:t>delete text one line at a time by pressing '</a:t>
            </a:r>
            <a:r>
              <a:rPr lang="en-US" b="1" smtClean="0">
                <a:latin typeface="Calibri" pitchFamily="34" charset="0"/>
              </a:rPr>
              <a:t>d</a:t>
            </a:r>
            <a:r>
              <a:rPr lang="en-US" smtClean="0">
                <a:latin typeface="Calibri" pitchFamily="34" charset="0"/>
              </a:rPr>
              <a:t>' twice in quick succession </a:t>
            </a:r>
          </a:p>
          <a:p>
            <a:pPr eaLnBrk="1" hangingPunct="1">
              <a:spcBef>
                <a:spcPct val="0"/>
              </a:spcBef>
            </a:pPr>
            <a:r>
              <a:rPr lang="en-US" smtClean="0">
                <a:latin typeface="Calibri" pitchFamily="34" charset="0"/>
              </a:rPr>
              <a:t>search for text with '</a:t>
            </a:r>
            <a:r>
              <a:rPr lang="en-US" b="1" smtClean="0">
                <a:latin typeface="Calibri" pitchFamily="34" charset="0"/>
              </a:rPr>
              <a:t>/</a:t>
            </a:r>
            <a:r>
              <a:rPr lang="en-US" smtClean="0">
                <a:latin typeface="Calibri" pitchFamily="34" charset="0"/>
              </a:rPr>
              <a:t>' </a:t>
            </a:r>
          </a:p>
          <a:p>
            <a:pPr eaLnBrk="1" hangingPunct="1">
              <a:spcBef>
                <a:spcPct val="0"/>
              </a:spcBef>
            </a:pPr>
            <a:r>
              <a:rPr lang="en-US" smtClean="0">
                <a:latin typeface="Calibri" pitchFamily="34" charset="0"/>
              </a:rPr>
              <a:t>save text to a file (</a:t>
            </a:r>
            <a:r>
              <a:rPr lang="en-US" b="1" smtClean="0">
                <a:latin typeface="Calibri" pitchFamily="34" charset="0"/>
              </a:rPr>
              <a:t>:w</a:t>
            </a:r>
            <a:r>
              <a:rPr lang="en-US" smtClean="0">
                <a:latin typeface="Calibri" pitchFamily="34" charset="0"/>
              </a:rPr>
              <a:t>) and exit vi (</a:t>
            </a:r>
            <a:r>
              <a:rPr lang="en-US" b="1" smtClean="0">
                <a:latin typeface="Calibri" pitchFamily="34" charset="0"/>
              </a:rPr>
              <a:t>:q</a:t>
            </a:r>
            <a:r>
              <a:rPr lang="en-US" smtClean="0">
                <a:latin typeface="Calibri" pitchFamily="34" charset="0"/>
              </a:rPr>
              <a:t> or </a:t>
            </a:r>
            <a:r>
              <a:rPr lang="en-US" b="1" smtClean="0">
                <a:latin typeface="Calibri" pitchFamily="34" charset="0"/>
              </a:rPr>
              <a:t>:q!</a:t>
            </a:r>
            <a:r>
              <a:rPr lang="en-US" smtClean="0">
                <a:latin typeface="Calibri" pitchFamily="34" charset="0"/>
              </a:rPr>
              <a:t> if you don't mind losing changes). </a:t>
            </a:r>
          </a:p>
          <a:p>
            <a:pPr eaLnBrk="1" hangingPunct="1">
              <a:buFontTx/>
              <a:buChar char="-"/>
            </a:pPr>
            <a:endParaRPr lang="en-US" smtClean="0">
              <a:latin typeface="Arial" charset="0"/>
            </a:endParaRPr>
          </a:p>
          <a:p>
            <a:pPr eaLnBrk="1" hangingPunct="1">
              <a:buFontTx/>
              <a:buChar char="-"/>
            </a:pPr>
            <a:r>
              <a:rPr lang="en-US" smtClean="0">
                <a:latin typeface="Arial" charset="0"/>
              </a:rPr>
              <a:t>“Exc” key will take you to the command mode.</a:t>
            </a:r>
          </a:p>
          <a:p>
            <a:pPr lvl="1" eaLnBrk="1" hangingPunct="1">
              <a:buFontTx/>
              <a:buChar char="-"/>
            </a:pPr>
            <a:r>
              <a:rPr lang="en-US" smtClean="0">
                <a:latin typeface="Arial" charset="0"/>
              </a:rPr>
              <a:t>I – Insert</a:t>
            </a:r>
          </a:p>
          <a:p>
            <a:pPr lvl="1" eaLnBrk="1" hangingPunct="1">
              <a:buFontTx/>
              <a:buChar char="-"/>
            </a:pPr>
            <a:r>
              <a:rPr lang="en-US" smtClean="0">
                <a:latin typeface="Arial" charset="0"/>
              </a:rPr>
              <a:t>Esc</a:t>
            </a:r>
          </a:p>
          <a:p>
            <a:pPr lvl="1" eaLnBrk="1" hangingPunct="1">
              <a:buFontTx/>
              <a:buChar char="-"/>
            </a:pPr>
            <a:r>
              <a:rPr lang="en-US" smtClean="0">
                <a:latin typeface="Arial" charset="0"/>
              </a:rPr>
              <a:t>Shift “:”  and  “wq” – write my changes and quit</a:t>
            </a:r>
          </a:p>
          <a:p>
            <a:pPr lvl="1" eaLnBrk="1" hangingPunct="1">
              <a:buFontTx/>
              <a:buChar char="-"/>
            </a:pPr>
            <a:r>
              <a:rPr lang="en-US" smtClean="0">
                <a:latin typeface="Arial" charset="0"/>
              </a:rPr>
              <a:t>“dd” delete line of text</a:t>
            </a:r>
          </a:p>
          <a:p>
            <a:pPr lvl="1" eaLnBrk="1" hangingPunct="1">
              <a:buFontTx/>
              <a:buChar char="-"/>
            </a:pPr>
            <a:r>
              <a:rPr lang="en-US" smtClean="0">
                <a:latin typeface="Arial" charset="0"/>
              </a:rPr>
              <a:t>“cat” prints file to the screen</a:t>
            </a:r>
          </a:p>
          <a:p>
            <a:pPr eaLnBrk="1" hangingPunct="1">
              <a:spcBef>
                <a:spcPct val="0"/>
              </a:spcBef>
            </a:pPr>
            <a:r>
              <a:rPr lang="en-US" b="1" smtClean="0">
                <a:latin typeface="Calibri" pitchFamily="34" charset="0"/>
              </a:rPr>
              <a:t>Say that again.</a:t>
            </a:r>
            <a:r>
              <a:rPr lang="en-US" smtClean="0">
                <a:latin typeface="Calibri" pitchFamily="34" charset="0"/>
              </a:rPr>
              <a:t/>
            </a:r>
            <a:br>
              <a:rPr lang="en-US" smtClean="0">
                <a:latin typeface="Calibri" pitchFamily="34" charset="0"/>
              </a:rPr>
            </a:br>
            <a:r>
              <a:rPr lang="en-US" smtClean="0">
                <a:latin typeface="Calibri" pitchFamily="34" charset="0"/>
              </a:rPr>
              <a:t>You can have a command repeated a number of times by first typing in the amount of times that you want the command to occur so to delete a seven lettered word just type '</a:t>
            </a:r>
            <a:r>
              <a:rPr lang="en-US" b="1" smtClean="0">
                <a:latin typeface="Calibri" pitchFamily="34" charset="0"/>
              </a:rPr>
              <a:t>7x</a:t>
            </a:r>
            <a:r>
              <a:rPr lang="en-US" smtClean="0">
                <a:latin typeface="Calibri" pitchFamily="34" charset="0"/>
              </a:rPr>
              <a:t>'.</a:t>
            </a:r>
            <a:br>
              <a:rPr lang="en-US" smtClean="0">
                <a:latin typeface="Calibri" pitchFamily="34" charset="0"/>
              </a:rPr>
            </a:br>
            <a:r>
              <a:rPr lang="en-US" smtClean="0">
                <a:latin typeface="Calibri" pitchFamily="34" charset="0"/>
              </a:rPr>
              <a:t>You might wonder about the above line '</a:t>
            </a:r>
            <a:r>
              <a:rPr lang="en-US" i="1" smtClean="0">
                <a:latin typeface="Calibri" pitchFamily="34" charset="0"/>
              </a:rPr>
              <a:t>delete text to the right of the cursor</a:t>
            </a:r>
            <a:r>
              <a:rPr lang="en-US" smtClean="0">
                <a:latin typeface="Calibri" pitchFamily="34" charset="0"/>
              </a:rPr>
              <a:t>' - is this excess pedantry or is it leading on to something useful?</a:t>
            </a:r>
            <a:br>
              <a:rPr lang="en-US" smtClean="0">
                <a:latin typeface="Calibri" pitchFamily="34" charset="0"/>
              </a:rPr>
            </a:br>
            <a:r>
              <a:rPr lang="en-US" smtClean="0">
                <a:latin typeface="Calibri" pitchFamily="34" charset="0"/>
              </a:rPr>
              <a:t>The latter applies; pressing '</a:t>
            </a:r>
            <a:r>
              <a:rPr lang="en-US" b="1" smtClean="0">
                <a:latin typeface="Calibri" pitchFamily="34" charset="0"/>
              </a:rPr>
              <a:t>X</a:t>
            </a:r>
            <a:r>
              <a:rPr lang="en-US" smtClean="0">
                <a:latin typeface="Calibri" pitchFamily="34" charset="0"/>
              </a:rPr>
              <a:t>' deletes the character immediately to the left of the cursor and typing </a:t>
            </a:r>
            <a:r>
              <a:rPr lang="en-US" b="1" smtClean="0">
                <a:latin typeface="Calibri" pitchFamily="34" charset="0"/>
              </a:rPr>
              <a:t>7X</a:t>
            </a:r>
            <a:r>
              <a:rPr lang="en-US" smtClean="0">
                <a:latin typeface="Calibri" pitchFamily="34" charset="0"/>
              </a:rPr>
              <a:t>, for example, deletes any seven characters that are immediately to the left of the cursor. </a:t>
            </a:r>
            <a:br>
              <a:rPr lang="en-US" smtClean="0">
                <a:latin typeface="Calibri" pitchFamily="34" charset="0"/>
              </a:rPr>
            </a:br>
            <a:endParaRPr lang="en-US" smtClean="0">
              <a:latin typeface="Calibri" pitchFamily="34" charset="0"/>
            </a:endParaRPr>
          </a:p>
          <a:p>
            <a:pPr eaLnBrk="1" hangingPunct="1">
              <a:spcBef>
                <a:spcPct val="0"/>
              </a:spcBef>
            </a:pPr>
            <a:r>
              <a:rPr lang="en-US" smtClean="0">
                <a:latin typeface="Calibri" pitchFamily="34" charset="0"/>
              </a:rPr>
              <a:t>So what happens if you are at the end of a 21 character line and you type '</a:t>
            </a:r>
            <a:r>
              <a:rPr lang="en-US" b="1" smtClean="0">
                <a:latin typeface="Calibri" pitchFamily="34" charset="0"/>
              </a:rPr>
              <a:t>30X</a:t>
            </a:r>
            <a:r>
              <a:rPr lang="en-US" smtClean="0">
                <a:latin typeface="Calibri" pitchFamily="34" charset="0"/>
              </a:rPr>
              <a:t>' - do nine charaters of the preceding line get deleted?</a:t>
            </a:r>
            <a:br>
              <a:rPr lang="en-US" smtClean="0">
                <a:latin typeface="Calibri" pitchFamily="34" charset="0"/>
              </a:rPr>
            </a:br>
            <a:r>
              <a:rPr lang="en-US" smtClean="0">
                <a:latin typeface="Calibri" pitchFamily="34" charset="0"/>
              </a:rPr>
              <a:t>No, the above line will remain intact but any the text to the left of the cursor will indeed get deleted. </a:t>
            </a:r>
            <a:br>
              <a:rPr lang="en-US" smtClean="0">
                <a:latin typeface="Calibri" pitchFamily="34" charset="0"/>
              </a:rPr>
            </a:br>
            <a:endParaRPr lang="en-US" smtClean="0">
              <a:latin typeface="Calibri" pitchFamily="34" charset="0"/>
            </a:endParaRPr>
          </a:p>
          <a:p>
            <a:pPr eaLnBrk="1" hangingPunct="1">
              <a:spcBef>
                <a:spcPct val="0"/>
              </a:spcBef>
            </a:pPr>
            <a:r>
              <a:rPr lang="en-US" smtClean="0">
                <a:latin typeface="Calibri" pitchFamily="34" charset="0"/>
              </a:rPr>
              <a:t>You can, if you want to, repeat a command just once; by pressing '</a:t>
            </a:r>
            <a:r>
              <a:rPr lang="en-US" b="1" smtClean="0">
                <a:latin typeface="Calibri" pitchFamily="34" charset="0"/>
              </a:rPr>
              <a:t>.</a:t>
            </a:r>
            <a:r>
              <a:rPr lang="en-US" smtClean="0">
                <a:latin typeface="Calibri" pitchFamily="34" charset="0"/>
              </a:rPr>
              <a:t>', this I suppose could be called the 'redo' button; it has a counterpart ('</a:t>
            </a:r>
            <a:r>
              <a:rPr lang="en-US" b="1" smtClean="0">
                <a:latin typeface="Calibri" pitchFamily="34" charset="0"/>
              </a:rPr>
              <a:t>u</a:t>
            </a:r>
            <a:r>
              <a:rPr lang="en-US" smtClean="0">
                <a:latin typeface="Calibri" pitchFamily="34" charset="0"/>
              </a:rPr>
              <a:t>') which will undo the last change. </a:t>
            </a:r>
            <a:br>
              <a:rPr lang="en-US" smtClean="0">
                <a:latin typeface="Calibri" pitchFamily="34" charset="0"/>
              </a:rPr>
            </a:br>
            <a:endParaRPr lang="en-US" smtClean="0">
              <a:latin typeface="Calibri" pitchFamily="34" charset="0"/>
            </a:endParaRPr>
          </a:p>
          <a:p>
            <a:pPr eaLnBrk="1" hangingPunct="1">
              <a:spcBef>
                <a:spcPct val="0"/>
              </a:spcBef>
            </a:pPr>
            <a:r>
              <a:rPr lang="en-US" b="1" smtClean="0">
                <a:latin typeface="Calibri" pitchFamily="34" charset="0"/>
              </a:rPr>
              <a:t>There's more than one way...to delete a word.</a:t>
            </a:r>
            <a:r>
              <a:rPr lang="en-US" smtClean="0">
                <a:latin typeface="Calibri" pitchFamily="34" charset="0"/>
              </a:rPr>
              <a:t/>
            </a:r>
            <a:br>
              <a:rPr lang="en-US" smtClean="0">
                <a:latin typeface="Calibri" pitchFamily="34" charset="0"/>
              </a:rPr>
            </a:br>
            <a:r>
              <a:rPr lang="en-US" smtClean="0">
                <a:latin typeface="Calibri" pitchFamily="34" charset="0"/>
              </a:rPr>
              <a:t>Now, just to get back to deleting words. I mentioned that you could use '</a:t>
            </a:r>
            <a:r>
              <a:rPr lang="en-US" b="1" smtClean="0">
                <a:latin typeface="Calibri" pitchFamily="34" charset="0"/>
              </a:rPr>
              <a:t>7x</a:t>
            </a:r>
            <a:r>
              <a:rPr lang="en-US" smtClean="0">
                <a:latin typeface="Calibri" pitchFamily="34" charset="0"/>
              </a:rPr>
              <a:t>' to delete a seven lettered word. That's all well and good if you don't mind counting off the number of letters in whatever word it is that you want to delete. There's a better way to do this (there's always a better way).</a:t>
            </a:r>
            <a:br>
              <a:rPr lang="en-US" smtClean="0">
                <a:latin typeface="Calibri" pitchFamily="34" charset="0"/>
              </a:rPr>
            </a:br>
            <a:r>
              <a:rPr lang="en-US" smtClean="0">
                <a:latin typeface="Calibri" pitchFamily="34" charset="0"/>
              </a:rPr>
              <a:t>You can delete words with '</a:t>
            </a:r>
            <a:r>
              <a:rPr lang="en-US" b="1" smtClean="0">
                <a:latin typeface="Calibri" pitchFamily="34" charset="0"/>
              </a:rPr>
              <a:t>dw</a:t>
            </a:r>
            <a:r>
              <a:rPr lang="en-US" smtClean="0">
                <a:latin typeface="Calibri" pitchFamily="34" charset="0"/>
              </a:rPr>
              <a:t>' and '</a:t>
            </a:r>
            <a:r>
              <a:rPr lang="en-US" b="1" smtClean="0">
                <a:latin typeface="Calibri" pitchFamily="34" charset="0"/>
              </a:rPr>
              <a:t>db</a:t>
            </a:r>
            <a:r>
              <a:rPr lang="en-US" smtClean="0">
                <a:latin typeface="Calibri" pitchFamily="34" charset="0"/>
              </a:rPr>
              <a:t>'; use '</a:t>
            </a:r>
            <a:r>
              <a:rPr lang="en-US" b="1" smtClean="0">
                <a:latin typeface="Calibri" pitchFamily="34" charset="0"/>
              </a:rPr>
              <a:t>dw</a:t>
            </a:r>
            <a:r>
              <a:rPr lang="en-US" smtClean="0">
                <a:latin typeface="Calibri" pitchFamily="34" charset="0"/>
              </a:rPr>
              <a:t>' for deleting words to the right of the cursor and '</a:t>
            </a:r>
            <a:r>
              <a:rPr lang="en-US" b="1" smtClean="0">
                <a:latin typeface="Calibri" pitchFamily="34" charset="0"/>
              </a:rPr>
              <a:t>db</a:t>
            </a:r>
            <a:r>
              <a:rPr lang="en-US" smtClean="0">
                <a:latin typeface="Calibri" pitchFamily="34" charset="0"/>
              </a:rPr>
              <a:t>' for deleting words to the left - and if you want to delete seven words then use '</a:t>
            </a:r>
            <a:r>
              <a:rPr lang="en-US" b="1" smtClean="0">
                <a:latin typeface="Calibri" pitchFamily="34" charset="0"/>
              </a:rPr>
              <a:t>7dw</a:t>
            </a:r>
            <a:r>
              <a:rPr lang="en-US" smtClean="0">
                <a:latin typeface="Calibri" pitchFamily="34" charset="0"/>
              </a:rPr>
              <a:t>'. </a:t>
            </a:r>
            <a:br>
              <a:rPr lang="en-US" smtClean="0">
                <a:latin typeface="Calibri" pitchFamily="34" charset="0"/>
              </a:rPr>
            </a:br>
            <a:endParaRPr lang="en-US" smtClean="0">
              <a:latin typeface="Calibri" pitchFamily="34" charset="0"/>
            </a:endParaRPr>
          </a:p>
          <a:p>
            <a:pPr eaLnBrk="1" hangingPunct="1">
              <a:spcBef>
                <a:spcPct val="0"/>
              </a:spcBef>
            </a:pPr>
            <a:r>
              <a:rPr lang="en-US" b="1" smtClean="0">
                <a:latin typeface="Calibri" pitchFamily="34" charset="0"/>
              </a:rPr>
              <a:t>Moving the cursor.</a:t>
            </a:r>
            <a:r>
              <a:rPr lang="en-US" smtClean="0">
                <a:latin typeface="Calibri" pitchFamily="34" charset="0"/>
              </a:rPr>
              <a:t/>
            </a:r>
            <a:br>
              <a:rPr lang="en-US" smtClean="0">
                <a:latin typeface="Calibri" pitchFamily="34" charset="0"/>
              </a:rPr>
            </a:br>
            <a:r>
              <a:rPr lang="en-US" smtClean="0">
                <a:latin typeface="Calibri" pitchFamily="34" charset="0"/>
              </a:rPr>
              <a:t>This moves on (hur, hur) rather nicely to the next thing that I want to get to - moving the cursor around. Obviously you can use the cursor keys but there are other ways of doing it.</a:t>
            </a:r>
            <a:br>
              <a:rPr lang="en-US" smtClean="0">
                <a:latin typeface="Calibri" pitchFamily="34" charset="0"/>
              </a:rPr>
            </a:br>
            <a:r>
              <a:rPr lang="en-US" smtClean="0">
                <a:latin typeface="Calibri" pitchFamily="34" charset="0"/>
              </a:rPr>
              <a:t>For example, if you want to move to the start of the previous sentence use '</a:t>
            </a:r>
            <a:r>
              <a:rPr lang="en-US" b="1" smtClean="0">
                <a:latin typeface="Calibri" pitchFamily="34" charset="0"/>
              </a:rPr>
              <a:t>(</a:t>
            </a:r>
            <a:r>
              <a:rPr lang="en-US" smtClean="0">
                <a:latin typeface="Calibri" pitchFamily="34" charset="0"/>
              </a:rPr>
              <a:t>', if you want to move on to the next one then press '</a:t>
            </a:r>
            <a:r>
              <a:rPr lang="en-US" b="1" smtClean="0">
                <a:latin typeface="Calibri" pitchFamily="34" charset="0"/>
              </a:rPr>
              <a:t>)</a:t>
            </a:r>
            <a:r>
              <a:rPr lang="en-US" smtClean="0">
                <a:latin typeface="Calibri" pitchFamily="34" charset="0"/>
              </a:rPr>
              <a:t>'. You can go squiggly if you want to move around one paragraph at a time and use '</a:t>
            </a:r>
            <a:r>
              <a:rPr lang="en-US" b="1" smtClean="0">
                <a:latin typeface="Calibri" pitchFamily="34" charset="0"/>
              </a:rPr>
              <a:t>{</a:t>
            </a:r>
            <a:r>
              <a:rPr lang="en-US" smtClean="0">
                <a:latin typeface="Calibri" pitchFamily="34" charset="0"/>
              </a:rPr>
              <a:t>' or '</a:t>
            </a:r>
            <a:r>
              <a:rPr lang="en-US" b="1" smtClean="0">
                <a:latin typeface="Calibri" pitchFamily="34" charset="0"/>
              </a:rPr>
              <a:t>}</a:t>
            </a:r>
            <a:r>
              <a:rPr lang="en-US" smtClean="0">
                <a:latin typeface="Calibri" pitchFamily="34" charset="0"/>
              </a:rPr>
              <a:t>' respectively. If you only want move around by a few words then use '</a:t>
            </a:r>
            <a:r>
              <a:rPr lang="en-US" b="1" smtClean="0">
                <a:latin typeface="Calibri" pitchFamily="34" charset="0"/>
              </a:rPr>
              <a:t>W</a:t>
            </a:r>
            <a:r>
              <a:rPr lang="en-US" smtClean="0">
                <a:latin typeface="Calibri" pitchFamily="34" charset="0"/>
              </a:rPr>
              <a:t>' and '</a:t>
            </a:r>
            <a:r>
              <a:rPr lang="en-US" b="1" smtClean="0">
                <a:latin typeface="Calibri" pitchFamily="34" charset="0"/>
              </a:rPr>
              <a:t>B</a:t>
            </a:r>
            <a:r>
              <a:rPr lang="en-US" smtClean="0">
                <a:latin typeface="Calibri" pitchFamily="34" charset="0"/>
              </a:rPr>
              <a:t>'.</a:t>
            </a:r>
            <a:br>
              <a:rPr lang="en-US" smtClean="0">
                <a:latin typeface="Calibri" pitchFamily="34" charset="0"/>
              </a:rPr>
            </a:br>
            <a:r>
              <a:rPr lang="en-US" smtClean="0">
                <a:latin typeface="Calibri" pitchFamily="34" charset="0"/>
              </a:rPr>
              <a:t>The great thing about all of this is precision. </a:t>
            </a:r>
            <a:br>
              <a:rPr lang="en-US" smtClean="0">
                <a:latin typeface="Calibri" pitchFamily="34" charset="0"/>
              </a:rPr>
            </a:br>
            <a:endParaRPr lang="en-US" smtClean="0">
              <a:latin typeface="Calibri" pitchFamily="34" charset="0"/>
            </a:endParaRPr>
          </a:p>
          <a:p>
            <a:pPr eaLnBrk="1" hangingPunct="1">
              <a:spcBef>
                <a:spcPct val="0"/>
              </a:spcBef>
            </a:pPr>
            <a:r>
              <a:rPr lang="en-US" smtClean="0">
                <a:latin typeface="Calibri" pitchFamily="34" charset="0"/>
              </a:rPr>
              <a:t>And I haven't even gotten to the good stuff yet. </a:t>
            </a:r>
            <a:br>
              <a:rPr lang="en-US" smtClean="0">
                <a:latin typeface="Calibri" pitchFamily="34" charset="0"/>
              </a:rPr>
            </a:br>
            <a:endParaRPr lang="en-US" smtClean="0">
              <a:latin typeface="Calibri" pitchFamily="34" charset="0"/>
            </a:endParaRPr>
          </a:p>
          <a:p>
            <a:pPr eaLnBrk="1" hangingPunct="1">
              <a:spcBef>
                <a:spcPct val="0"/>
              </a:spcBef>
            </a:pPr>
            <a:r>
              <a:rPr lang="en-US" b="1" smtClean="0">
                <a:latin typeface="Calibri" pitchFamily="34" charset="0"/>
              </a:rPr>
              <a:t>Cut &amp; Paste.</a:t>
            </a:r>
            <a:r>
              <a:rPr lang="en-US" smtClean="0">
                <a:latin typeface="Calibri" pitchFamily="34" charset="0"/>
              </a:rPr>
              <a:t/>
            </a:r>
            <a:br>
              <a:rPr lang="en-US" smtClean="0">
                <a:latin typeface="Calibri" pitchFamily="34" charset="0"/>
              </a:rPr>
            </a:br>
            <a:r>
              <a:rPr lang="en-US" smtClean="0">
                <a:latin typeface="Calibri" pitchFamily="34" charset="0"/>
              </a:rPr>
              <a:t>Do you remember about 'dd', and that it deletes lines one at a time? Well here's something nifty that you can do with it and just one other command. Let's say that you have a four line block of text that you want to move (be it source code or whatever). Move the cursor to the first line of that block of text and type '</a:t>
            </a:r>
            <a:r>
              <a:rPr lang="en-US" b="1" smtClean="0">
                <a:latin typeface="Calibri" pitchFamily="34" charset="0"/>
              </a:rPr>
              <a:t>4d</a:t>
            </a:r>
            <a:r>
              <a:rPr lang="en-US" smtClean="0">
                <a:latin typeface="Calibri" pitchFamily="34" charset="0"/>
              </a:rPr>
              <a:t>', then move the cursor to where you want to put the text and type '</a:t>
            </a:r>
            <a:r>
              <a:rPr lang="en-US" b="1" smtClean="0">
                <a:latin typeface="Calibri" pitchFamily="34" charset="0"/>
              </a:rPr>
              <a:t>p</a:t>
            </a:r>
            <a:r>
              <a:rPr lang="en-US" smtClean="0">
                <a:latin typeface="Calibri" pitchFamily="34" charset="0"/>
              </a:rPr>
              <a:t>'. </a:t>
            </a:r>
            <a:br>
              <a:rPr lang="en-US" smtClean="0">
                <a:latin typeface="Calibri" pitchFamily="34" charset="0"/>
              </a:rPr>
            </a:br>
            <a:r>
              <a:rPr lang="en-US" smtClean="0">
                <a:latin typeface="Calibri" pitchFamily="34" charset="0"/>
              </a:rPr>
              <a:t>This will put the text you previously deleted back in, after the cursor. Using '</a:t>
            </a:r>
            <a:r>
              <a:rPr lang="en-US" b="1" smtClean="0">
                <a:latin typeface="Calibri" pitchFamily="34" charset="0"/>
              </a:rPr>
              <a:t>P</a:t>
            </a:r>
            <a:r>
              <a:rPr lang="en-US" smtClean="0">
                <a:latin typeface="Calibri" pitchFamily="34" charset="0"/>
              </a:rPr>
              <a:t>' will insert the deleted text before the cursor. </a:t>
            </a:r>
          </a:p>
          <a:p>
            <a:pPr eaLnBrk="1" hangingPunct="1">
              <a:spcBef>
                <a:spcPct val="0"/>
              </a:spcBef>
            </a:pPr>
            <a:r>
              <a:rPr lang="en-US" b="1" smtClean="0">
                <a:latin typeface="Calibri" pitchFamily="34" charset="0"/>
              </a:rPr>
              <a:t>Copy &amp; Paste.</a:t>
            </a:r>
            <a:r>
              <a:rPr lang="en-US" smtClean="0">
                <a:latin typeface="Calibri" pitchFamily="34" charset="0"/>
              </a:rPr>
              <a:t/>
            </a:r>
            <a:br>
              <a:rPr lang="en-US" smtClean="0">
                <a:latin typeface="Calibri" pitchFamily="34" charset="0"/>
              </a:rPr>
            </a:br>
            <a:r>
              <a:rPr lang="en-US" smtClean="0">
                <a:latin typeface="Calibri" pitchFamily="34" charset="0"/>
              </a:rPr>
              <a:t>So now you know how to cut and paste text in vi.</a:t>
            </a:r>
            <a:br>
              <a:rPr lang="en-US" smtClean="0">
                <a:latin typeface="Calibri" pitchFamily="34" charset="0"/>
              </a:rPr>
            </a:br>
            <a:r>
              <a:rPr lang="en-US" smtClean="0">
                <a:latin typeface="Calibri" pitchFamily="34" charset="0"/>
              </a:rPr>
              <a:t>The next thing to learn is how to copy and paste text and there really isn't anything to it at all; instead of putting text into the memory buffer by deleting it text needs to be put there without deleting it. This is done by yanking the text.</a:t>
            </a:r>
            <a:br>
              <a:rPr lang="en-US" smtClean="0">
                <a:latin typeface="Calibri" pitchFamily="34" charset="0"/>
              </a:rPr>
            </a:br>
            <a:r>
              <a:rPr lang="en-US" smtClean="0">
                <a:latin typeface="Calibri" pitchFamily="34" charset="0"/>
              </a:rPr>
              <a:t>If you want to yank four lines of text into the buffer, move the cursor to the first line of that block of text and type '</a:t>
            </a:r>
            <a:r>
              <a:rPr lang="en-US" b="1" smtClean="0">
                <a:latin typeface="Calibri" pitchFamily="34" charset="0"/>
              </a:rPr>
              <a:t>4Y</a:t>
            </a:r>
            <a:r>
              <a:rPr lang="en-US" smtClean="0">
                <a:latin typeface="Calibri" pitchFamily="34" charset="0"/>
              </a:rPr>
              <a:t>'. You can then use '</a:t>
            </a:r>
            <a:r>
              <a:rPr lang="en-US" b="1" smtClean="0">
                <a:latin typeface="Calibri" pitchFamily="34" charset="0"/>
              </a:rPr>
              <a:t>p</a:t>
            </a:r>
            <a:r>
              <a:rPr lang="en-US" smtClean="0">
                <a:latin typeface="Calibri" pitchFamily="34" charset="0"/>
              </a:rPr>
              <a:t>' or '</a:t>
            </a:r>
            <a:r>
              <a:rPr lang="en-US" b="1" smtClean="0">
                <a:latin typeface="Calibri" pitchFamily="34" charset="0"/>
              </a:rPr>
              <a:t>P</a:t>
            </a:r>
            <a:r>
              <a:rPr lang="en-US" smtClean="0">
                <a:latin typeface="Calibri" pitchFamily="34" charset="0"/>
              </a:rPr>
              <a:t>' to place a copy of that text elsewhere. </a:t>
            </a:r>
            <a:br>
              <a:rPr lang="en-US" smtClean="0">
                <a:latin typeface="Calibri" pitchFamily="34" charset="0"/>
              </a:rPr>
            </a:br>
            <a:endParaRPr lang="en-US" smtClean="0">
              <a:latin typeface="Calibri" pitchFamily="34" charset="0"/>
            </a:endParaRPr>
          </a:p>
          <a:p>
            <a:pPr eaLnBrk="1" hangingPunct="1">
              <a:spcBef>
                <a:spcPct val="0"/>
              </a:spcBef>
            </a:pPr>
            <a:r>
              <a:rPr lang="en-US" b="1" smtClean="0">
                <a:latin typeface="Calibri" pitchFamily="34" charset="0"/>
              </a:rPr>
              <a:t>Other ways to change text.</a:t>
            </a:r>
            <a:r>
              <a:rPr lang="en-US" smtClean="0">
                <a:latin typeface="Calibri" pitchFamily="34" charset="0"/>
              </a:rPr>
              <a:t/>
            </a:r>
            <a:br>
              <a:rPr lang="en-US" smtClean="0">
                <a:latin typeface="Calibri" pitchFamily="34" charset="0"/>
              </a:rPr>
            </a:br>
            <a:r>
              <a:rPr lang="en-US" smtClean="0">
                <a:latin typeface="Calibri" pitchFamily="34" charset="0"/>
              </a:rPr>
              <a:t>There are a few other ways that you can use to edit text. If, for example, you have typed in 'ilug' where you meant 'ILUG' you can either press '</a:t>
            </a:r>
            <a:r>
              <a:rPr lang="en-US" b="1" smtClean="0">
                <a:latin typeface="Calibri" pitchFamily="34" charset="0"/>
              </a:rPr>
              <a:t>R</a:t>
            </a:r>
            <a:r>
              <a:rPr lang="en-US" smtClean="0">
                <a:latin typeface="Calibri" pitchFamily="34" charset="0"/>
              </a:rPr>
              <a:t>' with the cursor at the start of 'ilug', type the abbreviation in with caps lock on and press ESC to get out of replace mode. Or you can do it quickly by positioning the cursor and then typing '</a:t>
            </a:r>
            <a:r>
              <a:rPr lang="en-US" b="1" smtClean="0">
                <a:latin typeface="Calibri" pitchFamily="34" charset="0"/>
              </a:rPr>
              <a:t>4~</a:t>
            </a:r>
            <a:r>
              <a:rPr lang="en-US" smtClean="0">
                <a:latin typeface="Calibri" pitchFamily="34" charset="0"/>
              </a:rPr>
              <a:t>'. </a:t>
            </a:r>
            <a:br>
              <a:rPr lang="en-US" smtClean="0">
                <a:latin typeface="Calibri" pitchFamily="34" charset="0"/>
              </a:rPr>
            </a:br>
            <a:r>
              <a:rPr lang="en-US" smtClean="0">
                <a:latin typeface="Calibri" pitchFamily="34" charset="0"/>
              </a:rPr>
              <a:t>And if you want to delete to the end of a line '</a:t>
            </a:r>
            <a:r>
              <a:rPr lang="en-US" b="1" smtClean="0">
                <a:latin typeface="Calibri" pitchFamily="34" charset="0"/>
              </a:rPr>
              <a:t>D</a:t>
            </a:r>
            <a:r>
              <a:rPr lang="en-US" smtClean="0">
                <a:latin typeface="Calibri" pitchFamily="34" charset="0"/>
              </a:rPr>
              <a:t>' will work just fine. </a:t>
            </a:r>
          </a:p>
          <a:p>
            <a:pPr eaLnBrk="1" hangingPunct="1">
              <a:spcBef>
                <a:spcPct val="0"/>
              </a:spcBef>
            </a:pPr>
            <a:r>
              <a:rPr lang="en-US" b="1" smtClean="0">
                <a:latin typeface="Calibri" pitchFamily="34" charset="0"/>
              </a:rPr>
              <a:t>Windows.</a:t>
            </a:r>
            <a:r>
              <a:rPr lang="en-US" smtClean="0">
                <a:latin typeface="Calibri" pitchFamily="34" charset="0"/>
              </a:rPr>
              <a:t/>
            </a:r>
            <a:br>
              <a:rPr lang="en-US" smtClean="0">
                <a:latin typeface="Calibri" pitchFamily="34" charset="0"/>
              </a:rPr>
            </a:br>
            <a:r>
              <a:rPr lang="en-US" smtClean="0">
                <a:latin typeface="Calibri" pitchFamily="34" charset="0"/>
              </a:rPr>
              <a:t>Sometimes it can be quite handy to have more than one file open in vi at the same time - specifications in one 'window' and the source code in another for example.</a:t>
            </a:r>
            <a:br>
              <a:rPr lang="en-US" smtClean="0">
                <a:latin typeface="Calibri" pitchFamily="34" charset="0"/>
              </a:rPr>
            </a:br>
            <a:r>
              <a:rPr lang="en-US" smtClean="0">
                <a:latin typeface="Calibri" pitchFamily="34" charset="0"/>
              </a:rPr>
              <a:t>To do this you need to have one file open first and then press </a:t>
            </a:r>
            <a:r>
              <a:rPr lang="en-US" b="1" smtClean="0">
                <a:latin typeface="Calibri" pitchFamily="34" charset="0"/>
              </a:rPr>
              <a:t>Ctrl &amp; w</a:t>
            </a:r>
            <a:r>
              <a:rPr lang="en-US" smtClean="0">
                <a:latin typeface="Calibri" pitchFamily="34" charset="0"/>
              </a:rPr>
              <a:t> (the control and 'w' keys at the same time) followed by '</a:t>
            </a:r>
            <a:r>
              <a:rPr lang="en-US" b="1" smtClean="0">
                <a:latin typeface="Calibri" pitchFamily="34" charset="0"/>
              </a:rPr>
              <a:t>n</a:t>
            </a:r>
            <a:r>
              <a:rPr lang="en-US" smtClean="0">
                <a:latin typeface="Calibri" pitchFamily="34" charset="0"/>
              </a:rPr>
              <a:t>'. This will result in a new window created at the top of the screen, with the screen divided equally between the two windows.</a:t>
            </a:r>
            <a:br>
              <a:rPr lang="en-US" smtClean="0">
                <a:latin typeface="Calibri" pitchFamily="34" charset="0"/>
              </a:rPr>
            </a:br>
            <a:r>
              <a:rPr lang="en-US" smtClean="0">
                <a:latin typeface="Calibri" pitchFamily="34" charset="0"/>
              </a:rPr>
              <a:t>To edit a file in this new window you need to type '</a:t>
            </a:r>
            <a:r>
              <a:rPr lang="en-US" b="1" smtClean="0">
                <a:latin typeface="Calibri" pitchFamily="34" charset="0"/>
              </a:rPr>
              <a:t>:e</a:t>
            </a:r>
            <a:r>
              <a:rPr lang="en-US" smtClean="0">
                <a:latin typeface="Calibri" pitchFamily="34" charset="0"/>
              </a:rPr>
              <a:t>' followed by the name of the file. You can keep on doing this until you have as many files open as is needed. </a:t>
            </a:r>
            <a:br>
              <a:rPr lang="en-US" smtClean="0">
                <a:latin typeface="Calibri" pitchFamily="34" charset="0"/>
              </a:rPr>
            </a:br>
            <a:endParaRPr lang="en-US" smtClean="0">
              <a:latin typeface="Calibri" pitchFamily="34" charset="0"/>
            </a:endParaRPr>
          </a:p>
          <a:p>
            <a:pPr eaLnBrk="1" hangingPunct="1">
              <a:spcBef>
                <a:spcPct val="0"/>
              </a:spcBef>
            </a:pPr>
            <a:r>
              <a:rPr lang="en-US" smtClean="0">
                <a:latin typeface="Calibri" pitchFamily="34" charset="0"/>
              </a:rPr>
              <a:t>Moving between the windows is fairly simple. Press Ctrl &amp; w first to let vi know that you want to do something about the windows and then press:</a:t>
            </a:r>
            <a:br>
              <a:rPr lang="en-US" smtClean="0">
                <a:latin typeface="Calibri" pitchFamily="34" charset="0"/>
              </a:rPr>
            </a:br>
            <a:endParaRPr lang="en-US" smtClean="0">
              <a:latin typeface="Calibri" pitchFamily="34" charset="0"/>
            </a:endParaRPr>
          </a:p>
          <a:p>
            <a:pPr eaLnBrk="1" hangingPunct="1">
              <a:spcBef>
                <a:spcPct val="0"/>
              </a:spcBef>
            </a:pPr>
            <a:r>
              <a:rPr lang="en-US" b="1" smtClean="0">
                <a:latin typeface="Calibri" pitchFamily="34" charset="0"/>
              </a:rPr>
              <a:t>t</a:t>
            </a:r>
            <a:r>
              <a:rPr lang="en-US" smtClean="0">
                <a:latin typeface="Calibri" pitchFamily="34" charset="0"/>
              </a:rPr>
              <a:t> if you want to move to the top one </a:t>
            </a:r>
          </a:p>
          <a:p>
            <a:pPr eaLnBrk="1" hangingPunct="1">
              <a:spcBef>
                <a:spcPct val="0"/>
              </a:spcBef>
            </a:pPr>
            <a:r>
              <a:rPr lang="en-US" b="1" smtClean="0">
                <a:latin typeface="Calibri" pitchFamily="34" charset="0"/>
              </a:rPr>
              <a:t>b</a:t>
            </a:r>
            <a:r>
              <a:rPr lang="en-US" smtClean="0">
                <a:latin typeface="Calibri" pitchFamily="34" charset="0"/>
              </a:rPr>
              <a:t> if you want to move to the bottom window </a:t>
            </a:r>
          </a:p>
          <a:p>
            <a:pPr eaLnBrk="1" hangingPunct="1">
              <a:spcBef>
                <a:spcPct val="0"/>
              </a:spcBef>
            </a:pPr>
            <a:r>
              <a:rPr lang="en-US" smtClean="0">
                <a:latin typeface="Calibri" pitchFamily="34" charset="0"/>
              </a:rPr>
              <a:t>Up arrow or down arrow to move to a window in the middle, you can also use '</a:t>
            </a:r>
            <a:r>
              <a:rPr lang="en-US" b="1" smtClean="0">
                <a:latin typeface="Calibri" pitchFamily="34" charset="0"/>
              </a:rPr>
              <a:t>j</a:t>
            </a:r>
            <a:r>
              <a:rPr lang="en-US" smtClean="0">
                <a:latin typeface="Calibri" pitchFamily="34" charset="0"/>
              </a:rPr>
              <a:t>' or '</a:t>
            </a:r>
            <a:r>
              <a:rPr lang="en-US" b="1" smtClean="0">
                <a:latin typeface="Calibri" pitchFamily="34" charset="0"/>
              </a:rPr>
              <a:t>k</a:t>
            </a:r>
            <a:r>
              <a:rPr lang="en-US" smtClean="0">
                <a:latin typeface="Calibri" pitchFamily="34" charset="0"/>
              </a:rPr>
              <a:t>' if you don't have any arrow keys for some reason. </a:t>
            </a:r>
          </a:p>
          <a:p>
            <a:pPr eaLnBrk="1" hangingPunct="1">
              <a:spcBef>
                <a:spcPct val="0"/>
              </a:spcBef>
            </a:pPr>
            <a:r>
              <a:rPr lang="en-US" smtClean="0">
                <a:latin typeface="Calibri" pitchFamily="34" charset="0"/>
              </a:rPr>
              <a:t/>
            </a:r>
            <a:br>
              <a:rPr lang="en-US" smtClean="0">
                <a:latin typeface="Calibri" pitchFamily="34" charset="0"/>
              </a:rPr>
            </a:br>
            <a:endParaRPr lang="en-US" smtClean="0">
              <a:latin typeface="Calibri" pitchFamily="34" charset="0"/>
            </a:endParaRPr>
          </a:p>
          <a:p>
            <a:pPr eaLnBrk="1" hangingPunct="1">
              <a:spcBef>
                <a:spcPct val="0"/>
              </a:spcBef>
            </a:pPr>
            <a:r>
              <a:rPr lang="en-US" smtClean="0">
                <a:latin typeface="Calibri" pitchFamily="34" charset="0"/>
              </a:rPr>
              <a:t>Typing '</a:t>
            </a:r>
            <a:r>
              <a:rPr lang="en-US" b="1" smtClean="0">
                <a:latin typeface="Calibri" pitchFamily="34" charset="0"/>
              </a:rPr>
              <a:t>:q</a:t>
            </a:r>
            <a:r>
              <a:rPr lang="en-US" smtClean="0">
                <a:latin typeface="Calibri" pitchFamily="34" charset="0"/>
              </a:rPr>
              <a:t>' will close the window that the cursor is in, if you want to close all other windows then press '</a:t>
            </a:r>
            <a:r>
              <a:rPr lang="en-US" b="1" smtClean="0">
                <a:latin typeface="Calibri" pitchFamily="34" charset="0"/>
              </a:rPr>
              <a:t>Ctrl &amp; w</a:t>
            </a:r>
            <a:r>
              <a:rPr lang="en-US" smtClean="0">
                <a:latin typeface="Calibri" pitchFamily="34" charset="0"/>
              </a:rPr>
              <a:t>' followed by '</a:t>
            </a:r>
            <a:r>
              <a:rPr lang="en-US" b="1" smtClean="0">
                <a:latin typeface="Calibri" pitchFamily="34" charset="0"/>
              </a:rPr>
              <a:t>o</a:t>
            </a:r>
            <a:r>
              <a:rPr lang="en-US" smtClean="0">
                <a:latin typeface="Calibri" pitchFamily="34" charset="0"/>
              </a:rPr>
              <a:t>'. </a:t>
            </a:r>
            <a:br>
              <a:rPr lang="en-US" smtClean="0">
                <a:latin typeface="Calibri" pitchFamily="34" charset="0"/>
              </a:rPr>
            </a:br>
            <a:r>
              <a:rPr lang="en-US" smtClean="0">
                <a:latin typeface="Calibri" pitchFamily="34" charset="0"/>
              </a:rPr>
              <a:t/>
            </a:r>
            <a:br>
              <a:rPr lang="en-US" smtClean="0">
                <a:latin typeface="Calibri" pitchFamily="34" charset="0"/>
              </a:rPr>
            </a:br>
            <a:r>
              <a:rPr lang="en-US" smtClean="0">
                <a:latin typeface="Calibri" pitchFamily="34" charset="0"/>
              </a:rPr>
              <a:t/>
            </a:r>
            <a:br>
              <a:rPr lang="en-US" smtClean="0">
                <a:latin typeface="Calibri" pitchFamily="34" charset="0"/>
              </a:rPr>
            </a:br>
            <a:r>
              <a:rPr lang="en-US" smtClean="0">
                <a:latin typeface="Calibri" pitchFamily="34" charset="0"/>
              </a:rPr>
              <a:t/>
            </a:r>
            <a:br>
              <a:rPr lang="en-US" smtClean="0">
                <a:latin typeface="Calibri" pitchFamily="34" charset="0"/>
              </a:rPr>
            </a:br>
            <a:endParaRPr lang="en-US" smtClean="0">
              <a:latin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hape 4"/>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lvl1pPr defTabSz="933450" eaLnBrk="0" hangingPunct="0">
              <a:defRPr sz="2400">
                <a:solidFill>
                  <a:schemeClr val="tx1"/>
                </a:solidFill>
                <a:latin typeface="Arial" pitchFamily="34" charset="0"/>
                <a:ea typeface="ＭＳ Ｐゴシック" pitchFamily="34" charset="-128"/>
              </a:defRPr>
            </a:lvl1pPr>
            <a:lvl2pPr marL="742950" indent="-285750" defTabSz="933450" eaLnBrk="0" hangingPunct="0">
              <a:defRPr sz="2400">
                <a:solidFill>
                  <a:schemeClr val="tx1"/>
                </a:solidFill>
                <a:latin typeface="Arial" pitchFamily="34" charset="0"/>
                <a:ea typeface="ＭＳ Ｐゴシック" pitchFamily="34" charset="-128"/>
              </a:defRPr>
            </a:lvl2pPr>
            <a:lvl3pPr marL="1143000" indent="-228600" defTabSz="933450" eaLnBrk="0" hangingPunct="0">
              <a:defRPr sz="2400">
                <a:solidFill>
                  <a:schemeClr val="tx1"/>
                </a:solidFill>
                <a:latin typeface="Arial" pitchFamily="34" charset="0"/>
                <a:ea typeface="ＭＳ Ｐゴシック" pitchFamily="34" charset="-128"/>
              </a:defRPr>
            </a:lvl3pPr>
            <a:lvl4pPr marL="1600200" indent="-228600" defTabSz="933450" eaLnBrk="0" hangingPunct="0">
              <a:defRPr sz="2400">
                <a:solidFill>
                  <a:schemeClr val="tx1"/>
                </a:solidFill>
                <a:latin typeface="Arial" pitchFamily="34" charset="0"/>
                <a:ea typeface="ＭＳ Ｐゴシック" pitchFamily="34" charset="-128"/>
              </a:defRPr>
            </a:lvl4pPr>
            <a:lvl5pPr marL="2057400" indent="-228600" defTabSz="933450" eaLnBrk="0" hangingPunct="0">
              <a:defRPr sz="2400">
                <a:solidFill>
                  <a:schemeClr val="tx1"/>
                </a:solidFill>
                <a:latin typeface="Arial" pitchFamily="34" charset="0"/>
                <a:ea typeface="ＭＳ Ｐゴシック" pitchFamily="34" charset="-128"/>
              </a:defRPr>
            </a:lvl5pPr>
            <a:lvl6pPr marL="25146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6E46260C-DD6B-426A-8083-D589062C79EF}" type="slidenum">
              <a:rPr lang="en-US" sz="1200" smtClean="0"/>
              <a:pPr eaLnBrk="1" hangingPunct="1"/>
              <a:t>62</a:t>
            </a:fld>
            <a:endParaRPr lang="en-US" sz="1200" smtClean="0"/>
          </a:p>
        </p:txBody>
      </p:sp>
      <p:sp>
        <p:nvSpPr>
          <p:cNvPr id="118787" name="Rectangle 54273"/>
          <p:cNvSpPr>
            <a:spLocks noGrp="1" noRot="1" noChangeAspect="1" noChangeArrowheads="1" noTextEdit="1"/>
          </p:cNvSpPr>
          <p:nvPr>
            <p:ph type="sldImg"/>
          </p:nvPr>
        </p:nvSpPr>
        <p:spPr>
          <a:ln cap="flat">
            <a:headEnd type="none" w="med" len="med"/>
            <a:tailEnd type="none" w="med" len="med"/>
          </a:ln>
        </p:spPr>
      </p:sp>
      <p:sp>
        <p:nvSpPr>
          <p:cNvPr id="118788" name="Rectangle 49154"/>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hape 4"/>
          <p:cNvSpPr>
            <a:spLocks noGrp="1" noChangeArrowheads="1"/>
          </p:cNvSpPr>
          <p:nvPr>
            <p:ph type="sldNum" sz="quarter" idx="5"/>
          </p:nvPr>
        </p:nvSpPr>
        <p:spPr/>
        <p:txBody>
          <a:bodyPr/>
          <a:lstStyle/>
          <a:p>
            <a:pPr>
              <a:defRPr/>
            </a:pPr>
            <a:fld id="{854E5F50-96C8-4118-9949-B7F3A78C445F}" type="slidenum">
              <a:rPr lang="en-US" smtClean="0">
                <a:latin typeface="Arial" pitchFamily="34" charset="0"/>
                <a:ea typeface="ＭＳ Ｐゴシック" pitchFamily="34" charset="-128"/>
              </a:rPr>
              <a:pPr>
                <a:defRPr/>
              </a:pPr>
              <a:t>63</a:t>
            </a:fld>
            <a:endParaRPr lang="en-US" smtClean="0">
              <a:latin typeface="Arial" pitchFamily="34" charset="0"/>
              <a:ea typeface="ＭＳ Ｐゴシック" pitchFamily="34" charset="-128"/>
            </a:endParaRPr>
          </a:p>
        </p:txBody>
      </p:sp>
      <p:sp>
        <p:nvSpPr>
          <p:cNvPr id="121859" name="Rectangle 54273"/>
          <p:cNvSpPr>
            <a:spLocks noGrp="1" noRot="1" noChangeAspect="1" noChangeArrowheads="1" noTextEdit="1"/>
          </p:cNvSpPr>
          <p:nvPr>
            <p:ph type="sldImg"/>
          </p:nvPr>
        </p:nvSpPr>
        <p:spPr>
          <a:ln cap="flat">
            <a:headEnd type="none" w="med" len="med"/>
            <a:tailEnd type="none" w="med" len="med"/>
          </a:ln>
        </p:spPr>
      </p:sp>
      <p:sp>
        <p:nvSpPr>
          <p:cNvPr id="121860" name="Rectangle 49154"/>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hape 4"/>
          <p:cNvSpPr>
            <a:spLocks noGrp="1" noChangeArrowheads="1"/>
          </p:cNvSpPr>
          <p:nvPr>
            <p:ph type="sldNum" sz="quarter" idx="5"/>
          </p:nvPr>
        </p:nvSpPr>
        <p:spPr/>
        <p:txBody>
          <a:bodyPr/>
          <a:lstStyle/>
          <a:p>
            <a:pPr>
              <a:defRPr/>
            </a:pPr>
            <a:fld id="{08A20D47-22F4-4422-AA83-24ADE9D7ACDD}" type="slidenum">
              <a:rPr lang="en-US" smtClean="0">
                <a:latin typeface="Arial" pitchFamily="34" charset="0"/>
                <a:ea typeface="ＭＳ Ｐゴシック" pitchFamily="34" charset="-128"/>
              </a:rPr>
              <a:pPr>
                <a:defRPr/>
              </a:pPr>
              <a:t>64</a:t>
            </a:fld>
            <a:endParaRPr lang="en-US" smtClean="0">
              <a:latin typeface="Arial" pitchFamily="34" charset="0"/>
              <a:ea typeface="ＭＳ Ｐゴシック" pitchFamily="34" charset="-128"/>
            </a:endParaRPr>
          </a:p>
        </p:txBody>
      </p:sp>
      <p:sp>
        <p:nvSpPr>
          <p:cNvPr id="122883" name="Rectangle 54273"/>
          <p:cNvSpPr>
            <a:spLocks noGrp="1" noRot="1" noChangeAspect="1" noChangeArrowheads="1" noTextEdit="1"/>
          </p:cNvSpPr>
          <p:nvPr>
            <p:ph type="sldImg"/>
          </p:nvPr>
        </p:nvSpPr>
        <p:spPr>
          <a:ln cap="flat">
            <a:headEnd type="none" w="med" len="med"/>
            <a:tailEnd type="none" w="med" len="med"/>
          </a:ln>
        </p:spPr>
      </p:sp>
      <p:sp>
        <p:nvSpPr>
          <p:cNvPr id="122884" name="Rectangle 49154"/>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hape 4"/>
          <p:cNvSpPr>
            <a:spLocks noGrp="1" noChangeArrowheads="1"/>
          </p:cNvSpPr>
          <p:nvPr>
            <p:ph type="sldNum" sz="quarter" idx="5"/>
          </p:nvPr>
        </p:nvSpPr>
        <p:spPr/>
        <p:txBody>
          <a:bodyPr/>
          <a:lstStyle/>
          <a:p>
            <a:pPr>
              <a:defRPr/>
            </a:pPr>
            <a:fld id="{4C85B0E6-F26F-414C-8CCB-F33631D1BCC6}" type="slidenum">
              <a:rPr lang="en-US" smtClean="0">
                <a:latin typeface="Arial" pitchFamily="34" charset="0"/>
                <a:ea typeface="ＭＳ Ｐゴシック" pitchFamily="34" charset="-128"/>
              </a:rPr>
              <a:pPr>
                <a:defRPr/>
              </a:pPr>
              <a:t>65</a:t>
            </a:fld>
            <a:endParaRPr lang="en-US" smtClean="0">
              <a:latin typeface="Arial" pitchFamily="34" charset="0"/>
              <a:ea typeface="ＭＳ Ｐゴシック" pitchFamily="34" charset="-128"/>
            </a:endParaRPr>
          </a:p>
        </p:txBody>
      </p:sp>
      <p:sp>
        <p:nvSpPr>
          <p:cNvPr id="123907" name="Rectangle 54273"/>
          <p:cNvSpPr>
            <a:spLocks noGrp="1" noRot="1" noChangeAspect="1" noChangeArrowheads="1" noTextEdit="1"/>
          </p:cNvSpPr>
          <p:nvPr>
            <p:ph type="sldImg"/>
          </p:nvPr>
        </p:nvSpPr>
        <p:spPr>
          <a:ln cap="flat">
            <a:headEnd type="none" w="med" len="med"/>
            <a:tailEnd type="none" w="med" len="med"/>
          </a:ln>
        </p:spPr>
      </p:sp>
      <p:sp>
        <p:nvSpPr>
          <p:cNvPr id="123908" name="Rectangle 49154"/>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hape 4"/>
          <p:cNvSpPr>
            <a:spLocks noGrp="1" noChangeArrowheads="1"/>
          </p:cNvSpPr>
          <p:nvPr>
            <p:ph type="sldNum" sz="quarter" idx="5"/>
          </p:nvPr>
        </p:nvSpPr>
        <p:spPr/>
        <p:txBody>
          <a:bodyPr/>
          <a:lstStyle/>
          <a:p>
            <a:pPr>
              <a:defRPr/>
            </a:pPr>
            <a:fld id="{EFE826F6-B223-42C5-89B7-E144C56236E4}" type="slidenum">
              <a:rPr lang="en-US" smtClean="0">
                <a:latin typeface="Arial" pitchFamily="34" charset="0"/>
                <a:ea typeface="ＭＳ Ｐゴシック" pitchFamily="34" charset="-128"/>
              </a:rPr>
              <a:pPr>
                <a:defRPr/>
              </a:pPr>
              <a:t>66</a:t>
            </a:fld>
            <a:endParaRPr lang="en-US" smtClean="0">
              <a:latin typeface="Arial" pitchFamily="34" charset="0"/>
              <a:ea typeface="ＭＳ Ｐゴシック" pitchFamily="34" charset="-128"/>
            </a:endParaRPr>
          </a:p>
        </p:txBody>
      </p:sp>
      <p:sp>
        <p:nvSpPr>
          <p:cNvPr id="124931" name="Rectangle 54273"/>
          <p:cNvSpPr>
            <a:spLocks noGrp="1" noRot="1" noChangeAspect="1" noChangeArrowheads="1" noTextEdit="1"/>
          </p:cNvSpPr>
          <p:nvPr>
            <p:ph type="sldImg"/>
          </p:nvPr>
        </p:nvSpPr>
        <p:spPr>
          <a:ln cap="flat">
            <a:headEnd type="none" w="med" len="med"/>
            <a:tailEnd type="none" w="med" len="med"/>
          </a:ln>
        </p:spPr>
      </p:sp>
      <p:sp>
        <p:nvSpPr>
          <p:cNvPr id="124932" name="Rectangle 49154"/>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hape 4"/>
          <p:cNvSpPr>
            <a:spLocks noGrp="1" noChangeArrowheads="1"/>
          </p:cNvSpPr>
          <p:nvPr>
            <p:ph type="sldNum" sz="quarter" idx="5"/>
          </p:nvPr>
        </p:nvSpPr>
        <p:spPr/>
        <p:txBody>
          <a:bodyPr/>
          <a:lstStyle/>
          <a:p>
            <a:pPr>
              <a:defRPr/>
            </a:pPr>
            <a:fld id="{603AE9E3-C77E-4A35-99EE-6D1C8D28F465}" type="slidenum">
              <a:rPr lang="en-US" smtClean="0">
                <a:latin typeface="Arial" pitchFamily="34" charset="0"/>
                <a:ea typeface="ＭＳ Ｐゴシック" pitchFamily="34" charset="-128"/>
              </a:rPr>
              <a:pPr>
                <a:defRPr/>
              </a:pPr>
              <a:t>67</a:t>
            </a:fld>
            <a:endParaRPr lang="en-US" smtClean="0">
              <a:latin typeface="Arial" pitchFamily="34" charset="0"/>
              <a:ea typeface="ＭＳ Ｐゴシック" pitchFamily="34" charset="-128"/>
            </a:endParaRPr>
          </a:p>
        </p:txBody>
      </p:sp>
      <p:sp>
        <p:nvSpPr>
          <p:cNvPr id="113667" name="Rectangle 53249"/>
          <p:cNvSpPr>
            <a:spLocks noGrp="1" noRot="1" noChangeAspect="1" noChangeArrowheads="1" noTextEdit="1"/>
          </p:cNvSpPr>
          <p:nvPr>
            <p:ph type="sldImg"/>
          </p:nvPr>
        </p:nvSpPr>
        <p:spPr>
          <a:ln cap="flat">
            <a:headEnd type="none" w="med" len="med"/>
            <a:tailEnd type="none" w="med" len="med"/>
          </a:ln>
        </p:spPr>
      </p:sp>
      <p:sp>
        <p:nvSpPr>
          <p:cNvPr id="113668" name="Rectangle 53250"/>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hape 4"/>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lvl1pPr defTabSz="933450" eaLnBrk="0" hangingPunct="0">
              <a:defRPr sz="2400">
                <a:solidFill>
                  <a:schemeClr val="tx1"/>
                </a:solidFill>
                <a:latin typeface="Arial" pitchFamily="34" charset="0"/>
                <a:ea typeface="ＭＳ Ｐゴシック" pitchFamily="34" charset="-128"/>
              </a:defRPr>
            </a:lvl1pPr>
            <a:lvl2pPr marL="742950" indent="-285750" defTabSz="933450" eaLnBrk="0" hangingPunct="0">
              <a:defRPr sz="2400">
                <a:solidFill>
                  <a:schemeClr val="tx1"/>
                </a:solidFill>
                <a:latin typeface="Arial" pitchFamily="34" charset="0"/>
                <a:ea typeface="ＭＳ Ｐゴシック" pitchFamily="34" charset="-128"/>
              </a:defRPr>
            </a:lvl2pPr>
            <a:lvl3pPr marL="1143000" indent="-228600" defTabSz="933450" eaLnBrk="0" hangingPunct="0">
              <a:defRPr sz="2400">
                <a:solidFill>
                  <a:schemeClr val="tx1"/>
                </a:solidFill>
                <a:latin typeface="Arial" pitchFamily="34" charset="0"/>
                <a:ea typeface="ＭＳ Ｐゴシック" pitchFamily="34" charset="-128"/>
              </a:defRPr>
            </a:lvl3pPr>
            <a:lvl4pPr marL="1600200" indent="-228600" defTabSz="933450" eaLnBrk="0" hangingPunct="0">
              <a:defRPr sz="2400">
                <a:solidFill>
                  <a:schemeClr val="tx1"/>
                </a:solidFill>
                <a:latin typeface="Arial" pitchFamily="34" charset="0"/>
                <a:ea typeface="ＭＳ Ｐゴシック" pitchFamily="34" charset="-128"/>
              </a:defRPr>
            </a:lvl4pPr>
            <a:lvl5pPr marL="2057400" indent="-228600" defTabSz="933450" eaLnBrk="0" hangingPunct="0">
              <a:defRPr sz="2400">
                <a:solidFill>
                  <a:schemeClr val="tx1"/>
                </a:solidFill>
                <a:latin typeface="Arial" pitchFamily="34" charset="0"/>
                <a:ea typeface="ＭＳ Ｐゴシック" pitchFamily="34" charset="-128"/>
              </a:defRPr>
            </a:lvl5pPr>
            <a:lvl6pPr marL="25146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415588C7-BAD8-4A6A-8A33-423DCD582576}" type="slidenum">
              <a:rPr lang="en-US" sz="1200" smtClean="0"/>
              <a:pPr eaLnBrk="1" hangingPunct="1"/>
              <a:t>68</a:t>
            </a:fld>
            <a:endParaRPr lang="en-US" sz="1200" smtClean="0"/>
          </a:p>
        </p:txBody>
      </p:sp>
      <p:sp>
        <p:nvSpPr>
          <p:cNvPr id="149507" name="Rectangle 54273"/>
          <p:cNvSpPr>
            <a:spLocks noGrp="1" noRot="1" noChangeAspect="1" noChangeArrowheads="1" noTextEdit="1"/>
          </p:cNvSpPr>
          <p:nvPr>
            <p:ph type="sldImg"/>
          </p:nvPr>
        </p:nvSpPr>
        <p:spPr>
          <a:ln cap="flat">
            <a:headEnd type="none" w="med" len="med"/>
            <a:tailEnd type="none" w="med" len="med"/>
          </a:ln>
        </p:spPr>
      </p:sp>
      <p:sp>
        <p:nvSpPr>
          <p:cNvPr id="149508" name="Rectangle 49154"/>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hape 4"/>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lvl1pPr defTabSz="933450" eaLnBrk="0" hangingPunct="0">
              <a:defRPr sz="2400">
                <a:solidFill>
                  <a:schemeClr val="tx1"/>
                </a:solidFill>
                <a:latin typeface="Arial" pitchFamily="34" charset="0"/>
                <a:ea typeface="ＭＳ Ｐゴシック" pitchFamily="34" charset="-128"/>
              </a:defRPr>
            </a:lvl1pPr>
            <a:lvl2pPr marL="742950" indent="-285750" defTabSz="933450" eaLnBrk="0" hangingPunct="0">
              <a:defRPr sz="2400">
                <a:solidFill>
                  <a:schemeClr val="tx1"/>
                </a:solidFill>
                <a:latin typeface="Arial" pitchFamily="34" charset="0"/>
                <a:ea typeface="ＭＳ Ｐゴシック" pitchFamily="34" charset="-128"/>
              </a:defRPr>
            </a:lvl2pPr>
            <a:lvl3pPr marL="1143000" indent="-228600" defTabSz="933450" eaLnBrk="0" hangingPunct="0">
              <a:defRPr sz="2400">
                <a:solidFill>
                  <a:schemeClr val="tx1"/>
                </a:solidFill>
                <a:latin typeface="Arial" pitchFamily="34" charset="0"/>
                <a:ea typeface="ＭＳ Ｐゴシック" pitchFamily="34" charset="-128"/>
              </a:defRPr>
            </a:lvl3pPr>
            <a:lvl4pPr marL="1600200" indent="-228600" defTabSz="933450" eaLnBrk="0" hangingPunct="0">
              <a:defRPr sz="2400">
                <a:solidFill>
                  <a:schemeClr val="tx1"/>
                </a:solidFill>
                <a:latin typeface="Arial" pitchFamily="34" charset="0"/>
                <a:ea typeface="ＭＳ Ｐゴシック" pitchFamily="34" charset="-128"/>
              </a:defRPr>
            </a:lvl4pPr>
            <a:lvl5pPr marL="2057400" indent="-228600" defTabSz="933450" eaLnBrk="0" hangingPunct="0">
              <a:defRPr sz="2400">
                <a:solidFill>
                  <a:schemeClr val="tx1"/>
                </a:solidFill>
                <a:latin typeface="Arial" pitchFamily="34" charset="0"/>
                <a:ea typeface="ＭＳ Ｐゴシック" pitchFamily="34" charset="-128"/>
              </a:defRPr>
            </a:lvl5pPr>
            <a:lvl6pPr marL="25146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0FA5A6F5-D0D3-45A8-9EDB-4EA36CD5FFC6}" type="slidenum">
              <a:rPr lang="en-US" sz="1200" smtClean="0"/>
              <a:pPr eaLnBrk="1" hangingPunct="1"/>
              <a:t>69</a:t>
            </a:fld>
            <a:endParaRPr lang="en-US" sz="1200" smtClean="0"/>
          </a:p>
        </p:txBody>
      </p:sp>
      <p:sp>
        <p:nvSpPr>
          <p:cNvPr id="150531" name="Rectangle 54273"/>
          <p:cNvSpPr>
            <a:spLocks noGrp="1" noRot="1" noChangeAspect="1" noChangeArrowheads="1" noTextEdit="1"/>
          </p:cNvSpPr>
          <p:nvPr>
            <p:ph type="sldImg"/>
          </p:nvPr>
        </p:nvSpPr>
        <p:spPr>
          <a:ln cap="flat">
            <a:headEnd type="none" w="med" len="med"/>
            <a:tailEnd type="none" w="med" len="med"/>
          </a:ln>
        </p:spPr>
      </p:sp>
      <p:sp>
        <p:nvSpPr>
          <p:cNvPr id="150532" name="Rectangle 49154"/>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hape 4"/>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lvl1pPr defTabSz="933450" eaLnBrk="0" hangingPunct="0">
              <a:defRPr sz="2400">
                <a:solidFill>
                  <a:schemeClr val="tx1"/>
                </a:solidFill>
                <a:latin typeface="Arial" pitchFamily="34" charset="0"/>
                <a:ea typeface="ＭＳ Ｐゴシック" pitchFamily="34" charset="-128"/>
              </a:defRPr>
            </a:lvl1pPr>
            <a:lvl2pPr marL="742950" indent="-285750" defTabSz="933450" eaLnBrk="0" hangingPunct="0">
              <a:defRPr sz="2400">
                <a:solidFill>
                  <a:schemeClr val="tx1"/>
                </a:solidFill>
                <a:latin typeface="Arial" pitchFamily="34" charset="0"/>
                <a:ea typeface="ＭＳ Ｐゴシック" pitchFamily="34" charset="-128"/>
              </a:defRPr>
            </a:lvl2pPr>
            <a:lvl3pPr marL="1143000" indent="-228600" defTabSz="933450" eaLnBrk="0" hangingPunct="0">
              <a:defRPr sz="2400">
                <a:solidFill>
                  <a:schemeClr val="tx1"/>
                </a:solidFill>
                <a:latin typeface="Arial" pitchFamily="34" charset="0"/>
                <a:ea typeface="ＭＳ Ｐゴシック" pitchFamily="34" charset="-128"/>
              </a:defRPr>
            </a:lvl3pPr>
            <a:lvl4pPr marL="1600200" indent="-228600" defTabSz="933450" eaLnBrk="0" hangingPunct="0">
              <a:defRPr sz="2400">
                <a:solidFill>
                  <a:schemeClr val="tx1"/>
                </a:solidFill>
                <a:latin typeface="Arial" pitchFamily="34" charset="0"/>
                <a:ea typeface="ＭＳ Ｐゴシック" pitchFamily="34" charset="-128"/>
              </a:defRPr>
            </a:lvl4pPr>
            <a:lvl5pPr marL="2057400" indent="-228600" defTabSz="933450" eaLnBrk="0" hangingPunct="0">
              <a:defRPr sz="2400">
                <a:solidFill>
                  <a:schemeClr val="tx1"/>
                </a:solidFill>
                <a:latin typeface="Arial" pitchFamily="34" charset="0"/>
                <a:ea typeface="ＭＳ Ｐゴシック" pitchFamily="34" charset="-128"/>
              </a:defRPr>
            </a:lvl5pPr>
            <a:lvl6pPr marL="25146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736A0BE6-4C5F-4D70-85D2-D305AA40C84C}" type="slidenum">
              <a:rPr lang="en-US" sz="1200" smtClean="0"/>
              <a:pPr eaLnBrk="1" hangingPunct="1"/>
              <a:t>70</a:t>
            </a:fld>
            <a:endParaRPr lang="en-US" sz="1200" smtClean="0"/>
          </a:p>
        </p:txBody>
      </p:sp>
      <p:sp>
        <p:nvSpPr>
          <p:cNvPr id="151555" name="Rectangle 54273"/>
          <p:cNvSpPr>
            <a:spLocks noGrp="1" noRot="1" noChangeAspect="1" noChangeArrowheads="1" noTextEdit="1"/>
          </p:cNvSpPr>
          <p:nvPr>
            <p:ph type="sldImg"/>
          </p:nvPr>
        </p:nvSpPr>
        <p:spPr>
          <a:ln cap="flat">
            <a:headEnd type="none" w="med" len="med"/>
            <a:tailEnd type="none" w="med" len="med"/>
          </a:ln>
        </p:spPr>
      </p:sp>
      <p:sp>
        <p:nvSpPr>
          <p:cNvPr id="151556" name="Rectangle 49154"/>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hape 4"/>
          <p:cNvSpPr>
            <a:spLocks noGrp="1" noChangeArrowheads="1"/>
          </p:cNvSpPr>
          <p:nvPr>
            <p:ph type="sldNum" sz="quarter" idx="5"/>
          </p:nvPr>
        </p:nvSpPr>
        <p:spPr/>
        <p:txBody>
          <a:bodyPr/>
          <a:lstStyle/>
          <a:p>
            <a:pPr>
              <a:defRPr/>
            </a:pPr>
            <a:fld id="{603AE9E3-C77E-4A35-99EE-6D1C8D28F465}" type="slidenum">
              <a:rPr lang="en-US" smtClean="0">
                <a:latin typeface="Arial" pitchFamily="34" charset="0"/>
                <a:ea typeface="ＭＳ Ｐゴシック" pitchFamily="34" charset="-128"/>
              </a:rPr>
              <a:pPr>
                <a:defRPr/>
              </a:pPr>
              <a:t>7</a:t>
            </a:fld>
            <a:endParaRPr lang="en-US" smtClean="0">
              <a:latin typeface="Arial" pitchFamily="34" charset="0"/>
              <a:ea typeface="ＭＳ Ｐゴシック" pitchFamily="34" charset="-128"/>
            </a:endParaRPr>
          </a:p>
        </p:txBody>
      </p:sp>
      <p:sp>
        <p:nvSpPr>
          <p:cNvPr id="113667" name="Rectangle 53249"/>
          <p:cNvSpPr>
            <a:spLocks noGrp="1" noRot="1" noChangeAspect="1" noChangeArrowheads="1" noTextEdit="1"/>
          </p:cNvSpPr>
          <p:nvPr>
            <p:ph type="sldImg"/>
          </p:nvPr>
        </p:nvSpPr>
        <p:spPr>
          <a:ln cap="flat">
            <a:headEnd type="none" w="med" len="med"/>
            <a:tailEnd type="none" w="med" len="med"/>
          </a:ln>
        </p:spPr>
      </p:sp>
      <p:sp>
        <p:nvSpPr>
          <p:cNvPr id="113668" name="Rectangle 53250"/>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hape 4"/>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lvl1pPr defTabSz="933450" eaLnBrk="0" hangingPunct="0">
              <a:defRPr sz="2400">
                <a:solidFill>
                  <a:schemeClr val="tx1"/>
                </a:solidFill>
                <a:latin typeface="Arial" pitchFamily="34" charset="0"/>
                <a:ea typeface="ＭＳ Ｐゴシック" pitchFamily="34" charset="-128"/>
              </a:defRPr>
            </a:lvl1pPr>
            <a:lvl2pPr marL="742950" indent="-285750" defTabSz="933450" eaLnBrk="0" hangingPunct="0">
              <a:defRPr sz="2400">
                <a:solidFill>
                  <a:schemeClr val="tx1"/>
                </a:solidFill>
                <a:latin typeface="Arial" pitchFamily="34" charset="0"/>
                <a:ea typeface="ＭＳ Ｐゴシック" pitchFamily="34" charset="-128"/>
              </a:defRPr>
            </a:lvl2pPr>
            <a:lvl3pPr marL="1143000" indent="-228600" defTabSz="933450" eaLnBrk="0" hangingPunct="0">
              <a:defRPr sz="2400">
                <a:solidFill>
                  <a:schemeClr val="tx1"/>
                </a:solidFill>
                <a:latin typeface="Arial" pitchFamily="34" charset="0"/>
                <a:ea typeface="ＭＳ Ｐゴシック" pitchFamily="34" charset="-128"/>
              </a:defRPr>
            </a:lvl3pPr>
            <a:lvl4pPr marL="1600200" indent="-228600" defTabSz="933450" eaLnBrk="0" hangingPunct="0">
              <a:defRPr sz="2400">
                <a:solidFill>
                  <a:schemeClr val="tx1"/>
                </a:solidFill>
                <a:latin typeface="Arial" pitchFamily="34" charset="0"/>
                <a:ea typeface="ＭＳ Ｐゴシック" pitchFamily="34" charset="-128"/>
              </a:defRPr>
            </a:lvl4pPr>
            <a:lvl5pPr marL="2057400" indent="-228600" defTabSz="933450" eaLnBrk="0" hangingPunct="0">
              <a:defRPr sz="2400">
                <a:solidFill>
                  <a:schemeClr val="tx1"/>
                </a:solidFill>
                <a:latin typeface="Arial" pitchFamily="34" charset="0"/>
                <a:ea typeface="ＭＳ Ｐゴシック" pitchFamily="34" charset="-128"/>
              </a:defRPr>
            </a:lvl5pPr>
            <a:lvl6pPr marL="25146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F58EEAB4-A796-4637-8B82-FB34663E2599}" type="slidenum">
              <a:rPr lang="en-US" sz="1200" smtClean="0"/>
              <a:pPr eaLnBrk="1" hangingPunct="1"/>
              <a:t>71</a:t>
            </a:fld>
            <a:endParaRPr lang="en-US" sz="1200" smtClean="0"/>
          </a:p>
        </p:txBody>
      </p:sp>
      <p:sp>
        <p:nvSpPr>
          <p:cNvPr id="152579" name="Rectangle 54273"/>
          <p:cNvSpPr>
            <a:spLocks noGrp="1" noRot="1" noChangeAspect="1" noChangeArrowheads="1" noTextEdit="1"/>
          </p:cNvSpPr>
          <p:nvPr>
            <p:ph type="sldImg"/>
          </p:nvPr>
        </p:nvSpPr>
        <p:spPr>
          <a:ln cap="flat">
            <a:headEnd type="none" w="med" len="med"/>
            <a:tailEnd type="none" w="med" len="med"/>
          </a:ln>
        </p:spPr>
      </p:sp>
      <p:sp>
        <p:nvSpPr>
          <p:cNvPr id="152580" name="Rectangle 49154"/>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hape 4"/>
          <p:cNvSpPr>
            <a:spLocks noGrp="1" noChangeArrowheads="1"/>
          </p:cNvSpPr>
          <p:nvPr>
            <p:ph type="sldNum" sz="quarter" idx="5"/>
          </p:nvPr>
        </p:nvSpPr>
        <p:spPr/>
        <p:txBody>
          <a:bodyPr/>
          <a:lstStyle/>
          <a:p>
            <a:pPr>
              <a:defRPr/>
            </a:pPr>
            <a:fld id="{EB4FA9B4-6CA6-4BB8-B503-A3DCB11ABA2E}" type="slidenum">
              <a:rPr lang="en-US" smtClean="0">
                <a:latin typeface="Arial" pitchFamily="34" charset="0"/>
                <a:ea typeface="ＭＳ Ｐゴシック" pitchFamily="34" charset="-128"/>
              </a:rPr>
              <a:pPr>
                <a:defRPr/>
              </a:pPr>
              <a:t>72</a:t>
            </a:fld>
            <a:endParaRPr lang="en-US" smtClean="0">
              <a:latin typeface="Arial" pitchFamily="34" charset="0"/>
              <a:ea typeface="ＭＳ Ｐゴシック" pitchFamily="34" charset="-128"/>
            </a:endParaRPr>
          </a:p>
        </p:txBody>
      </p:sp>
      <p:sp>
        <p:nvSpPr>
          <p:cNvPr id="167939" name="Rectangle 53249"/>
          <p:cNvSpPr>
            <a:spLocks noGrp="1" noRot="1" noChangeAspect="1" noChangeArrowheads="1" noTextEdit="1"/>
          </p:cNvSpPr>
          <p:nvPr>
            <p:ph type="sldImg"/>
          </p:nvPr>
        </p:nvSpPr>
        <p:spPr>
          <a:ln cap="flat">
            <a:headEnd type="none" w="med" len="med"/>
            <a:tailEnd type="none" w="med" len="med"/>
          </a:ln>
        </p:spPr>
      </p:sp>
      <p:sp>
        <p:nvSpPr>
          <p:cNvPr id="167940" name="Rectangle 53250"/>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hape 4"/>
          <p:cNvSpPr>
            <a:spLocks noGrp="1" noChangeArrowheads="1"/>
          </p:cNvSpPr>
          <p:nvPr>
            <p:ph type="sldNum" sz="quarter" idx="5"/>
          </p:nvPr>
        </p:nvSpPr>
        <p:spPr/>
        <p:txBody>
          <a:bodyPr/>
          <a:lstStyle/>
          <a:p>
            <a:pPr>
              <a:defRPr/>
            </a:pPr>
            <a:fld id="{0D2DE224-0F81-4EEC-8815-692C9E516CAA}" type="slidenum">
              <a:rPr lang="en-US" smtClean="0">
                <a:latin typeface="Arial" pitchFamily="34" charset="0"/>
                <a:ea typeface="ＭＳ Ｐゴシック" pitchFamily="34" charset="-128"/>
              </a:rPr>
              <a:pPr>
                <a:defRPr/>
              </a:pPr>
              <a:t>73</a:t>
            </a:fld>
            <a:endParaRPr lang="en-US" smtClean="0">
              <a:latin typeface="Arial" pitchFamily="34" charset="0"/>
              <a:ea typeface="ＭＳ Ｐゴシック" pitchFamily="34" charset="-128"/>
            </a:endParaRPr>
          </a:p>
        </p:txBody>
      </p:sp>
      <p:sp>
        <p:nvSpPr>
          <p:cNvPr id="168963" name="Rectangle 54273"/>
          <p:cNvSpPr>
            <a:spLocks noGrp="1" noRot="1" noChangeAspect="1" noChangeArrowheads="1" noTextEdit="1"/>
          </p:cNvSpPr>
          <p:nvPr>
            <p:ph type="sldImg"/>
          </p:nvPr>
        </p:nvSpPr>
        <p:spPr>
          <a:ln cap="flat">
            <a:headEnd type="none" w="med" len="med"/>
            <a:tailEnd type="none" w="med" len="med"/>
          </a:ln>
        </p:spPr>
      </p:sp>
      <p:sp>
        <p:nvSpPr>
          <p:cNvPr id="168964" name="Rectangle 49154"/>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hape 4"/>
          <p:cNvSpPr>
            <a:spLocks noGrp="1" noChangeArrowheads="1"/>
          </p:cNvSpPr>
          <p:nvPr>
            <p:ph type="sldNum" sz="quarter" idx="5"/>
          </p:nvPr>
        </p:nvSpPr>
        <p:spPr/>
        <p:txBody>
          <a:bodyPr/>
          <a:lstStyle/>
          <a:p>
            <a:pPr>
              <a:defRPr/>
            </a:pPr>
            <a:fld id="{47889C83-2AA3-412B-948E-14DAC5695421}" type="slidenum">
              <a:rPr lang="en-US" smtClean="0">
                <a:latin typeface="Arial" pitchFamily="34" charset="0"/>
                <a:ea typeface="ＭＳ Ｐゴシック" pitchFamily="34" charset="-128"/>
              </a:rPr>
              <a:pPr>
                <a:defRPr/>
              </a:pPr>
              <a:t>74</a:t>
            </a:fld>
            <a:endParaRPr lang="en-US" smtClean="0">
              <a:latin typeface="Arial" pitchFamily="34" charset="0"/>
              <a:ea typeface="ＭＳ Ｐゴシック" pitchFamily="34" charset="-128"/>
            </a:endParaRPr>
          </a:p>
        </p:txBody>
      </p:sp>
      <p:sp>
        <p:nvSpPr>
          <p:cNvPr id="169987" name="Rectangle 54273"/>
          <p:cNvSpPr>
            <a:spLocks noGrp="1" noRot="1" noChangeAspect="1" noChangeArrowheads="1" noTextEdit="1"/>
          </p:cNvSpPr>
          <p:nvPr>
            <p:ph type="sldImg"/>
          </p:nvPr>
        </p:nvSpPr>
        <p:spPr>
          <a:ln cap="flat">
            <a:headEnd type="none" w="med" len="med"/>
            <a:tailEnd type="none" w="med" len="med"/>
          </a:ln>
        </p:spPr>
      </p:sp>
      <p:sp>
        <p:nvSpPr>
          <p:cNvPr id="169988" name="Rectangle 49154"/>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hape 4"/>
          <p:cNvSpPr>
            <a:spLocks noGrp="1" noChangeArrowheads="1"/>
          </p:cNvSpPr>
          <p:nvPr>
            <p:ph type="sldNum" sz="quarter" idx="5"/>
          </p:nvPr>
        </p:nvSpPr>
        <p:spPr/>
        <p:txBody>
          <a:bodyPr/>
          <a:lstStyle/>
          <a:p>
            <a:pPr>
              <a:defRPr/>
            </a:pPr>
            <a:fld id="{9FC239C5-FECF-4FA5-BF14-17E1B3B2002A}" type="slidenum">
              <a:rPr lang="en-US" smtClean="0">
                <a:latin typeface="Arial" pitchFamily="34" charset="0"/>
                <a:ea typeface="ＭＳ Ｐゴシック" pitchFamily="34" charset="-128"/>
              </a:rPr>
              <a:pPr>
                <a:defRPr/>
              </a:pPr>
              <a:t>75</a:t>
            </a:fld>
            <a:endParaRPr lang="en-US" smtClean="0">
              <a:latin typeface="Arial" pitchFamily="34" charset="0"/>
              <a:ea typeface="ＭＳ Ｐゴシック" pitchFamily="34" charset="-128"/>
            </a:endParaRPr>
          </a:p>
        </p:txBody>
      </p:sp>
      <p:sp>
        <p:nvSpPr>
          <p:cNvPr id="171011" name="Rectangle 54273"/>
          <p:cNvSpPr>
            <a:spLocks noGrp="1" noRot="1" noChangeAspect="1" noChangeArrowheads="1" noTextEdit="1"/>
          </p:cNvSpPr>
          <p:nvPr>
            <p:ph type="sldImg"/>
          </p:nvPr>
        </p:nvSpPr>
        <p:spPr>
          <a:ln cap="flat">
            <a:headEnd type="none" w="med" len="med"/>
            <a:tailEnd type="none" w="med" len="med"/>
          </a:ln>
        </p:spPr>
      </p:sp>
      <p:sp>
        <p:nvSpPr>
          <p:cNvPr id="171012" name="Rectangle 49154"/>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53249"/>
          <p:cNvSpPr>
            <a:spLocks noGrp="1" noRot="1" noChangeAspect="1" noChangeArrowheads="1" noTextEdit="1"/>
          </p:cNvSpPr>
          <p:nvPr>
            <p:ph type="sldImg"/>
          </p:nvPr>
        </p:nvSpPr>
        <p:spPr>
          <a:noFill/>
          <a:ln cap="flat">
            <a:headEnd type="none" w="med" len="med"/>
            <a:tailEnd type="none" w="med" len="med"/>
          </a:ln>
        </p:spPr>
      </p:sp>
      <p:sp>
        <p:nvSpPr>
          <p:cNvPr id="65540" name="Rectangle 53250"/>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hape 4"/>
          <p:cNvSpPr>
            <a:spLocks noGrp="1" noChangeArrowheads="1"/>
          </p:cNvSpPr>
          <p:nvPr>
            <p:ph type="sldNum" sz="quarter" idx="5"/>
          </p:nvPr>
        </p:nvSpPr>
        <p:spPr/>
        <p:txBody>
          <a:bodyPr/>
          <a:lstStyle/>
          <a:p>
            <a:pPr>
              <a:defRPr/>
            </a:pPr>
            <a:fld id="{603AE9E3-C77E-4A35-99EE-6D1C8D28F465}" type="slidenum">
              <a:rPr lang="en-US" smtClean="0">
                <a:latin typeface="Arial" pitchFamily="34" charset="0"/>
                <a:ea typeface="ＭＳ Ｐゴシック" pitchFamily="34" charset="-128"/>
              </a:rPr>
              <a:pPr>
                <a:defRPr/>
              </a:pPr>
              <a:t>77</a:t>
            </a:fld>
            <a:endParaRPr lang="en-US" smtClean="0">
              <a:latin typeface="Arial" pitchFamily="34" charset="0"/>
              <a:ea typeface="ＭＳ Ｐゴシック" pitchFamily="34" charset="-128"/>
            </a:endParaRPr>
          </a:p>
        </p:txBody>
      </p:sp>
      <p:sp>
        <p:nvSpPr>
          <p:cNvPr id="113667" name="Rectangle 53249"/>
          <p:cNvSpPr>
            <a:spLocks noGrp="1" noRot="1" noChangeAspect="1" noChangeArrowheads="1" noTextEdit="1"/>
          </p:cNvSpPr>
          <p:nvPr>
            <p:ph type="sldImg"/>
          </p:nvPr>
        </p:nvSpPr>
        <p:spPr>
          <a:ln cap="flat">
            <a:headEnd type="none" w="med" len="med"/>
            <a:tailEnd type="none" w="med" len="med"/>
          </a:ln>
        </p:spPr>
      </p:sp>
      <p:sp>
        <p:nvSpPr>
          <p:cNvPr id="113668" name="Rectangle 53250"/>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hape 4"/>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lvl1pPr defTabSz="933450" eaLnBrk="0" hangingPunct="0">
              <a:defRPr sz="2400">
                <a:solidFill>
                  <a:schemeClr val="tx1"/>
                </a:solidFill>
                <a:latin typeface="Arial" pitchFamily="34" charset="0"/>
                <a:ea typeface="ＭＳ Ｐゴシック" pitchFamily="34" charset="-128"/>
              </a:defRPr>
            </a:lvl1pPr>
            <a:lvl2pPr marL="742950" indent="-285750" defTabSz="933450" eaLnBrk="0" hangingPunct="0">
              <a:defRPr sz="2400">
                <a:solidFill>
                  <a:schemeClr val="tx1"/>
                </a:solidFill>
                <a:latin typeface="Arial" pitchFamily="34" charset="0"/>
                <a:ea typeface="ＭＳ Ｐゴシック" pitchFamily="34" charset="-128"/>
              </a:defRPr>
            </a:lvl2pPr>
            <a:lvl3pPr marL="1143000" indent="-228600" defTabSz="933450" eaLnBrk="0" hangingPunct="0">
              <a:defRPr sz="2400">
                <a:solidFill>
                  <a:schemeClr val="tx1"/>
                </a:solidFill>
                <a:latin typeface="Arial" pitchFamily="34" charset="0"/>
                <a:ea typeface="ＭＳ Ｐゴシック" pitchFamily="34" charset="-128"/>
              </a:defRPr>
            </a:lvl3pPr>
            <a:lvl4pPr marL="1600200" indent="-228600" defTabSz="933450" eaLnBrk="0" hangingPunct="0">
              <a:defRPr sz="2400">
                <a:solidFill>
                  <a:schemeClr val="tx1"/>
                </a:solidFill>
                <a:latin typeface="Arial" pitchFamily="34" charset="0"/>
                <a:ea typeface="ＭＳ Ｐゴシック" pitchFamily="34" charset="-128"/>
              </a:defRPr>
            </a:lvl4pPr>
            <a:lvl5pPr marL="2057400" indent="-228600" defTabSz="933450" eaLnBrk="0" hangingPunct="0">
              <a:defRPr sz="2400">
                <a:solidFill>
                  <a:schemeClr val="tx1"/>
                </a:solidFill>
                <a:latin typeface="Arial" pitchFamily="34" charset="0"/>
                <a:ea typeface="ＭＳ Ｐゴシック" pitchFamily="34" charset="-128"/>
              </a:defRPr>
            </a:lvl5pPr>
            <a:lvl6pPr marL="25146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8FAA102C-683B-4EFD-9965-DA45CC11AEA0}" type="slidenum">
              <a:rPr lang="en-US" sz="1200" smtClean="0"/>
              <a:pPr eaLnBrk="1" hangingPunct="1"/>
              <a:t>78</a:t>
            </a:fld>
            <a:endParaRPr lang="en-US" sz="1200" smtClean="0"/>
          </a:p>
        </p:txBody>
      </p:sp>
      <p:sp>
        <p:nvSpPr>
          <p:cNvPr id="154627" name="Rectangle 54273"/>
          <p:cNvSpPr>
            <a:spLocks noGrp="1" noRot="1" noChangeAspect="1" noChangeArrowheads="1" noTextEdit="1"/>
          </p:cNvSpPr>
          <p:nvPr>
            <p:ph type="sldImg"/>
          </p:nvPr>
        </p:nvSpPr>
        <p:spPr>
          <a:ln cap="flat">
            <a:headEnd type="none" w="med" len="med"/>
            <a:tailEnd type="none" w="med" len="med"/>
          </a:ln>
        </p:spPr>
      </p:sp>
      <p:sp>
        <p:nvSpPr>
          <p:cNvPr id="154628" name="Rectangle 49154"/>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hape 4"/>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lvl1pPr defTabSz="933450" eaLnBrk="0" hangingPunct="0">
              <a:defRPr sz="2400">
                <a:solidFill>
                  <a:schemeClr val="tx1"/>
                </a:solidFill>
                <a:latin typeface="Arial" pitchFamily="34" charset="0"/>
                <a:ea typeface="ＭＳ Ｐゴシック" pitchFamily="34" charset="-128"/>
              </a:defRPr>
            </a:lvl1pPr>
            <a:lvl2pPr marL="742950" indent="-285750" defTabSz="933450" eaLnBrk="0" hangingPunct="0">
              <a:defRPr sz="2400">
                <a:solidFill>
                  <a:schemeClr val="tx1"/>
                </a:solidFill>
                <a:latin typeface="Arial" pitchFamily="34" charset="0"/>
                <a:ea typeface="ＭＳ Ｐゴシック" pitchFamily="34" charset="-128"/>
              </a:defRPr>
            </a:lvl2pPr>
            <a:lvl3pPr marL="1143000" indent="-228600" defTabSz="933450" eaLnBrk="0" hangingPunct="0">
              <a:defRPr sz="2400">
                <a:solidFill>
                  <a:schemeClr val="tx1"/>
                </a:solidFill>
                <a:latin typeface="Arial" pitchFamily="34" charset="0"/>
                <a:ea typeface="ＭＳ Ｐゴシック" pitchFamily="34" charset="-128"/>
              </a:defRPr>
            </a:lvl3pPr>
            <a:lvl4pPr marL="1600200" indent="-228600" defTabSz="933450" eaLnBrk="0" hangingPunct="0">
              <a:defRPr sz="2400">
                <a:solidFill>
                  <a:schemeClr val="tx1"/>
                </a:solidFill>
                <a:latin typeface="Arial" pitchFamily="34" charset="0"/>
                <a:ea typeface="ＭＳ Ｐゴシック" pitchFamily="34" charset="-128"/>
              </a:defRPr>
            </a:lvl4pPr>
            <a:lvl5pPr marL="2057400" indent="-228600" defTabSz="933450" eaLnBrk="0" hangingPunct="0">
              <a:defRPr sz="2400">
                <a:solidFill>
                  <a:schemeClr val="tx1"/>
                </a:solidFill>
                <a:latin typeface="Arial" pitchFamily="34" charset="0"/>
                <a:ea typeface="ＭＳ Ｐゴシック" pitchFamily="34" charset="-128"/>
              </a:defRPr>
            </a:lvl5pPr>
            <a:lvl6pPr marL="25146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322D319C-2F73-4117-A3C5-7410190FA12B}" type="slidenum">
              <a:rPr lang="en-US" sz="1200" smtClean="0"/>
              <a:pPr eaLnBrk="1" hangingPunct="1"/>
              <a:t>79</a:t>
            </a:fld>
            <a:endParaRPr lang="en-US" sz="1200" smtClean="0"/>
          </a:p>
        </p:txBody>
      </p:sp>
      <p:sp>
        <p:nvSpPr>
          <p:cNvPr id="155651" name="Rectangle 54273"/>
          <p:cNvSpPr>
            <a:spLocks noGrp="1" noRot="1" noChangeAspect="1" noChangeArrowheads="1" noTextEdit="1"/>
          </p:cNvSpPr>
          <p:nvPr>
            <p:ph type="sldImg"/>
          </p:nvPr>
        </p:nvSpPr>
        <p:spPr>
          <a:ln cap="flat">
            <a:headEnd type="none" w="med" len="med"/>
            <a:tailEnd type="none" w="med" len="med"/>
          </a:ln>
        </p:spPr>
      </p:sp>
      <p:sp>
        <p:nvSpPr>
          <p:cNvPr id="155652" name="Rectangle 49154"/>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hape 4"/>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lvl1pPr defTabSz="933450" eaLnBrk="0" hangingPunct="0">
              <a:defRPr sz="2400">
                <a:solidFill>
                  <a:schemeClr val="tx1"/>
                </a:solidFill>
                <a:latin typeface="Arial" pitchFamily="34" charset="0"/>
                <a:ea typeface="ＭＳ Ｐゴシック" pitchFamily="34" charset="-128"/>
              </a:defRPr>
            </a:lvl1pPr>
            <a:lvl2pPr marL="742950" indent="-285750" defTabSz="933450" eaLnBrk="0" hangingPunct="0">
              <a:defRPr sz="2400">
                <a:solidFill>
                  <a:schemeClr val="tx1"/>
                </a:solidFill>
                <a:latin typeface="Arial" pitchFamily="34" charset="0"/>
                <a:ea typeface="ＭＳ Ｐゴシック" pitchFamily="34" charset="-128"/>
              </a:defRPr>
            </a:lvl2pPr>
            <a:lvl3pPr marL="1143000" indent="-228600" defTabSz="933450" eaLnBrk="0" hangingPunct="0">
              <a:defRPr sz="2400">
                <a:solidFill>
                  <a:schemeClr val="tx1"/>
                </a:solidFill>
                <a:latin typeface="Arial" pitchFamily="34" charset="0"/>
                <a:ea typeface="ＭＳ Ｐゴシック" pitchFamily="34" charset="-128"/>
              </a:defRPr>
            </a:lvl3pPr>
            <a:lvl4pPr marL="1600200" indent="-228600" defTabSz="933450" eaLnBrk="0" hangingPunct="0">
              <a:defRPr sz="2400">
                <a:solidFill>
                  <a:schemeClr val="tx1"/>
                </a:solidFill>
                <a:latin typeface="Arial" pitchFamily="34" charset="0"/>
                <a:ea typeface="ＭＳ Ｐゴシック" pitchFamily="34" charset="-128"/>
              </a:defRPr>
            </a:lvl4pPr>
            <a:lvl5pPr marL="2057400" indent="-228600" defTabSz="933450" eaLnBrk="0" hangingPunct="0">
              <a:defRPr sz="2400">
                <a:solidFill>
                  <a:schemeClr val="tx1"/>
                </a:solidFill>
                <a:latin typeface="Arial" pitchFamily="34" charset="0"/>
                <a:ea typeface="ＭＳ Ｐゴシック" pitchFamily="34" charset="-128"/>
              </a:defRPr>
            </a:lvl5pPr>
            <a:lvl6pPr marL="25146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6C98CAD8-C1CA-4390-97DD-EAEE2875BD5E}" type="slidenum">
              <a:rPr lang="en-US" sz="1200" smtClean="0"/>
              <a:pPr eaLnBrk="1" hangingPunct="1"/>
              <a:t>80</a:t>
            </a:fld>
            <a:endParaRPr lang="en-US" sz="1200" smtClean="0"/>
          </a:p>
        </p:txBody>
      </p:sp>
      <p:sp>
        <p:nvSpPr>
          <p:cNvPr id="156675" name="Rectangle 54273"/>
          <p:cNvSpPr>
            <a:spLocks noGrp="1" noRot="1" noChangeAspect="1" noChangeArrowheads="1" noTextEdit="1"/>
          </p:cNvSpPr>
          <p:nvPr>
            <p:ph type="sldImg"/>
          </p:nvPr>
        </p:nvSpPr>
        <p:spPr>
          <a:ln cap="flat">
            <a:headEnd type="none" w="med" len="med"/>
            <a:tailEnd type="none" w="med" len="med"/>
          </a:ln>
        </p:spPr>
      </p:sp>
      <p:sp>
        <p:nvSpPr>
          <p:cNvPr id="156676" name="Rectangle 49154"/>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hape 4"/>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lvl1pPr defTabSz="933450" eaLnBrk="0" hangingPunct="0">
              <a:defRPr sz="2400">
                <a:solidFill>
                  <a:schemeClr val="tx1"/>
                </a:solidFill>
                <a:latin typeface="Arial" pitchFamily="34" charset="0"/>
                <a:ea typeface="ＭＳ Ｐゴシック" pitchFamily="34" charset="-128"/>
              </a:defRPr>
            </a:lvl1pPr>
            <a:lvl2pPr marL="742950" indent="-285750" defTabSz="933450" eaLnBrk="0" hangingPunct="0">
              <a:defRPr sz="2400">
                <a:solidFill>
                  <a:schemeClr val="tx1"/>
                </a:solidFill>
                <a:latin typeface="Arial" pitchFamily="34" charset="0"/>
                <a:ea typeface="ＭＳ Ｐゴシック" pitchFamily="34" charset="-128"/>
              </a:defRPr>
            </a:lvl2pPr>
            <a:lvl3pPr marL="1143000" indent="-228600" defTabSz="933450" eaLnBrk="0" hangingPunct="0">
              <a:defRPr sz="2400">
                <a:solidFill>
                  <a:schemeClr val="tx1"/>
                </a:solidFill>
                <a:latin typeface="Arial" pitchFamily="34" charset="0"/>
                <a:ea typeface="ＭＳ Ｐゴシック" pitchFamily="34" charset="-128"/>
              </a:defRPr>
            </a:lvl3pPr>
            <a:lvl4pPr marL="1600200" indent="-228600" defTabSz="933450" eaLnBrk="0" hangingPunct="0">
              <a:defRPr sz="2400">
                <a:solidFill>
                  <a:schemeClr val="tx1"/>
                </a:solidFill>
                <a:latin typeface="Arial" pitchFamily="34" charset="0"/>
                <a:ea typeface="ＭＳ Ｐゴシック" pitchFamily="34" charset="-128"/>
              </a:defRPr>
            </a:lvl4pPr>
            <a:lvl5pPr marL="2057400" indent="-228600" defTabSz="933450" eaLnBrk="0" hangingPunct="0">
              <a:defRPr sz="2400">
                <a:solidFill>
                  <a:schemeClr val="tx1"/>
                </a:solidFill>
                <a:latin typeface="Arial" pitchFamily="34" charset="0"/>
                <a:ea typeface="ＭＳ Ｐゴシック" pitchFamily="34" charset="-128"/>
              </a:defRPr>
            </a:lvl5pPr>
            <a:lvl6pPr marL="25146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A01AF3F8-E93E-4A9F-8A4C-72135A9EA138}" type="slidenum">
              <a:rPr lang="en-US" sz="1200" smtClean="0"/>
              <a:pPr eaLnBrk="1" hangingPunct="1"/>
              <a:t>81</a:t>
            </a:fld>
            <a:endParaRPr lang="en-US" sz="1200" smtClean="0"/>
          </a:p>
        </p:txBody>
      </p:sp>
      <p:sp>
        <p:nvSpPr>
          <p:cNvPr id="157699" name="Rectangle 54273"/>
          <p:cNvSpPr>
            <a:spLocks noGrp="1" noRot="1" noChangeAspect="1" noChangeArrowheads="1" noTextEdit="1"/>
          </p:cNvSpPr>
          <p:nvPr>
            <p:ph type="sldImg"/>
          </p:nvPr>
        </p:nvSpPr>
        <p:spPr>
          <a:ln cap="flat">
            <a:headEnd type="none" w="med" len="med"/>
            <a:tailEnd type="none" w="med" len="med"/>
          </a:ln>
        </p:spPr>
      </p:sp>
      <p:sp>
        <p:nvSpPr>
          <p:cNvPr id="157700" name="Rectangle 49154"/>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hape 4"/>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lvl1pPr defTabSz="933450" eaLnBrk="0" hangingPunct="0">
              <a:defRPr sz="2400">
                <a:solidFill>
                  <a:schemeClr val="tx1"/>
                </a:solidFill>
                <a:latin typeface="Arial" pitchFamily="34" charset="0"/>
                <a:ea typeface="ＭＳ Ｐゴシック" pitchFamily="34" charset="-128"/>
              </a:defRPr>
            </a:lvl1pPr>
            <a:lvl2pPr marL="742950" indent="-285750" defTabSz="933450" eaLnBrk="0" hangingPunct="0">
              <a:defRPr sz="2400">
                <a:solidFill>
                  <a:schemeClr val="tx1"/>
                </a:solidFill>
                <a:latin typeface="Arial" pitchFamily="34" charset="0"/>
                <a:ea typeface="ＭＳ Ｐゴシック" pitchFamily="34" charset="-128"/>
              </a:defRPr>
            </a:lvl2pPr>
            <a:lvl3pPr marL="1143000" indent="-228600" defTabSz="933450" eaLnBrk="0" hangingPunct="0">
              <a:defRPr sz="2400">
                <a:solidFill>
                  <a:schemeClr val="tx1"/>
                </a:solidFill>
                <a:latin typeface="Arial" pitchFamily="34" charset="0"/>
                <a:ea typeface="ＭＳ Ｐゴシック" pitchFamily="34" charset="-128"/>
              </a:defRPr>
            </a:lvl3pPr>
            <a:lvl4pPr marL="1600200" indent="-228600" defTabSz="933450" eaLnBrk="0" hangingPunct="0">
              <a:defRPr sz="2400">
                <a:solidFill>
                  <a:schemeClr val="tx1"/>
                </a:solidFill>
                <a:latin typeface="Arial" pitchFamily="34" charset="0"/>
                <a:ea typeface="ＭＳ Ｐゴシック" pitchFamily="34" charset="-128"/>
              </a:defRPr>
            </a:lvl4pPr>
            <a:lvl5pPr marL="2057400" indent="-228600" defTabSz="933450" eaLnBrk="0" hangingPunct="0">
              <a:defRPr sz="2400">
                <a:solidFill>
                  <a:schemeClr val="tx1"/>
                </a:solidFill>
                <a:latin typeface="Arial" pitchFamily="34" charset="0"/>
                <a:ea typeface="ＭＳ Ｐゴシック" pitchFamily="34" charset="-128"/>
              </a:defRPr>
            </a:lvl5pPr>
            <a:lvl6pPr marL="25146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CFF22ABF-09F0-4320-84BC-9453B9F47FC0}" type="slidenum">
              <a:rPr lang="en-US" sz="1200" smtClean="0"/>
              <a:pPr eaLnBrk="1" hangingPunct="1"/>
              <a:t>82</a:t>
            </a:fld>
            <a:endParaRPr lang="en-US" sz="1200" smtClean="0"/>
          </a:p>
        </p:txBody>
      </p:sp>
      <p:sp>
        <p:nvSpPr>
          <p:cNvPr id="158723" name="Rectangle 54273"/>
          <p:cNvSpPr>
            <a:spLocks noGrp="1" noRot="1" noChangeAspect="1" noChangeArrowheads="1" noTextEdit="1"/>
          </p:cNvSpPr>
          <p:nvPr>
            <p:ph type="sldImg"/>
          </p:nvPr>
        </p:nvSpPr>
        <p:spPr>
          <a:ln cap="flat">
            <a:headEnd type="none" w="med" len="med"/>
            <a:tailEnd type="none" w="med" len="med"/>
          </a:ln>
        </p:spPr>
      </p:sp>
      <p:sp>
        <p:nvSpPr>
          <p:cNvPr id="158724" name="Rectangle 49154"/>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hape 4"/>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lvl1pPr defTabSz="933450" eaLnBrk="0" hangingPunct="0">
              <a:defRPr sz="2400">
                <a:solidFill>
                  <a:schemeClr val="tx1"/>
                </a:solidFill>
                <a:latin typeface="Arial" pitchFamily="34" charset="0"/>
                <a:ea typeface="ＭＳ Ｐゴシック" pitchFamily="34" charset="-128"/>
              </a:defRPr>
            </a:lvl1pPr>
            <a:lvl2pPr marL="742950" indent="-285750" defTabSz="933450" eaLnBrk="0" hangingPunct="0">
              <a:defRPr sz="2400">
                <a:solidFill>
                  <a:schemeClr val="tx1"/>
                </a:solidFill>
                <a:latin typeface="Arial" pitchFamily="34" charset="0"/>
                <a:ea typeface="ＭＳ Ｐゴシック" pitchFamily="34" charset="-128"/>
              </a:defRPr>
            </a:lvl2pPr>
            <a:lvl3pPr marL="1143000" indent="-228600" defTabSz="933450" eaLnBrk="0" hangingPunct="0">
              <a:defRPr sz="2400">
                <a:solidFill>
                  <a:schemeClr val="tx1"/>
                </a:solidFill>
                <a:latin typeface="Arial" pitchFamily="34" charset="0"/>
                <a:ea typeface="ＭＳ Ｐゴシック" pitchFamily="34" charset="-128"/>
              </a:defRPr>
            </a:lvl3pPr>
            <a:lvl4pPr marL="1600200" indent="-228600" defTabSz="933450" eaLnBrk="0" hangingPunct="0">
              <a:defRPr sz="2400">
                <a:solidFill>
                  <a:schemeClr val="tx1"/>
                </a:solidFill>
                <a:latin typeface="Arial" pitchFamily="34" charset="0"/>
                <a:ea typeface="ＭＳ Ｐゴシック" pitchFamily="34" charset="-128"/>
              </a:defRPr>
            </a:lvl4pPr>
            <a:lvl5pPr marL="2057400" indent="-228600" defTabSz="933450" eaLnBrk="0" hangingPunct="0">
              <a:defRPr sz="2400">
                <a:solidFill>
                  <a:schemeClr val="tx1"/>
                </a:solidFill>
                <a:latin typeface="Arial" pitchFamily="34" charset="0"/>
                <a:ea typeface="ＭＳ Ｐゴシック" pitchFamily="34" charset="-128"/>
              </a:defRPr>
            </a:lvl5pPr>
            <a:lvl6pPr marL="25146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D57E817-65C6-48D0-8BF8-CE40ABAFA4C2}" type="slidenum">
              <a:rPr lang="en-US" sz="1200" smtClean="0"/>
              <a:pPr eaLnBrk="1" hangingPunct="1"/>
              <a:t>83</a:t>
            </a:fld>
            <a:endParaRPr lang="en-US" sz="1200" smtClean="0"/>
          </a:p>
        </p:txBody>
      </p:sp>
      <p:sp>
        <p:nvSpPr>
          <p:cNvPr id="159747" name="Rectangle 54273"/>
          <p:cNvSpPr>
            <a:spLocks noGrp="1" noRot="1" noChangeAspect="1" noChangeArrowheads="1" noTextEdit="1"/>
          </p:cNvSpPr>
          <p:nvPr>
            <p:ph type="sldImg"/>
          </p:nvPr>
        </p:nvSpPr>
        <p:spPr>
          <a:ln cap="flat">
            <a:headEnd type="none" w="med" len="med"/>
            <a:tailEnd type="none" w="med" len="med"/>
          </a:ln>
        </p:spPr>
      </p:sp>
      <p:sp>
        <p:nvSpPr>
          <p:cNvPr id="159748" name="Rectangle 49154"/>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hape 4"/>
          <p:cNvSpPr>
            <a:spLocks noGrp="1" noChangeArrowheads="1"/>
          </p:cNvSpPr>
          <p:nvPr>
            <p:ph type="sldNum" sz="quarter" idx="5"/>
          </p:nvPr>
        </p:nvSpPr>
        <p:spPr/>
        <p:txBody>
          <a:bodyPr/>
          <a:lstStyle/>
          <a:p>
            <a:pPr>
              <a:defRPr/>
            </a:pPr>
            <a:fld id="{603AE9E3-C77E-4A35-99EE-6D1C8D28F465}" type="slidenum">
              <a:rPr lang="en-US" smtClean="0">
                <a:latin typeface="Arial" pitchFamily="34" charset="0"/>
                <a:ea typeface="ＭＳ Ｐゴシック" pitchFamily="34" charset="-128"/>
              </a:rPr>
              <a:pPr>
                <a:defRPr/>
              </a:pPr>
              <a:t>84</a:t>
            </a:fld>
            <a:endParaRPr lang="en-US" smtClean="0">
              <a:latin typeface="Arial" pitchFamily="34" charset="0"/>
              <a:ea typeface="ＭＳ Ｐゴシック" pitchFamily="34" charset="-128"/>
            </a:endParaRPr>
          </a:p>
        </p:txBody>
      </p:sp>
      <p:sp>
        <p:nvSpPr>
          <p:cNvPr id="113667" name="Rectangle 53249"/>
          <p:cNvSpPr>
            <a:spLocks noGrp="1" noRot="1" noChangeAspect="1" noChangeArrowheads="1" noTextEdit="1"/>
          </p:cNvSpPr>
          <p:nvPr>
            <p:ph type="sldImg"/>
          </p:nvPr>
        </p:nvSpPr>
        <p:spPr>
          <a:ln cap="flat">
            <a:headEnd type="none" w="med" len="med"/>
            <a:tailEnd type="none" w="med" len="med"/>
          </a:ln>
        </p:spPr>
      </p:sp>
      <p:sp>
        <p:nvSpPr>
          <p:cNvPr id="113668" name="Rectangle 53250"/>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8552" indent="-291751" eaLnBrk="0" hangingPunct="0">
              <a:defRPr>
                <a:solidFill>
                  <a:schemeClr val="tx1"/>
                </a:solidFill>
                <a:latin typeface="Arial" charset="0"/>
              </a:defRPr>
            </a:lvl2pPr>
            <a:lvl3pPr marL="1167003" indent="-233401" eaLnBrk="0" hangingPunct="0">
              <a:defRPr>
                <a:solidFill>
                  <a:schemeClr val="tx1"/>
                </a:solidFill>
                <a:latin typeface="Arial" charset="0"/>
              </a:defRPr>
            </a:lvl3pPr>
            <a:lvl4pPr marL="1633804" indent="-233401" eaLnBrk="0" hangingPunct="0">
              <a:defRPr>
                <a:solidFill>
                  <a:schemeClr val="tx1"/>
                </a:solidFill>
                <a:latin typeface="Arial" charset="0"/>
              </a:defRPr>
            </a:lvl4pPr>
            <a:lvl5pPr marL="2100605" indent="-233401" eaLnBrk="0" hangingPunct="0">
              <a:defRPr>
                <a:solidFill>
                  <a:schemeClr val="tx1"/>
                </a:solidFill>
                <a:latin typeface="Arial" charset="0"/>
              </a:defRPr>
            </a:lvl5pPr>
            <a:lvl6pPr marL="2567407" indent="-233401" eaLnBrk="0" fontAlgn="base" hangingPunct="0">
              <a:spcBef>
                <a:spcPct val="0"/>
              </a:spcBef>
              <a:spcAft>
                <a:spcPct val="0"/>
              </a:spcAft>
              <a:defRPr>
                <a:solidFill>
                  <a:schemeClr val="tx1"/>
                </a:solidFill>
                <a:latin typeface="Arial" charset="0"/>
              </a:defRPr>
            </a:lvl6pPr>
            <a:lvl7pPr marL="3034208" indent="-233401" eaLnBrk="0" fontAlgn="base" hangingPunct="0">
              <a:spcBef>
                <a:spcPct val="0"/>
              </a:spcBef>
              <a:spcAft>
                <a:spcPct val="0"/>
              </a:spcAft>
              <a:defRPr>
                <a:solidFill>
                  <a:schemeClr val="tx1"/>
                </a:solidFill>
                <a:latin typeface="Arial" charset="0"/>
              </a:defRPr>
            </a:lvl7pPr>
            <a:lvl8pPr marL="3501009" indent="-233401" eaLnBrk="0" fontAlgn="base" hangingPunct="0">
              <a:spcBef>
                <a:spcPct val="0"/>
              </a:spcBef>
              <a:spcAft>
                <a:spcPct val="0"/>
              </a:spcAft>
              <a:defRPr>
                <a:solidFill>
                  <a:schemeClr val="tx1"/>
                </a:solidFill>
                <a:latin typeface="Arial" charset="0"/>
              </a:defRPr>
            </a:lvl8pPr>
            <a:lvl9pPr marL="3967810" indent="-233401" eaLnBrk="0" fontAlgn="base" hangingPunct="0">
              <a:spcBef>
                <a:spcPct val="0"/>
              </a:spcBef>
              <a:spcAft>
                <a:spcPct val="0"/>
              </a:spcAft>
              <a:defRPr>
                <a:solidFill>
                  <a:schemeClr val="tx1"/>
                </a:solidFill>
                <a:latin typeface="Arial" charset="0"/>
              </a:defRPr>
            </a:lvl9pPr>
          </a:lstStyle>
          <a:p>
            <a:pPr eaLnBrk="1" hangingPunct="1"/>
            <a:fld id="{3F36DB97-6C83-4C67-B1B7-B9A7BB6DF91D}" type="slidenum">
              <a:rPr lang="en-US" smtClean="0"/>
              <a:pPr eaLnBrk="1" hangingPunct="1"/>
              <a:t>85</a:t>
            </a:fld>
            <a:endParaRPr lang="en-US" smtClean="0"/>
          </a:p>
        </p:txBody>
      </p:sp>
      <p:sp>
        <p:nvSpPr>
          <p:cNvPr id="118787" name="Rectangle 2"/>
          <p:cNvSpPr>
            <a:spLocks noGrp="1" noRot="1" noChangeAspect="1" noChangeArrowheads="1" noTextEdit="1"/>
          </p:cNvSpPr>
          <p:nvPr>
            <p:ph type="sldImg"/>
          </p:nvPr>
        </p:nvSpPr>
        <p:spPr>
          <a:xfrm>
            <a:off x="1387475" y="933450"/>
            <a:ext cx="4252913" cy="3189288"/>
          </a:xfrm>
          <a:solidFill>
            <a:srgbClr val="FFFFFF"/>
          </a:solidFill>
          <a:ln/>
        </p:spPr>
      </p:sp>
      <p:sp>
        <p:nvSpPr>
          <p:cNvPr id="118788" name="Rectangle 3"/>
          <p:cNvSpPr>
            <a:spLocks noGrp="1" noChangeArrowheads="1"/>
          </p:cNvSpPr>
          <p:nvPr>
            <p:ph type="body" idx="1"/>
          </p:nvPr>
        </p:nvSpPr>
        <p:spPr>
          <a:xfrm>
            <a:off x="1071833" y="4433031"/>
            <a:ext cx="4887489" cy="354060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eaLnBrk="1" hangingPunct="1"/>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8552" indent="-291751" eaLnBrk="0" hangingPunct="0">
              <a:defRPr>
                <a:solidFill>
                  <a:schemeClr val="tx1"/>
                </a:solidFill>
                <a:latin typeface="Arial" charset="0"/>
              </a:defRPr>
            </a:lvl2pPr>
            <a:lvl3pPr marL="1167003" indent="-233401" eaLnBrk="0" hangingPunct="0">
              <a:defRPr>
                <a:solidFill>
                  <a:schemeClr val="tx1"/>
                </a:solidFill>
                <a:latin typeface="Arial" charset="0"/>
              </a:defRPr>
            </a:lvl3pPr>
            <a:lvl4pPr marL="1633804" indent="-233401" eaLnBrk="0" hangingPunct="0">
              <a:defRPr>
                <a:solidFill>
                  <a:schemeClr val="tx1"/>
                </a:solidFill>
                <a:latin typeface="Arial" charset="0"/>
              </a:defRPr>
            </a:lvl4pPr>
            <a:lvl5pPr marL="2100605" indent="-233401" eaLnBrk="0" hangingPunct="0">
              <a:defRPr>
                <a:solidFill>
                  <a:schemeClr val="tx1"/>
                </a:solidFill>
                <a:latin typeface="Arial" charset="0"/>
              </a:defRPr>
            </a:lvl5pPr>
            <a:lvl6pPr marL="2567407" indent="-233401" eaLnBrk="0" fontAlgn="base" hangingPunct="0">
              <a:spcBef>
                <a:spcPct val="0"/>
              </a:spcBef>
              <a:spcAft>
                <a:spcPct val="0"/>
              </a:spcAft>
              <a:defRPr>
                <a:solidFill>
                  <a:schemeClr val="tx1"/>
                </a:solidFill>
                <a:latin typeface="Arial" charset="0"/>
              </a:defRPr>
            </a:lvl6pPr>
            <a:lvl7pPr marL="3034208" indent="-233401" eaLnBrk="0" fontAlgn="base" hangingPunct="0">
              <a:spcBef>
                <a:spcPct val="0"/>
              </a:spcBef>
              <a:spcAft>
                <a:spcPct val="0"/>
              </a:spcAft>
              <a:defRPr>
                <a:solidFill>
                  <a:schemeClr val="tx1"/>
                </a:solidFill>
                <a:latin typeface="Arial" charset="0"/>
              </a:defRPr>
            </a:lvl7pPr>
            <a:lvl8pPr marL="3501009" indent="-233401" eaLnBrk="0" fontAlgn="base" hangingPunct="0">
              <a:spcBef>
                <a:spcPct val="0"/>
              </a:spcBef>
              <a:spcAft>
                <a:spcPct val="0"/>
              </a:spcAft>
              <a:defRPr>
                <a:solidFill>
                  <a:schemeClr val="tx1"/>
                </a:solidFill>
                <a:latin typeface="Arial" charset="0"/>
              </a:defRPr>
            </a:lvl8pPr>
            <a:lvl9pPr marL="3967810" indent="-233401" eaLnBrk="0" fontAlgn="base" hangingPunct="0">
              <a:spcBef>
                <a:spcPct val="0"/>
              </a:spcBef>
              <a:spcAft>
                <a:spcPct val="0"/>
              </a:spcAft>
              <a:defRPr>
                <a:solidFill>
                  <a:schemeClr val="tx1"/>
                </a:solidFill>
                <a:latin typeface="Arial" charset="0"/>
              </a:defRPr>
            </a:lvl9pPr>
          </a:lstStyle>
          <a:p>
            <a:pPr eaLnBrk="1" hangingPunct="1"/>
            <a:fld id="{A2C56603-3C6F-47A6-A70A-C7C00D6252B9}" type="slidenum">
              <a:rPr lang="en-US" smtClean="0"/>
              <a:pPr eaLnBrk="1" hangingPunct="1"/>
              <a:t>86</a:t>
            </a:fld>
            <a:endParaRPr lang="en-US" smtClean="0"/>
          </a:p>
        </p:txBody>
      </p:sp>
      <p:sp>
        <p:nvSpPr>
          <p:cNvPr id="119811" name="Rectangle 2"/>
          <p:cNvSpPr>
            <a:spLocks noGrp="1" noRot="1" noChangeAspect="1" noChangeArrowheads="1" noTextEdit="1"/>
          </p:cNvSpPr>
          <p:nvPr>
            <p:ph type="sldImg"/>
          </p:nvPr>
        </p:nvSpPr>
        <p:spPr>
          <a:xfrm>
            <a:off x="1387475" y="933450"/>
            <a:ext cx="4252913" cy="3189288"/>
          </a:xfrm>
          <a:solidFill>
            <a:srgbClr val="FFFFFF"/>
          </a:solidFill>
          <a:ln/>
        </p:spPr>
      </p:sp>
      <p:sp>
        <p:nvSpPr>
          <p:cNvPr id="119812" name="Rectangle 3"/>
          <p:cNvSpPr>
            <a:spLocks noGrp="1" noChangeArrowheads="1"/>
          </p:cNvSpPr>
          <p:nvPr>
            <p:ph type="body" idx="1"/>
          </p:nvPr>
        </p:nvSpPr>
        <p:spPr>
          <a:xfrm>
            <a:off x="1071833" y="4433031"/>
            <a:ext cx="4887489" cy="354060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eaLnBrk="1" hangingPunct="1"/>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8552" indent="-291751" eaLnBrk="0" hangingPunct="0">
              <a:defRPr>
                <a:solidFill>
                  <a:schemeClr val="tx1"/>
                </a:solidFill>
                <a:latin typeface="Arial" charset="0"/>
              </a:defRPr>
            </a:lvl2pPr>
            <a:lvl3pPr marL="1167003" indent="-233401" eaLnBrk="0" hangingPunct="0">
              <a:defRPr>
                <a:solidFill>
                  <a:schemeClr val="tx1"/>
                </a:solidFill>
                <a:latin typeface="Arial" charset="0"/>
              </a:defRPr>
            </a:lvl3pPr>
            <a:lvl4pPr marL="1633804" indent="-233401" eaLnBrk="0" hangingPunct="0">
              <a:defRPr>
                <a:solidFill>
                  <a:schemeClr val="tx1"/>
                </a:solidFill>
                <a:latin typeface="Arial" charset="0"/>
              </a:defRPr>
            </a:lvl4pPr>
            <a:lvl5pPr marL="2100605" indent="-233401" eaLnBrk="0" hangingPunct="0">
              <a:defRPr>
                <a:solidFill>
                  <a:schemeClr val="tx1"/>
                </a:solidFill>
                <a:latin typeface="Arial" charset="0"/>
              </a:defRPr>
            </a:lvl5pPr>
            <a:lvl6pPr marL="2567407" indent="-233401" eaLnBrk="0" fontAlgn="base" hangingPunct="0">
              <a:spcBef>
                <a:spcPct val="0"/>
              </a:spcBef>
              <a:spcAft>
                <a:spcPct val="0"/>
              </a:spcAft>
              <a:defRPr>
                <a:solidFill>
                  <a:schemeClr val="tx1"/>
                </a:solidFill>
                <a:latin typeface="Arial" charset="0"/>
              </a:defRPr>
            </a:lvl6pPr>
            <a:lvl7pPr marL="3034208" indent="-233401" eaLnBrk="0" fontAlgn="base" hangingPunct="0">
              <a:spcBef>
                <a:spcPct val="0"/>
              </a:spcBef>
              <a:spcAft>
                <a:spcPct val="0"/>
              </a:spcAft>
              <a:defRPr>
                <a:solidFill>
                  <a:schemeClr val="tx1"/>
                </a:solidFill>
                <a:latin typeface="Arial" charset="0"/>
              </a:defRPr>
            </a:lvl7pPr>
            <a:lvl8pPr marL="3501009" indent="-233401" eaLnBrk="0" fontAlgn="base" hangingPunct="0">
              <a:spcBef>
                <a:spcPct val="0"/>
              </a:spcBef>
              <a:spcAft>
                <a:spcPct val="0"/>
              </a:spcAft>
              <a:defRPr>
                <a:solidFill>
                  <a:schemeClr val="tx1"/>
                </a:solidFill>
                <a:latin typeface="Arial" charset="0"/>
              </a:defRPr>
            </a:lvl8pPr>
            <a:lvl9pPr marL="3967810" indent="-233401" eaLnBrk="0" fontAlgn="base" hangingPunct="0">
              <a:spcBef>
                <a:spcPct val="0"/>
              </a:spcBef>
              <a:spcAft>
                <a:spcPct val="0"/>
              </a:spcAft>
              <a:defRPr>
                <a:solidFill>
                  <a:schemeClr val="tx1"/>
                </a:solidFill>
                <a:latin typeface="Arial" charset="0"/>
              </a:defRPr>
            </a:lvl9pPr>
          </a:lstStyle>
          <a:p>
            <a:pPr eaLnBrk="1" hangingPunct="1"/>
            <a:fld id="{D51B5FD7-E402-47F6-A724-FA0B52E2D2BE}" type="slidenum">
              <a:rPr lang="en-US" smtClean="0"/>
              <a:pPr eaLnBrk="1" hangingPunct="1"/>
              <a:t>87</a:t>
            </a:fld>
            <a:endParaRPr lang="en-US" smtClean="0"/>
          </a:p>
        </p:txBody>
      </p:sp>
      <p:sp>
        <p:nvSpPr>
          <p:cNvPr id="120835" name="Rectangle 2"/>
          <p:cNvSpPr>
            <a:spLocks noGrp="1" noRot="1" noChangeAspect="1" noChangeArrowheads="1" noTextEdit="1"/>
          </p:cNvSpPr>
          <p:nvPr>
            <p:ph type="sldImg"/>
          </p:nvPr>
        </p:nvSpPr>
        <p:spPr>
          <a:xfrm>
            <a:off x="1387475" y="933450"/>
            <a:ext cx="4252913" cy="3189288"/>
          </a:xfrm>
          <a:solidFill>
            <a:srgbClr val="FFFFFF"/>
          </a:solidFill>
          <a:ln/>
        </p:spPr>
      </p:sp>
      <p:sp>
        <p:nvSpPr>
          <p:cNvPr id="120836" name="Rectangle 3"/>
          <p:cNvSpPr>
            <a:spLocks noGrp="1" noChangeArrowheads="1"/>
          </p:cNvSpPr>
          <p:nvPr>
            <p:ph type="body" idx="1"/>
          </p:nvPr>
        </p:nvSpPr>
        <p:spPr>
          <a:xfrm>
            <a:off x="1071833" y="4433031"/>
            <a:ext cx="4887489" cy="354060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eaLnBrk="1" hangingPunct="1"/>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8552" indent="-291751" eaLnBrk="0" hangingPunct="0">
              <a:defRPr>
                <a:solidFill>
                  <a:schemeClr val="tx1"/>
                </a:solidFill>
                <a:latin typeface="Arial" charset="0"/>
              </a:defRPr>
            </a:lvl2pPr>
            <a:lvl3pPr marL="1167003" indent="-233401" eaLnBrk="0" hangingPunct="0">
              <a:defRPr>
                <a:solidFill>
                  <a:schemeClr val="tx1"/>
                </a:solidFill>
                <a:latin typeface="Arial" charset="0"/>
              </a:defRPr>
            </a:lvl3pPr>
            <a:lvl4pPr marL="1633804" indent="-233401" eaLnBrk="0" hangingPunct="0">
              <a:defRPr>
                <a:solidFill>
                  <a:schemeClr val="tx1"/>
                </a:solidFill>
                <a:latin typeface="Arial" charset="0"/>
              </a:defRPr>
            </a:lvl4pPr>
            <a:lvl5pPr marL="2100605" indent="-233401" eaLnBrk="0" hangingPunct="0">
              <a:defRPr>
                <a:solidFill>
                  <a:schemeClr val="tx1"/>
                </a:solidFill>
                <a:latin typeface="Arial" charset="0"/>
              </a:defRPr>
            </a:lvl5pPr>
            <a:lvl6pPr marL="2567407" indent="-233401" eaLnBrk="0" fontAlgn="base" hangingPunct="0">
              <a:spcBef>
                <a:spcPct val="0"/>
              </a:spcBef>
              <a:spcAft>
                <a:spcPct val="0"/>
              </a:spcAft>
              <a:defRPr>
                <a:solidFill>
                  <a:schemeClr val="tx1"/>
                </a:solidFill>
                <a:latin typeface="Arial" charset="0"/>
              </a:defRPr>
            </a:lvl6pPr>
            <a:lvl7pPr marL="3034208" indent="-233401" eaLnBrk="0" fontAlgn="base" hangingPunct="0">
              <a:spcBef>
                <a:spcPct val="0"/>
              </a:spcBef>
              <a:spcAft>
                <a:spcPct val="0"/>
              </a:spcAft>
              <a:defRPr>
                <a:solidFill>
                  <a:schemeClr val="tx1"/>
                </a:solidFill>
                <a:latin typeface="Arial" charset="0"/>
              </a:defRPr>
            </a:lvl7pPr>
            <a:lvl8pPr marL="3501009" indent="-233401" eaLnBrk="0" fontAlgn="base" hangingPunct="0">
              <a:spcBef>
                <a:spcPct val="0"/>
              </a:spcBef>
              <a:spcAft>
                <a:spcPct val="0"/>
              </a:spcAft>
              <a:defRPr>
                <a:solidFill>
                  <a:schemeClr val="tx1"/>
                </a:solidFill>
                <a:latin typeface="Arial" charset="0"/>
              </a:defRPr>
            </a:lvl8pPr>
            <a:lvl9pPr marL="3967810" indent="-233401" eaLnBrk="0" fontAlgn="base" hangingPunct="0">
              <a:spcBef>
                <a:spcPct val="0"/>
              </a:spcBef>
              <a:spcAft>
                <a:spcPct val="0"/>
              </a:spcAft>
              <a:defRPr>
                <a:solidFill>
                  <a:schemeClr val="tx1"/>
                </a:solidFill>
                <a:latin typeface="Arial" charset="0"/>
              </a:defRPr>
            </a:lvl9pPr>
          </a:lstStyle>
          <a:p>
            <a:pPr eaLnBrk="1" hangingPunct="1"/>
            <a:fld id="{35242275-7CE0-4754-923B-11AB6E9E971C}" type="slidenum">
              <a:rPr lang="en-US" smtClean="0"/>
              <a:pPr eaLnBrk="1" hangingPunct="1"/>
              <a:t>88</a:t>
            </a:fld>
            <a:endParaRPr lang="en-US" smtClean="0"/>
          </a:p>
        </p:txBody>
      </p:sp>
      <p:sp>
        <p:nvSpPr>
          <p:cNvPr id="121859" name="Rectangle 2"/>
          <p:cNvSpPr>
            <a:spLocks noGrp="1" noRot="1" noChangeAspect="1" noChangeArrowheads="1" noTextEdit="1"/>
          </p:cNvSpPr>
          <p:nvPr>
            <p:ph type="sldImg"/>
          </p:nvPr>
        </p:nvSpPr>
        <p:spPr>
          <a:xfrm>
            <a:off x="1387475" y="933450"/>
            <a:ext cx="4252913" cy="3189288"/>
          </a:xfrm>
          <a:solidFill>
            <a:srgbClr val="FFFFFF"/>
          </a:solidFill>
          <a:ln/>
        </p:spPr>
      </p:sp>
      <p:sp>
        <p:nvSpPr>
          <p:cNvPr id="121860" name="Rectangle 3"/>
          <p:cNvSpPr>
            <a:spLocks noGrp="1" noChangeArrowheads="1"/>
          </p:cNvSpPr>
          <p:nvPr>
            <p:ph type="body" idx="1"/>
          </p:nvPr>
        </p:nvSpPr>
        <p:spPr>
          <a:xfrm>
            <a:off x="1071833" y="4433031"/>
            <a:ext cx="4887489" cy="354060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eaLnBrk="1" hangingPunct="1"/>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8552" indent="-291751" eaLnBrk="0" hangingPunct="0">
              <a:defRPr>
                <a:solidFill>
                  <a:schemeClr val="tx1"/>
                </a:solidFill>
                <a:latin typeface="Arial" charset="0"/>
              </a:defRPr>
            </a:lvl2pPr>
            <a:lvl3pPr marL="1167003" indent="-233401" eaLnBrk="0" hangingPunct="0">
              <a:defRPr>
                <a:solidFill>
                  <a:schemeClr val="tx1"/>
                </a:solidFill>
                <a:latin typeface="Arial" charset="0"/>
              </a:defRPr>
            </a:lvl3pPr>
            <a:lvl4pPr marL="1633804" indent="-233401" eaLnBrk="0" hangingPunct="0">
              <a:defRPr>
                <a:solidFill>
                  <a:schemeClr val="tx1"/>
                </a:solidFill>
                <a:latin typeface="Arial" charset="0"/>
              </a:defRPr>
            </a:lvl4pPr>
            <a:lvl5pPr marL="2100605" indent="-233401" eaLnBrk="0" hangingPunct="0">
              <a:defRPr>
                <a:solidFill>
                  <a:schemeClr val="tx1"/>
                </a:solidFill>
                <a:latin typeface="Arial" charset="0"/>
              </a:defRPr>
            </a:lvl5pPr>
            <a:lvl6pPr marL="2567407" indent="-233401" eaLnBrk="0" fontAlgn="base" hangingPunct="0">
              <a:spcBef>
                <a:spcPct val="0"/>
              </a:spcBef>
              <a:spcAft>
                <a:spcPct val="0"/>
              </a:spcAft>
              <a:defRPr>
                <a:solidFill>
                  <a:schemeClr val="tx1"/>
                </a:solidFill>
                <a:latin typeface="Arial" charset="0"/>
              </a:defRPr>
            </a:lvl6pPr>
            <a:lvl7pPr marL="3034208" indent="-233401" eaLnBrk="0" fontAlgn="base" hangingPunct="0">
              <a:spcBef>
                <a:spcPct val="0"/>
              </a:spcBef>
              <a:spcAft>
                <a:spcPct val="0"/>
              </a:spcAft>
              <a:defRPr>
                <a:solidFill>
                  <a:schemeClr val="tx1"/>
                </a:solidFill>
                <a:latin typeface="Arial" charset="0"/>
              </a:defRPr>
            </a:lvl7pPr>
            <a:lvl8pPr marL="3501009" indent="-233401" eaLnBrk="0" fontAlgn="base" hangingPunct="0">
              <a:spcBef>
                <a:spcPct val="0"/>
              </a:spcBef>
              <a:spcAft>
                <a:spcPct val="0"/>
              </a:spcAft>
              <a:defRPr>
                <a:solidFill>
                  <a:schemeClr val="tx1"/>
                </a:solidFill>
                <a:latin typeface="Arial" charset="0"/>
              </a:defRPr>
            </a:lvl8pPr>
            <a:lvl9pPr marL="3967810" indent="-233401" eaLnBrk="0" fontAlgn="base" hangingPunct="0">
              <a:spcBef>
                <a:spcPct val="0"/>
              </a:spcBef>
              <a:spcAft>
                <a:spcPct val="0"/>
              </a:spcAft>
              <a:defRPr>
                <a:solidFill>
                  <a:schemeClr val="tx1"/>
                </a:solidFill>
                <a:latin typeface="Arial" charset="0"/>
              </a:defRPr>
            </a:lvl9pPr>
          </a:lstStyle>
          <a:p>
            <a:pPr eaLnBrk="1" hangingPunct="1"/>
            <a:fld id="{F6CDB766-8569-43B7-8964-A1D458B12ED2}" type="slidenum">
              <a:rPr lang="en-US" smtClean="0"/>
              <a:pPr eaLnBrk="1" hangingPunct="1"/>
              <a:t>89</a:t>
            </a:fld>
            <a:endParaRPr lang="en-US" smtClean="0"/>
          </a:p>
        </p:txBody>
      </p:sp>
      <p:sp>
        <p:nvSpPr>
          <p:cNvPr id="122883" name="Rectangle 2"/>
          <p:cNvSpPr>
            <a:spLocks noGrp="1" noRot="1" noChangeAspect="1" noChangeArrowheads="1" noTextEdit="1"/>
          </p:cNvSpPr>
          <p:nvPr>
            <p:ph type="sldImg"/>
          </p:nvPr>
        </p:nvSpPr>
        <p:spPr>
          <a:xfrm>
            <a:off x="1387475" y="933450"/>
            <a:ext cx="4252913" cy="3189288"/>
          </a:xfrm>
          <a:solidFill>
            <a:srgbClr val="FFFFFF"/>
          </a:solidFill>
          <a:ln/>
        </p:spPr>
      </p:sp>
      <p:sp>
        <p:nvSpPr>
          <p:cNvPr id="122884" name="Rectangle 3"/>
          <p:cNvSpPr>
            <a:spLocks noGrp="1" noChangeArrowheads="1"/>
          </p:cNvSpPr>
          <p:nvPr>
            <p:ph type="body" idx="1"/>
          </p:nvPr>
        </p:nvSpPr>
        <p:spPr>
          <a:xfrm>
            <a:off x="1071833" y="4433031"/>
            <a:ext cx="4887489" cy="354060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eaLnBrk="1" hangingPunct="1"/>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8552" indent="-291751" eaLnBrk="0" hangingPunct="0">
              <a:defRPr>
                <a:solidFill>
                  <a:schemeClr val="tx1"/>
                </a:solidFill>
                <a:latin typeface="Arial" charset="0"/>
              </a:defRPr>
            </a:lvl2pPr>
            <a:lvl3pPr marL="1167003" indent="-233401" eaLnBrk="0" hangingPunct="0">
              <a:defRPr>
                <a:solidFill>
                  <a:schemeClr val="tx1"/>
                </a:solidFill>
                <a:latin typeface="Arial" charset="0"/>
              </a:defRPr>
            </a:lvl3pPr>
            <a:lvl4pPr marL="1633804" indent="-233401" eaLnBrk="0" hangingPunct="0">
              <a:defRPr>
                <a:solidFill>
                  <a:schemeClr val="tx1"/>
                </a:solidFill>
                <a:latin typeface="Arial" charset="0"/>
              </a:defRPr>
            </a:lvl4pPr>
            <a:lvl5pPr marL="2100605" indent="-233401" eaLnBrk="0" hangingPunct="0">
              <a:defRPr>
                <a:solidFill>
                  <a:schemeClr val="tx1"/>
                </a:solidFill>
                <a:latin typeface="Arial" charset="0"/>
              </a:defRPr>
            </a:lvl5pPr>
            <a:lvl6pPr marL="2567407" indent="-233401" eaLnBrk="0" fontAlgn="base" hangingPunct="0">
              <a:spcBef>
                <a:spcPct val="0"/>
              </a:spcBef>
              <a:spcAft>
                <a:spcPct val="0"/>
              </a:spcAft>
              <a:defRPr>
                <a:solidFill>
                  <a:schemeClr val="tx1"/>
                </a:solidFill>
                <a:latin typeface="Arial" charset="0"/>
              </a:defRPr>
            </a:lvl6pPr>
            <a:lvl7pPr marL="3034208" indent="-233401" eaLnBrk="0" fontAlgn="base" hangingPunct="0">
              <a:spcBef>
                <a:spcPct val="0"/>
              </a:spcBef>
              <a:spcAft>
                <a:spcPct val="0"/>
              </a:spcAft>
              <a:defRPr>
                <a:solidFill>
                  <a:schemeClr val="tx1"/>
                </a:solidFill>
                <a:latin typeface="Arial" charset="0"/>
              </a:defRPr>
            </a:lvl7pPr>
            <a:lvl8pPr marL="3501009" indent="-233401" eaLnBrk="0" fontAlgn="base" hangingPunct="0">
              <a:spcBef>
                <a:spcPct val="0"/>
              </a:spcBef>
              <a:spcAft>
                <a:spcPct val="0"/>
              </a:spcAft>
              <a:defRPr>
                <a:solidFill>
                  <a:schemeClr val="tx1"/>
                </a:solidFill>
                <a:latin typeface="Arial" charset="0"/>
              </a:defRPr>
            </a:lvl8pPr>
            <a:lvl9pPr marL="3967810" indent="-233401" eaLnBrk="0" fontAlgn="base" hangingPunct="0">
              <a:spcBef>
                <a:spcPct val="0"/>
              </a:spcBef>
              <a:spcAft>
                <a:spcPct val="0"/>
              </a:spcAft>
              <a:defRPr>
                <a:solidFill>
                  <a:schemeClr val="tx1"/>
                </a:solidFill>
                <a:latin typeface="Arial" charset="0"/>
              </a:defRPr>
            </a:lvl9pPr>
          </a:lstStyle>
          <a:p>
            <a:pPr eaLnBrk="1" hangingPunct="1"/>
            <a:fld id="{358EBB13-53F2-4C7E-A531-CEBED26DD37D}" type="slidenum">
              <a:rPr lang="en-US" smtClean="0"/>
              <a:pPr eaLnBrk="1" hangingPunct="1"/>
              <a:t>90</a:t>
            </a:fld>
            <a:endParaRPr lang="en-US" smtClean="0"/>
          </a:p>
        </p:txBody>
      </p:sp>
      <p:sp>
        <p:nvSpPr>
          <p:cNvPr id="123907" name="Rectangle 2"/>
          <p:cNvSpPr>
            <a:spLocks noGrp="1" noRot="1" noChangeAspect="1" noChangeArrowheads="1" noTextEdit="1"/>
          </p:cNvSpPr>
          <p:nvPr>
            <p:ph type="sldImg"/>
          </p:nvPr>
        </p:nvSpPr>
        <p:spPr>
          <a:xfrm>
            <a:off x="1387475" y="933450"/>
            <a:ext cx="4252913" cy="3189288"/>
          </a:xfrm>
          <a:solidFill>
            <a:srgbClr val="FFFFFF"/>
          </a:solidFill>
          <a:ln/>
        </p:spPr>
      </p:sp>
      <p:sp>
        <p:nvSpPr>
          <p:cNvPr id="123908" name="Rectangle 3"/>
          <p:cNvSpPr>
            <a:spLocks noGrp="1" noChangeArrowheads="1"/>
          </p:cNvSpPr>
          <p:nvPr>
            <p:ph type="body" idx="1"/>
          </p:nvPr>
        </p:nvSpPr>
        <p:spPr>
          <a:xfrm>
            <a:off x="1071833" y="4433031"/>
            <a:ext cx="4887489" cy="354060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8552" indent="-291751" eaLnBrk="0" hangingPunct="0">
              <a:defRPr>
                <a:solidFill>
                  <a:schemeClr val="tx1"/>
                </a:solidFill>
                <a:latin typeface="Arial" charset="0"/>
              </a:defRPr>
            </a:lvl2pPr>
            <a:lvl3pPr marL="1167003" indent="-233401" eaLnBrk="0" hangingPunct="0">
              <a:defRPr>
                <a:solidFill>
                  <a:schemeClr val="tx1"/>
                </a:solidFill>
                <a:latin typeface="Arial" charset="0"/>
              </a:defRPr>
            </a:lvl3pPr>
            <a:lvl4pPr marL="1633804" indent="-233401" eaLnBrk="0" hangingPunct="0">
              <a:defRPr>
                <a:solidFill>
                  <a:schemeClr val="tx1"/>
                </a:solidFill>
                <a:latin typeface="Arial" charset="0"/>
              </a:defRPr>
            </a:lvl4pPr>
            <a:lvl5pPr marL="2100605" indent="-233401" eaLnBrk="0" hangingPunct="0">
              <a:defRPr>
                <a:solidFill>
                  <a:schemeClr val="tx1"/>
                </a:solidFill>
                <a:latin typeface="Arial" charset="0"/>
              </a:defRPr>
            </a:lvl5pPr>
            <a:lvl6pPr marL="2567407" indent="-233401" eaLnBrk="0" fontAlgn="base" hangingPunct="0">
              <a:spcBef>
                <a:spcPct val="0"/>
              </a:spcBef>
              <a:spcAft>
                <a:spcPct val="0"/>
              </a:spcAft>
              <a:defRPr>
                <a:solidFill>
                  <a:schemeClr val="tx1"/>
                </a:solidFill>
                <a:latin typeface="Arial" charset="0"/>
              </a:defRPr>
            </a:lvl6pPr>
            <a:lvl7pPr marL="3034208" indent="-233401" eaLnBrk="0" fontAlgn="base" hangingPunct="0">
              <a:spcBef>
                <a:spcPct val="0"/>
              </a:spcBef>
              <a:spcAft>
                <a:spcPct val="0"/>
              </a:spcAft>
              <a:defRPr>
                <a:solidFill>
                  <a:schemeClr val="tx1"/>
                </a:solidFill>
                <a:latin typeface="Arial" charset="0"/>
              </a:defRPr>
            </a:lvl7pPr>
            <a:lvl8pPr marL="3501009" indent="-233401" eaLnBrk="0" fontAlgn="base" hangingPunct="0">
              <a:spcBef>
                <a:spcPct val="0"/>
              </a:spcBef>
              <a:spcAft>
                <a:spcPct val="0"/>
              </a:spcAft>
              <a:defRPr>
                <a:solidFill>
                  <a:schemeClr val="tx1"/>
                </a:solidFill>
                <a:latin typeface="Arial" charset="0"/>
              </a:defRPr>
            </a:lvl8pPr>
            <a:lvl9pPr marL="3967810" indent="-233401" eaLnBrk="0" fontAlgn="base" hangingPunct="0">
              <a:spcBef>
                <a:spcPct val="0"/>
              </a:spcBef>
              <a:spcAft>
                <a:spcPct val="0"/>
              </a:spcAft>
              <a:defRPr>
                <a:solidFill>
                  <a:schemeClr val="tx1"/>
                </a:solidFill>
                <a:latin typeface="Arial" charset="0"/>
              </a:defRPr>
            </a:lvl9pPr>
          </a:lstStyle>
          <a:p>
            <a:pPr eaLnBrk="1" hangingPunct="1"/>
            <a:fld id="{FC3D26B5-733D-4F0B-B982-88F6E3127069}" type="slidenum">
              <a:rPr lang="en-US" smtClean="0"/>
              <a:pPr eaLnBrk="1" hangingPunct="1"/>
              <a:t>91</a:t>
            </a:fld>
            <a:endParaRPr lang="en-US" smtClean="0"/>
          </a:p>
        </p:txBody>
      </p:sp>
      <p:sp>
        <p:nvSpPr>
          <p:cNvPr id="124931" name="Rectangle 2"/>
          <p:cNvSpPr>
            <a:spLocks noGrp="1" noRot="1" noChangeAspect="1" noChangeArrowheads="1" noTextEdit="1"/>
          </p:cNvSpPr>
          <p:nvPr>
            <p:ph type="sldImg"/>
          </p:nvPr>
        </p:nvSpPr>
        <p:spPr>
          <a:xfrm>
            <a:off x="1387475" y="933450"/>
            <a:ext cx="4252913" cy="3189288"/>
          </a:xfrm>
          <a:solidFill>
            <a:srgbClr val="FFFFFF"/>
          </a:solidFill>
          <a:ln/>
        </p:spPr>
      </p:sp>
      <p:sp>
        <p:nvSpPr>
          <p:cNvPr id="124932" name="Rectangle 3"/>
          <p:cNvSpPr>
            <a:spLocks noGrp="1" noChangeArrowheads="1"/>
          </p:cNvSpPr>
          <p:nvPr>
            <p:ph type="body" idx="1"/>
          </p:nvPr>
        </p:nvSpPr>
        <p:spPr>
          <a:xfrm>
            <a:off x="1071833" y="4433031"/>
            <a:ext cx="4887489" cy="354060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eaLnBrk="1" hangingPunct="1"/>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hape 4"/>
          <p:cNvSpPr>
            <a:spLocks noGrp="1" noChangeArrowheads="1"/>
          </p:cNvSpPr>
          <p:nvPr>
            <p:ph type="sldNum" sz="quarter" idx="5"/>
          </p:nvPr>
        </p:nvSpPr>
        <p:spPr/>
        <p:txBody>
          <a:bodyPr/>
          <a:lstStyle/>
          <a:p>
            <a:pPr>
              <a:defRPr/>
            </a:pPr>
            <a:fld id="{603AE9E3-C77E-4A35-99EE-6D1C8D28F465}" type="slidenum">
              <a:rPr lang="en-US" smtClean="0">
                <a:latin typeface="Arial" pitchFamily="34" charset="0"/>
                <a:ea typeface="ＭＳ Ｐゴシック" pitchFamily="34" charset="-128"/>
              </a:rPr>
              <a:pPr>
                <a:defRPr/>
              </a:pPr>
              <a:t>92</a:t>
            </a:fld>
            <a:endParaRPr lang="en-US" smtClean="0">
              <a:latin typeface="Arial" pitchFamily="34" charset="0"/>
              <a:ea typeface="ＭＳ Ｐゴシック" pitchFamily="34" charset="-128"/>
            </a:endParaRPr>
          </a:p>
        </p:txBody>
      </p:sp>
      <p:sp>
        <p:nvSpPr>
          <p:cNvPr id="113667" name="Rectangle 53249"/>
          <p:cNvSpPr>
            <a:spLocks noGrp="1" noRot="1" noChangeAspect="1" noChangeArrowheads="1" noTextEdit="1"/>
          </p:cNvSpPr>
          <p:nvPr>
            <p:ph type="sldImg"/>
          </p:nvPr>
        </p:nvSpPr>
        <p:spPr>
          <a:ln cap="flat">
            <a:headEnd type="none" w="med" len="med"/>
            <a:tailEnd type="none" w="med" len="med"/>
          </a:ln>
        </p:spPr>
      </p:sp>
      <p:sp>
        <p:nvSpPr>
          <p:cNvPr id="113668" name="Rectangle 53250"/>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8552" indent="-291751" eaLnBrk="0" hangingPunct="0">
              <a:defRPr>
                <a:solidFill>
                  <a:schemeClr val="tx1"/>
                </a:solidFill>
                <a:latin typeface="Arial" charset="0"/>
              </a:defRPr>
            </a:lvl2pPr>
            <a:lvl3pPr marL="1167003" indent="-233401" eaLnBrk="0" hangingPunct="0">
              <a:defRPr>
                <a:solidFill>
                  <a:schemeClr val="tx1"/>
                </a:solidFill>
                <a:latin typeface="Arial" charset="0"/>
              </a:defRPr>
            </a:lvl3pPr>
            <a:lvl4pPr marL="1633804" indent="-233401" eaLnBrk="0" hangingPunct="0">
              <a:defRPr>
                <a:solidFill>
                  <a:schemeClr val="tx1"/>
                </a:solidFill>
                <a:latin typeface="Arial" charset="0"/>
              </a:defRPr>
            </a:lvl4pPr>
            <a:lvl5pPr marL="2100605" indent="-233401" eaLnBrk="0" hangingPunct="0">
              <a:defRPr>
                <a:solidFill>
                  <a:schemeClr val="tx1"/>
                </a:solidFill>
                <a:latin typeface="Arial" charset="0"/>
              </a:defRPr>
            </a:lvl5pPr>
            <a:lvl6pPr marL="2567407" indent="-233401" eaLnBrk="0" fontAlgn="base" hangingPunct="0">
              <a:spcBef>
                <a:spcPct val="0"/>
              </a:spcBef>
              <a:spcAft>
                <a:spcPct val="0"/>
              </a:spcAft>
              <a:defRPr>
                <a:solidFill>
                  <a:schemeClr val="tx1"/>
                </a:solidFill>
                <a:latin typeface="Arial" charset="0"/>
              </a:defRPr>
            </a:lvl6pPr>
            <a:lvl7pPr marL="3034208" indent="-233401" eaLnBrk="0" fontAlgn="base" hangingPunct="0">
              <a:spcBef>
                <a:spcPct val="0"/>
              </a:spcBef>
              <a:spcAft>
                <a:spcPct val="0"/>
              </a:spcAft>
              <a:defRPr>
                <a:solidFill>
                  <a:schemeClr val="tx1"/>
                </a:solidFill>
                <a:latin typeface="Arial" charset="0"/>
              </a:defRPr>
            </a:lvl7pPr>
            <a:lvl8pPr marL="3501009" indent="-233401" eaLnBrk="0" fontAlgn="base" hangingPunct="0">
              <a:spcBef>
                <a:spcPct val="0"/>
              </a:spcBef>
              <a:spcAft>
                <a:spcPct val="0"/>
              </a:spcAft>
              <a:defRPr>
                <a:solidFill>
                  <a:schemeClr val="tx1"/>
                </a:solidFill>
                <a:latin typeface="Arial" charset="0"/>
              </a:defRPr>
            </a:lvl8pPr>
            <a:lvl9pPr marL="3967810" indent="-233401" eaLnBrk="0" fontAlgn="base" hangingPunct="0">
              <a:spcBef>
                <a:spcPct val="0"/>
              </a:spcBef>
              <a:spcAft>
                <a:spcPct val="0"/>
              </a:spcAft>
              <a:defRPr>
                <a:solidFill>
                  <a:schemeClr val="tx1"/>
                </a:solidFill>
                <a:latin typeface="Arial" charset="0"/>
              </a:defRPr>
            </a:lvl9pPr>
          </a:lstStyle>
          <a:p>
            <a:pPr eaLnBrk="1" hangingPunct="1"/>
            <a:fld id="{873EA3C8-1E7F-41B6-9F56-87D1788E3814}" type="slidenum">
              <a:rPr lang="en-US" smtClean="0"/>
              <a:pPr eaLnBrk="1" hangingPunct="1"/>
              <a:t>93</a:t>
            </a:fld>
            <a:endParaRPr lang="en-US" smtClean="0"/>
          </a:p>
        </p:txBody>
      </p:sp>
      <p:sp>
        <p:nvSpPr>
          <p:cNvPr id="102403" name="Rectangle 2"/>
          <p:cNvSpPr>
            <a:spLocks noGrp="1" noRot="1" noChangeAspect="1" noChangeArrowheads="1" noTextEdit="1"/>
          </p:cNvSpPr>
          <p:nvPr>
            <p:ph type="sldImg"/>
          </p:nvPr>
        </p:nvSpPr>
        <p:spPr>
          <a:xfrm>
            <a:off x="1387475" y="933450"/>
            <a:ext cx="4252913" cy="3189288"/>
          </a:xfrm>
          <a:solidFill>
            <a:srgbClr val="FFFFFF"/>
          </a:solidFill>
          <a:ln/>
        </p:spPr>
      </p:sp>
      <p:sp>
        <p:nvSpPr>
          <p:cNvPr id="102404" name="Rectangle 3"/>
          <p:cNvSpPr>
            <a:spLocks noGrp="1" noChangeArrowheads="1"/>
          </p:cNvSpPr>
          <p:nvPr>
            <p:ph type="body" idx="1"/>
          </p:nvPr>
        </p:nvSpPr>
        <p:spPr>
          <a:xfrm>
            <a:off x="1071833" y="4433031"/>
            <a:ext cx="4887489" cy="354060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eaLnBrk="1" hangingPunct="1"/>
            <a:endParaRPr 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8552" indent="-291751" eaLnBrk="0" hangingPunct="0">
              <a:defRPr>
                <a:solidFill>
                  <a:schemeClr val="tx1"/>
                </a:solidFill>
                <a:latin typeface="Arial" charset="0"/>
              </a:defRPr>
            </a:lvl2pPr>
            <a:lvl3pPr marL="1167003" indent="-233401" eaLnBrk="0" hangingPunct="0">
              <a:defRPr>
                <a:solidFill>
                  <a:schemeClr val="tx1"/>
                </a:solidFill>
                <a:latin typeface="Arial" charset="0"/>
              </a:defRPr>
            </a:lvl3pPr>
            <a:lvl4pPr marL="1633804" indent="-233401" eaLnBrk="0" hangingPunct="0">
              <a:defRPr>
                <a:solidFill>
                  <a:schemeClr val="tx1"/>
                </a:solidFill>
                <a:latin typeface="Arial" charset="0"/>
              </a:defRPr>
            </a:lvl4pPr>
            <a:lvl5pPr marL="2100605" indent="-233401" eaLnBrk="0" hangingPunct="0">
              <a:defRPr>
                <a:solidFill>
                  <a:schemeClr val="tx1"/>
                </a:solidFill>
                <a:latin typeface="Arial" charset="0"/>
              </a:defRPr>
            </a:lvl5pPr>
            <a:lvl6pPr marL="2567407" indent="-233401" eaLnBrk="0" fontAlgn="base" hangingPunct="0">
              <a:spcBef>
                <a:spcPct val="0"/>
              </a:spcBef>
              <a:spcAft>
                <a:spcPct val="0"/>
              </a:spcAft>
              <a:defRPr>
                <a:solidFill>
                  <a:schemeClr val="tx1"/>
                </a:solidFill>
                <a:latin typeface="Arial" charset="0"/>
              </a:defRPr>
            </a:lvl6pPr>
            <a:lvl7pPr marL="3034208" indent="-233401" eaLnBrk="0" fontAlgn="base" hangingPunct="0">
              <a:spcBef>
                <a:spcPct val="0"/>
              </a:spcBef>
              <a:spcAft>
                <a:spcPct val="0"/>
              </a:spcAft>
              <a:defRPr>
                <a:solidFill>
                  <a:schemeClr val="tx1"/>
                </a:solidFill>
                <a:latin typeface="Arial" charset="0"/>
              </a:defRPr>
            </a:lvl7pPr>
            <a:lvl8pPr marL="3501009" indent="-233401" eaLnBrk="0" fontAlgn="base" hangingPunct="0">
              <a:spcBef>
                <a:spcPct val="0"/>
              </a:spcBef>
              <a:spcAft>
                <a:spcPct val="0"/>
              </a:spcAft>
              <a:defRPr>
                <a:solidFill>
                  <a:schemeClr val="tx1"/>
                </a:solidFill>
                <a:latin typeface="Arial" charset="0"/>
              </a:defRPr>
            </a:lvl8pPr>
            <a:lvl9pPr marL="3967810" indent="-233401" eaLnBrk="0" fontAlgn="base" hangingPunct="0">
              <a:spcBef>
                <a:spcPct val="0"/>
              </a:spcBef>
              <a:spcAft>
                <a:spcPct val="0"/>
              </a:spcAft>
              <a:defRPr>
                <a:solidFill>
                  <a:schemeClr val="tx1"/>
                </a:solidFill>
                <a:latin typeface="Arial" charset="0"/>
              </a:defRPr>
            </a:lvl9pPr>
          </a:lstStyle>
          <a:p>
            <a:pPr eaLnBrk="1" hangingPunct="1"/>
            <a:fld id="{A653EDBC-F23B-4DF6-B64D-CEB82DE6C2AE}" type="slidenum">
              <a:rPr lang="en-US" smtClean="0"/>
              <a:pPr eaLnBrk="1" hangingPunct="1"/>
              <a:t>94</a:t>
            </a:fld>
            <a:endParaRPr lang="en-US" smtClean="0"/>
          </a:p>
        </p:txBody>
      </p:sp>
      <p:sp>
        <p:nvSpPr>
          <p:cNvPr id="103427" name="Rectangle 2"/>
          <p:cNvSpPr>
            <a:spLocks noGrp="1" noRot="1" noChangeAspect="1" noChangeArrowheads="1" noTextEdit="1"/>
          </p:cNvSpPr>
          <p:nvPr>
            <p:ph type="sldImg"/>
          </p:nvPr>
        </p:nvSpPr>
        <p:spPr>
          <a:xfrm>
            <a:off x="1387475" y="933450"/>
            <a:ext cx="4252913" cy="3189288"/>
          </a:xfrm>
          <a:solidFill>
            <a:srgbClr val="FFFFFF"/>
          </a:solidFill>
          <a:ln/>
        </p:spPr>
      </p:sp>
      <p:sp>
        <p:nvSpPr>
          <p:cNvPr id="103428" name="Rectangle 3"/>
          <p:cNvSpPr>
            <a:spLocks noGrp="1" noChangeArrowheads="1"/>
          </p:cNvSpPr>
          <p:nvPr>
            <p:ph type="body" idx="1"/>
          </p:nvPr>
        </p:nvSpPr>
        <p:spPr>
          <a:xfrm>
            <a:off x="1071833" y="4433031"/>
            <a:ext cx="4887489" cy="354060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eaLnBrk="1" hangingPunct="1"/>
            <a:endParaRPr 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8552" indent="-291751" eaLnBrk="0" hangingPunct="0">
              <a:defRPr>
                <a:solidFill>
                  <a:schemeClr val="tx1"/>
                </a:solidFill>
                <a:latin typeface="Arial" charset="0"/>
              </a:defRPr>
            </a:lvl2pPr>
            <a:lvl3pPr marL="1167003" indent="-233401" eaLnBrk="0" hangingPunct="0">
              <a:defRPr>
                <a:solidFill>
                  <a:schemeClr val="tx1"/>
                </a:solidFill>
                <a:latin typeface="Arial" charset="0"/>
              </a:defRPr>
            </a:lvl3pPr>
            <a:lvl4pPr marL="1633804" indent="-233401" eaLnBrk="0" hangingPunct="0">
              <a:defRPr>
                <a:solidFill>
                  <a:schemeClr val="tx1"/>
                </a:solidFill>
                <a:latin typeface="Arial" charset="0"/>
              </a:defRPr>
            </a:lvl4pPr>
            <a:lvl5pPr marL="2100605" indent="-233401" eaLnBrk="0" hangingPunct="0">
              <a:defRPr>
                <a:solidFill>
                  <a:schemeClr val="tx1"/>
                </a:solidFill>
                <a:latin typeface="Arial" charset="0"/>
              </a:defRPr>
            </a:lvl5pPr>
            <a:lvl6pPr marL="2567407" indent="-233401" eaLnBrk="0" fontAlgn="base" hangingPunct="0">
              <a:spcBef>
                <a:spcPct val="0"/>
              </a:spcBef>
              <a:spcAft>
                <a:spcPct val="0"/>
              </a:spcAft>
              <a:defRPr>
                <a:solidFill>
                  <a:schemeClr val="tx1"/>
                </a:solidFill>
                <a:latin typeface="Arial" charset="0"/>
              </a:defRPr>
            </a:lvl6pPr>
            <a:lvl7pPr marL="3034208" indent="-233401" eaLnBrk="0" fontAlgn="base" hangingPunct="0">
              <a:spcBef>
                <a:spcPct val="0"/>
              </a:spcBef>
              <a:spcAft>
                <a:spcPct val="0"/>
              </a:spcAft>
              <a:defRPr>
                <a:solidFill>
                  <a:schemeClr val="tx1"/>
                </a:solidFill>
                <a:latin typeface="Arial" charset="0"/>
              </a:defRPr>
            </a:lvl7pPr>
            <a:lvl8pPr marL="3501009" indent="-233401" eaLnBrk="0" fontAlgn="base" hangingPunct="0">
              <a:spcBef>
                <a:spcPct val="0"/>
              </a:spcBef>
              <a:spcAft>
                <a:spcPct val="0"/>
              </a:spcAft>
              <a:defRPr>
                <a:solidFill>
                  <a:schemeClr val="tx1"/>
                </a:solidFill>
                <a:latin typeface="Arial" charset="0"/>
              </a:defRPr>
            </a:lvl8pPr>
            <a:lvl9pPr marL="3967810" indent="-233401" eaLnBrk="0" fontAlgn="base" hangingPunct="0">
              <a:spcBef>
                <a:spcPct val="0"/>
              </a:spcBef>
              <a:spcAft>
                <a:spcPct val="0"/>
              </a:spcAft>
              <a:defRPr>
                <a:solidFill>
                  <a:schemeClr val="tx1"/>
                </a:solidFill>
                <a:latin typeface="Arial" charset="0"/>
              </a:defRPr>
            </a:lvl9pPr>
          </a:lstStyle>
          <a:p>
            <a:pPr eaLnBrk="1" hangingPunct="1"/>
            <a:fld id="{60C36EC0-7EAE-4B1B-BC6F-ED575BBD0B5D}" type="slidenum">
              <a:rPr lang="en-US" smtClean="0"/>
              <a:pPr eaLnBrk="1" hangingPunct="1"/>
              <a:t>95</a:t>
            </a:fld>
            <a:endParaRPr lang="en-US" smtClean="0"/>
          </a:p>
        </p:txBody>
      </p:sp>
      <p:sp>
        <p:nvSpPr>
          <p:cNvPr id="104451" name="Rectangle 2"/>
          <p:cNvSpPr>
            <a:spLocks noGrp="1" noRot="1" noChangeAspect="1" noChangeArrowheads="1" noTextEdit="1"/>
          </p:cNvSpPr>
          <p:nvPr>
            <p:ph type="sldImg"/>
          </p:nvPr>
        </p:nvSpPr>
        <p:spPr>
          <a:xfrm>
            <a:off x="1387475" y="933450"/>
            <a:ext cx="4252913" cy="3189288"/>
          </a:xfrm>
          <a:solidFill>
            <a:srgbClr val="FFFFFF"/>
          </a:solidFill>
          <a:ln/>
        </p:spPr>
      </p:sp>
      <p:sp>
        <p:nvSpPr>
          <p:cNvPr id="104452" name="Rectangle 3"/>
          <p:cNvSpPr>
            <a:spLocks noGrp="1" noChangeArrowheads="1"/>
          </p:cNvSpPr>
          <p:nvPr>
            <p:ph type="body" idx="1"/>
          </p:nvPr>
        </p:nvSpPr>
        <p:spPr>
          <a:xfrm>
            <a:off x="1071833" y="4433031"/>
            <a:ext cx="4887489" cy="354060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eaLnBrk="1" hangingPunct="1"/>
            <a:endParaRPr 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8552" indent="-291751" eaLnBrk="0" hangingPunct="0">
              <a:defRPr>
                <a:solidFill>
                  <a:schemeClr val="tx1"/>
                </a:solidFill>
                <a:latin typeface="Arial" charset="0"/>
              </a:defRPr>
            </a:lvl2pPr>
            <a:lvl3pPr marL="1167003" indent="-233401" eaLnBrk="0" hangingPunct="0">
              <a:defRPr>
                <a:solidFill>
                  <a:schemeClr val="tx1"/>
                </a:solidFill>
                <a:latin typeface="Arial" charset="0"/>
              </a:defRPr>
            </a:lvl3pPr>
            <a:lvl4pPr marL="1633804" indent="-233401" eaLnBrk="0" hangingPunct="0">
              <a:defRPr>
                <a:solidFill>
                  <a:schemeClr val="tx1"/>
                </a:solidFill>
                <a:latin typeface="Arial" charset="0"/>
              </a:defRPr>
            </a:lvl4pPr>
            <a:lvl5pPr marL="2100605" indent="-233401" eaLnBrk="0" hangingPunct="0">
              <a:defRPr>
                <a:solidFill>
                  <a:schemeClr val="tx1"/>
                </a:solidFill>
                <a:latin typeface="Arial" charset="0"/>
              </a:defRPr>
            </a:lvl5pPr>
            <a:lvl6pPr marL="2567407" indent="-233401" eaLnBrk="0" fontAlgn="base" hangingPunct="0">
              <a:spcBef>
                <a:spcPct val="0"/>
              </a:spcBef>
              <a:spcAft>
                <a:spcPct val="0"/>
              </a:spcAft>
              <a:defRPr>
                <a:solidFill>
                  <a:schemeClr val="tx1"/>
                </a:solidFill>
                <a:latin typeface="Arial" charset="0"/>
              </a:defRPr>
            </a:lvl6pPr>
            <a:lvl7pPr marL="3034208" indent="-233401" eaLnBrk="0" fontAlgn="base" hangingPunct="0">
              <a:spcBef>
                <a:spcPct val="0"/>
              </a:spcBef>
              <a:spcAft>
                <a:spcPct val="0"/>
              </a:spcAft>
              <a:defRPr>
                <a:solidFill>
                  <a:schemeClr val="tx1"/>
                </a:solidFill>
                <a:latin typeface="Arial" charset="0"/>
              </a:defRPr>
            </a:lvl7pPr>
            <a:lvl8pPr marL="3501009" indent="-233401" eaLnBrk="0" fontAlgn="base" hangingPunct="0">
              <a:spcBef>
                <a:spcPct val="0"/>
              </a:spcBef>
              <a:spcAft>
                <a:spcPct val="0"/>
              </a:spcAft>
              <a:defRPr>
                <a:solidFill>
                  <a:schemeClr val="tx1"/>
                </a:solidFill>
                <a:latin typeface="Arial" charset="0"/>
              </a:defRPr>
            </a:lvl8pPr>
            <a:lvl9pPr marL="3967810" indent="-233401" eaLnBrk="0" fontAlgn="base" hangingPunct="0">
              <a:spcBef>
                <a:spcPct val="0"/>
              </a:spcBef>
              <a:spcAft>
                <a:spcPct val="0"/>
              </a:spcAft>
              <a:defRPr>
                <a:solidFill>
                  <a:schemeClr val="tx1"/>
                </a:solidFill>
                <a:latin typeface="Arial" charset="0"/>
              </a:defRPr>
            </a:lvl9pPr>
          </a:lstStyle>
          <a:p>
            <a:pPr eaLnBrk="1" hangingPunct="1"/>
            <a:fld id="{2D4816BC-75AE-45AF-A5A5-DBA48ED75B5D}" type="slidenum">
              <a:rPr lang="en-US" smtClean="0"/>
              <a:pPr eaLnBrk="1" hangingPunct="1"/>
              <a:t>96</a:t>
            </a:fld>
            <a:endParaRPr lang="en-US" smtClean="0"/>
          </a:p>
        </p:txBody>
      </p:sp>
      <p:sp>
        <p:nvSpPr>
          <p:cNvPr id="105475" name="Rectangle 2"/>
          <p:cNvSpPr>
            <a:spLocks noGrp="1" noRot="1" noChangeAspect="1" noChangeArrowheads="1" noTextEdit="1"/>
          </p:cNvSpPr>
          <p:nvPr>
            <p:ph type="sldImg"/>
          </p:nvPr>
        </p:nvSpPr>
        <p:spPr>
          <a:xfrm>
            <a:off x="1387475" y="933450"/>
            <a:ext cx="4252913" cy="3189288"/>
          </a:xfrm>
          <a:solidFill>
            <a:srgbClr val="FFFFFF"/>
          </a:solidFill>
          <a:ln/>
        </p:spPr>
      </p:sp>
      <p:sp>
        <p:nvSpPr>
          <p:cNvPr id="105476" name="Rectangle 3"/>
          <p:cNvSpPr>
            <a:spLocks noGrp="1" noChangeArrowheads="1"/>
          </p:cNvSpPr>
          <p:nvPr>
            <p:ph type="body" idx="1"/>
          </p:nvPr>
        </p:nvSpPr>
        <p:spPr>
          <a:xfrm>
            <a:off x="1071833" y="4433031"/>
            <a:ext cx="4887489" cy="354060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eaLnBrk="1" hangingPunct="1"/>
            <a:endParaRPr 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hape 4"/>
          <p:cNvSpPr>
            <a:spLocks noGrp="1" noChangeArrowheads="1"/>
          </p:cNvSpPr>
          <p:nvPr>
            <p:ph type="sldNum" sz="quarter" idx="5"/>
          </p:nvPr>
        </p:nvSpPr>
        <p:spPr/>
        <p:txBody>
          <a:bodyPr/>
          <a:lstStyle/>
          <a:p>
            <a:pPr>
              <a:defRPr/>
            </a:pPr>
            <a:fld id="{603AE9E3-C77E-4A35-99EE-6D1C8D28F465}" type="slidenum">
              <a:rPr lang="en-US" smtClean="0">
                <a:latin typeface="Arial" pitchFamily="34" charset="0"/>
                <a:ea typeface="ＭＳ Ｐゴシック" pitchFamily="34" charset="-128"/>
              </a:rPr>
              <a:pPr>
                <a:defRPr/>
              </a:pPr>
              <a:t>97</a:t>
            </a:fld>
            <a:endParaRPr lang="en-US" smtClean="0">
              <a:latin typeface="Arial" pitchFamily="34" charset="0"/>
              <a:ea typeface="ＭＳ Ｐゴシック" pitchFamily="34" charset="-128"/>
            </a:endParaRPr>
          </a:p>
        </p:txBody>
      </p:sp>
      <p:sp>
        <p:nvSpPr>
          <p:cNvPr id="113667" name="Rectangle 53249"/>
          <p:cNvSpPr>
            <a:spLocks noGrp="1" noRot="1" noChangeAspect="1" noChangeArrowheads="1" noTextEdit="1"/>
          </p:cNvSpPr>
          <p:nvPr>
            <p:ph type="sldImg"/>
          </p:nvPr>
        </p:nvSpPr>
        <p:spPr>
          <a:ln cap="flat">
            <a:headEnd type="none" w="med" len="med"/>
            <a:tailEnd type="none" w="med" len="med"/>
          </a:ln>
        </p:spPr>
      </p:sp>
      <p:sp>
        <p:nvSpPr>
          <p:cNvPr id="113668" name="Rectangle 53250"/>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8552" indent="-291751" eaLnBrk="0" hangingPunct="0">
              <a:defRPr>
                <a:solidFill>
                  <a:schemeClr val="tx1"/>
                </a:solidFill>
                <a:latin typeface="Arial" charset="0"/>
              </a:defRPr>
            </a:lvl2pPr>
            <a:lvl3pPr marL="1167003" indent="-233401" eaLnBrk="0" hangingPunct="0">
              <a:defRPr>
                <a:solidFill>
                  <a:schemeClr val="tx1"/>
                </a:solidFill>
                <a:latin typeface="Arial" charset="0"/>
              </a:defRPr>
            </a:lvl3pPr>
            <a:lvl4pPr marL="1633804" indent="-233401" eaLnBrk="0" hangingPunct="0">
              <a:defRPr>
                <a:solidFill>
                  <a:schemeClr val="tx1"/>
                </a:solidFill>
                <a:latin typeface="Arial" charset="0"/>
              </a:defRPr>
            </a:lvl4pPr>
            <a:lvl5pPr marL="2100605" indent="-233401" eaLnBrk="0" hangingPunct="0">
              <a:defRPr>
                <a:solidFill>
                  <a:schemeClr val="tx1"/>
                </a:solidFill>
                <a:latin typeface="Arial" charset="0"/>
              </a:defRPr>
            </a:lvl5pPr>
            <a:lvl6pPr marL="2567407" indent="-233401" eaLnBrk="0" fontAlgn="base" hangingPunct="0">
              <a:spcBef>
                <a:spcPct val="0"/>
              </a:spcBef>
              <a:spcAft>
                <a:spcPct val="0"/>
              </a:spcAft>
              <a:defRPr>
                <a:solidFill>
                  <a:schemeClr val="tx1"/>
                </a:solidFill>
                <a:latin typeface="Arial" charset="0"/>
              </a:defRPr>
            </a:lvl6pPr>
            <a:lvl7pPr marL="3034208" indent="-233401" eaLnBrk="0" fontAlgn="base" hangingPunct="0">
              <a:spcBef>
                <a:spcPct val="0"/>
              </a:spcBef>
              <a:spcAft>
                <a:spcPct val="0"/>
              </a:spcAft>
              <a:defRPr>
                <a:solidFill>
                  <a:schemeClr val="tx1"/>
                </a:solidFill>
                <a:latin typeface="Arial" charset="0"/>
              </a:defRPr>
            </a:lvl7pPr>
            <a:lvl8pPr marL="3501009" indent="-233401" eaLnBrk="0" fontAlgn="base" hangingPunct="0">
              <a:spcBef>
                <a:spcPct val="0"/>
              </a:spcBef>
              <a:spcAft>
                <a:spcPct val="0"/>
              </a:spcAft>
              <a:defRPr>
                <a:solidFill>
                  <a:schemeClr val="tx1"/>
                </a:solidFill>
                <a:latin typeface="Arial" charset="0"/>
              </a:defRPr>
            </a:lvl8pPr>
            <a:lvl9pPr marL="3967810" indent="-233401" eaLnBrk="0" fontAlgn="base" hangingPunct="0">
              <a:spcBef>
                <a:spcPct val="0"/>
              </a:spcBef>
              <a:spcAft>
                <a:spcPct val="0"/>
              </a:spcAft>
              <a:defRPr>
                <a:solidFill>
                  <a:schemeClr val="tx1"/>
                </a:solidFill>
                <a:latin typeface="Arial" charset="0"/>
              </a:defRPr>
            </a:lvl9pPr>
          </a:lstStyle>
          <a:p>
            <a:pPr eaLnBrk="1" hangingPunct="1"/>
            <a:fld id="{8F40CF8C-0267-4E66-94A9-A73008458BDD}" type="slidenum">
              <a:rPr lang="en-US" smtClean="0"/>
              <a:pPr eaLnBrk="1" hangingPunct="1"/>
              <a:t>98</a:t>
            </a:fld>
            <a:endParaRPr lang="en-US" smtClean="0"/>
          </a:p>
        </p:txBody>
      </p:sp>
      <p:sp>
        <p:nvSpPr>
          <p:cNvPr id="92163" name="Rectangle 2"/>
          <p:cNvSpPr>
            <a:spLocks noGrp="1" noRot="1" noChangeAspect="1" noChangeArrowheads="1" noTextEdit="1"/>
          </p:cNvSpPr>
          <p:nvPr>
            <p:ph type="sldImg"/>
          </p:nvPr>
        </p:nvSpPr>
        <p:spPr>
          <a:xfrm>
            <a:off x="1387475" y="933450"/>
            <a:ext cx="4252913" cy="3189288"/>
          </a:xfrm>
          <a:solidFill>
            <a:srgbClr val="FFFFFF"/>
          </a:solidFill>
          <a:ln/>
        </p:spPr>
      </p:sp>
      <p:sp>
        <p:nvSpPr>
          <p:cNvPr id="92164" name="Rectangle 3"/>
          <p:cNvSpPr>
            <a:spLocks noGrp="1" noChangeArrowheads="1"/>
          </p:cNvSpPr>
          <p:nvPr>
            <p:ph type="body" idx="1"/>
          </p:nvPr>
        </p:nvSpPr>
        <p:spPr>
          <a:xfrm>
            <a:off x="1071833" y="4433031"/>
            <a:ext cx="4887489" cy="354060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eaLnBrk="1" hangingPunct="1"/>
            <a:endParaRPr 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8552" indent="-291751" eaLnBrk="0" hangingPunct="0">
              <a:defRPr>
                <a:solidFill>
                  <a:schemeClr val="tx1"/>
                </a:solidFill>
                <a:latin typeface="Arial" charset="0"/>
              </a:defRPr>
            </a:lvl2pPr>
            <a:lvl3pPr marL="1167003" indent="-233401" eaLnBrk="0" hangingPunct="0">
              <a:defRPr>
                <a:solidFill>
                  <a:schemeClr val="tx1"/>
                </a:solidFill>
                <a:latin typeface="Arial" charset="0"/>
              </a:defRPr>
            </a:lvl3pPr>
            <a:lvl4pPr marL="1633804" indent="-233401" eaLnBrk="0" hangingPunct="0">
              <a:defRPr>
                <a:solidFill>
                  <a:schemeClr val="tx1"/>
                </a:solidFill>
                <a:latin typeface="Arial" charset="0"/>
              </a:defRPr>
            </a:lvl4pPr>
            <a:lvl5pPr marL="2100605" indent="-233401" eaLnBrk="0" hangingPunct="0">
              <a:defRPr>
                <a:solidFill>
                  <a:schemeClr val="tx1"/>
                </a:solidFill>
                <a:latin typeface="Arial" charset="0"/>
              </a:defRPr>
            </a:lvl5pPr>
            <a:lvl6pPr marL="2567407" indent="-233401" eaLnBrk="0" fontAlgn="base" hangingPunct="0">
              <a:spcBef>
                <a:spcPct val="0"/>
              </a:spcBef>
              <a:spcAft>
                <a:spcPct val="0"/>
              </a:spcAft>
              <a:defRPr>
                <a:solidFill>
                  <a:schemeClr val="tx1"/>
                </a:solidFill>
                <a:latin typeface="Arial" charset="0"/>
              </a:defRPr>
            </a:lvl6pPr>
            <a:lvl7pPr marL="3034208" indent="-233401" eaLnBrk="0" fontAlgn="base" hangingPunct="0">
              <a:spcBef>
                <a:spcPct val="0"/>
              </a:spcBef>
              <a:spcAft>
                <a:spcPct val="0"/>
              </a:spcAft>
              <a:defRPr>
                <a:solidFill>
                  <a:schemeClr val="tx1"/>
                </a:solidFill>
                <a:latin typeface="Arial" charset="0"/>
              </a:defRPr>
            </a:lvl7pPr>
            <a:lvl8pPr marL="3501009" indent="-233401" eaLnBrk="0" fontAlgn="base" hangingPunct="0">
              <a:spcBef>
                <a:spcPct val="0"/>
              </a:spcBef>
              <a:spcAft>
                <a:spcPct val="0"/>
              </a:spcAft>
              <a:defRPr>
                <a:solidFill>
                  <a:schemeClr val="tx1"/>
                </a:solidFill>
                <a:latin typeface="Arial" charset="0"/>
              </a:defRPr>
            </a:lvl8pPr>
            <a:lvl9pPr marL="3967810" indent="-233401" eaLnBrk="0" fontAlgn="base" hangingPunct="0">
              <a:spcBef>
                <a:spcPct val="0"/>
              </a:spcBef>
              <a:spcAft>
                <a:spcPct val="0"/>
              </a:spcAft>
              <a:defRPr>
                <a:solidFill>
                  <a:schemeClr val="tx1"/>
                </a:solidFill>
                <a:latin typeface="Arial" charset="0"/>
              </a:defRPr>
            </a:lvl9pPr>
          </a:lstStyle>
          <a:p>
            <a:pPr eaLnBrk="1" hangingPunct="1"/>
            <a:fld id="{5FFD9E7D-2E1D-4F79-A570-603CC34E3F9C}" type="slidenum">
              <a:rPr lang="en-US" smtClean="0"/>
              <a:pPr eaLnBrk="1" hangingPunct="1"/>
              <a:t>100</a:t>
            </a:fld>
            <a:endParaRPr lang="en-US" smtClean="0"/>
          </a:p>
        </p:txBody>
      </p:sp>
      <p:sp>
        <p:nvSpPr>
          <p:cNvPr id="93187" name="Rectangle 2"/>
          <p:cNvSpPr>
            <a:spLocks noGrp="1" noRot="1" noChangeAspect="1" noChangeArrowheads="1" noTextEdit="1"/>
          </p:cNvSpPr>
          <p:nvPr>
            <p:ph type="sldImg"/>
          </p:nvPr>
        </p:nvSpPr>
        <p:spPr>
          <a:xfrm>
            <a:off x="1387475" y="933450"/>
            <a:ext cx="4252913" cy="3189288"/>
          </a:xfrm>
          <a:solidFill>
            <a:srgbClr val="FFFFFF"/>
          </a:solidFill>
          <a:ln/>
        </p:spPr>
      </p:sp>
      <p:sp>
        <p:nvSpPr>
          <p:cNvPr id="93188" name="Rectangle 3"/>
          <p:cNvSpPr>
            <a:spLocks noGrp="1" noChangeArrowheads="1"/>
          </p:cNvSpPr>
          <p:nvPr>
            <p:ph type="body" idx="1"/>
          </p:nvPr>
        </p:nvSpPr>
        <p:spPr>
          <a:xfrm>
            <a:off x="1071833" y="4433031"/>
            <a:ext cx="4887489" cy="354060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eaLnBrk="1" hangingPunct="1"/>
            <a:endParaRPr 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53249"/>
          <p:cNvSpPr>
            <a:spLocks noGrp="1" noRot="1" noChangeAspect="1" noChangeArrowheads="1" noTextEdit="1"/>
          </p:cNvSpPr>
          <p:nvPr>
            <p:ph type="sldImg"/>
          </p:nvPr>
        </p:nvSpPr>
        <p:spPr>
          <a:noFill/>
          <a:ln cap="flat">
            <a:headEnd type="none" w="med" len="med"/>
            <a:tailEnd type="none" w="med" len="med"/>
          </a:ln>
        </p:spPr>
      </p:sp>
      <p:sp>
        <p:nvSpPr>
          <p:cNvPr id="65540" name="Rectangle 53250"/>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hape 4"/>
          <p:cNvSpPr>
            <a:spLocks noGrp="1" noChangeArrowheads="1"/>
          </p:cNvSpPr>
          <p:nvPr>
            <p:ph type="sldNum" sz="quarter" idx="5"/>
          </p:nvPr>
        </p:nvSpPr>
        <p:spPr/>
        <p:txBody>
          <a:bodyPr/>
          <a:lstStyle/>
          <a:p>
            <a:pPr>
              <a:defRPr/>
            </a:pPr>
            <a:fld id="{603AE9E3-C77E-4A35-99EE-6D1C8D28F465}" type="slidenum">
              <a:rPr lang="en-US" smtClean="0">
                <a:latin typeface="Arial" pitchFamily="34" charset="0"/>
                <a:ea typeface="ＭＳ Ｐゴシック" pitchFamily="34" charset="-128"/>
              </a:rPr>
              <a:pPr>
                <a:defRPr/>
              </a:pPr>
              <a:t>102</a:t>
            </a:fld>
            <a:endParaRPr lang="en-US" smtClean="0">
              <a:latin typeface="Arial" pitchFamily="34" charset="0"/>
              <a:ea typeface="ＭＳ Ｐゴシック" pitchFamily="34" charset="-128"/>
            </a:endParaRPr>
          </a:p>
        </p:txBody>
      </p:sp>
      <p:sp>
        <p:nvSpPr>
          <p:cNvPr id="113667" name="Rectangle 53249"/>
          <p:cNvSpPr>
            <a:spLocks noGrp="1" noRot="1" noChangeAspect="1" noChangeArrowheads="1" noTextEdit="1"/>
          </p:cNvSpPr>
          <p:nvPr>
            <p:ph type="sldImg"/>
          </p:nvPr>
        </p:nvSpPr>
        <p:spPr>
          <a:ln cap="flat">
            <a:headEnd type="none" w="med" len="med"/>
            <a:tailEnd type="none" w="med" len="med"/>
          </a:ln>
        </p:spPr>
      </p:sp>
      <p:sp>
        <p:nvSpPr>
          <p:cNvPr id="113668" name="Rectangle 53250"/>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hape 4"/>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lvl1pPr defTabSz="933450" eaLnBrk="0" hangingPunct="0">
              <a:defRPr sz="2400">
                <a:solidFill>
                  <a:schemeClr val="tx1"/>
                </a:solidFill>
                <a:latin typeface="Arial" pitchFamily="34" charset="0"/>
                <a:ea typeface="ＭＳ Ｐゴシック" pitchFamily="34" charset="-128"/>
              </a:defRPr>
            </a:lvl1pPr>
            <a:lvl2pPr marL="742950" indent="-285750" defTabSz="933450" eaLnBrk="0" hangingPunct="0">
              <a:defRPr sz="2400">
                <a:solidFill>
                  <a:schemeClr val="tx1"/>
                </a:solidFill>
                <a:latin typeface="Arial" pitchFamily="34" charset="0"/>
                <a:ea typeface="ＭＳ Ｐゴシック" pitchFamily="34" charset="-128"/>
              </a:defRPr>
            </a:lvl2pPr>
            <a:lvl3pPr marL="1143000" indent="-228600" defTabSz="933450" eaLnBrk="0" hangingPunct="0">
              <a:defRPr sz="2400">
                <a:solidFill>
                  <a:schemeClr val="tx1"/>
                </a:solidFill>
                <a:latin typeface="Arial" pitchFamily="34" charset="0"/>
                <a:ea typeface="ＭＳ Ｐゴシック" pitchFamily="34" charset="-128"/>
              </a:defRPr>
            </a:lvl3pPr>
            <a:lvl4pPr marL="1600200" indent="-228600" defTabSz="933450" eaLnBrk="0" hangingPunct="0">
              <a:defRPr sz="2400">
                <a:solidFill>
                  <a:schemeClr val="tx1"/>
                </a:solidFill>
                <a:latin typeface="Arial" pitchFamily="34" charset="0"/>
                <a:ea typeface="ＭＳ Ｐゴシック" pitchFamily="34" charset="-128"/>
              </a:defRPr>
            </a:lvl4pPr>
            <a:lvl5pPr marL="2057400" indent="-228600" defTabSz="933450" eaLnBrk="0" hangingPunct="0">
              <a:defRPr sz="2400">
                <a:solidFill>
                  <a:schemeClr val="tx1"/>
                </a:solidFill>
                <a:latin typeface="Arial" pitchFamily="34" charset="0"/>
                <a:ea typeface="ＭＳ Ｐゴシック" pitchFamily="34" charset="-128"/>
              </a:defRPr>
            </a:lvl5pPr>
            <a:lvl6pPr marL="25146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CC2D8220-DEFB-450F-A578-A1A24DAD5372}" type="slidenum">
              <a:rPr lang="en-US" sz="1200" smtClean="0"/>
              <a:pPr eaLnBrk="1" hangingPunct="1"/>
              <a:t>103</a:t>
            </a:fld>
            <a:endParaRPr lang="en-US" sz="1200" smtClean="0"/>
          </a:p>
        </p:txBody>
      </p:sp>
      <p:sp>
        <p:nvSpPr>
          <p:cNvPr id="161795" name="Rectangle 54273"/>
          <p:cNvSpPr>
            <a:spLocks noGrp="1" noRot="1" noChangeAspect="1" noChangeArrowheads="1" noTextEdit="1"/>
          </p:cNvSpPr>
          <p:nvPr>
            <p:ph type="sldImg"/>
          </p:nvPr>
        </p:nvSpPr>
        <p:spPr>
          <a:ln cap="flat">
            <a:headEnd type="none" w="med" len="med"/>
            <a:tailEnd type="none" w="med" len="med"/>
          </a:ln>
        </p:spPr>
      </p:sp>
      <p:sp>
        <p:nvSpPr>
          <p:cNvPr id="161796" name="Rectangle 49154"/>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hape 4"/>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lvl1pPr defTabSz="933450" eaLnBrk="0" hangingPunct="0">
              <a:defRPr sz="2400">
                <a:solidFill>
                  <a:schemeClr val="tx1"/>
                </a:solidFill>
                <a:latin typeface="Arial" pitchFamily="34" charset="0"/>
                <a:ea typeface="ＭＳ Ｐゴシック" pitchFamily="34" charset="-128"/>
              </a:defRPr>
            </a:lvl1pPr>
            <a:lvl2pPr marL="742950" indent="-285750" defTabSz="933450" eaLnBrk="0" hangingPunct="0">
              <a:defRPr sz="2400">
                <a:solidFill>
                  <a:schemeClr val="tx1"/>
                </a:solidFill>
                <a:latin typeface="Arial" pitchFamily="34" charset="0"/>
                <a:ea typeface="ＭＳ Ｐゴシック" pitchFamily="34" charset="-128"/>
              </a:defRPr>
            </a:lvl2pPr>
            <a:lvl3pPr marL="1143000" indent="-228600" defTabSz="933450" eaLnBrk="0" hangingPunct="0">
              <a:defRPr sz="2400">
                <a:solidFill>
                  <a:schemeClr val="tx1"/>
                </a:solidFill>
                <a:latin typeface="Arial" pitchFamily="34" charset="0"/>
                <a:ea typeface="ＭＳ Ｐゴシック" pitchFamily="34" charset="-128"/>
              </a:defRPr>
            </a:lvl3pPr>
            <a:lvl4pPr marL="1600200" indent="-228600" defTabSz="933450" eaLnBrk="0" hangingPunct="0">
              <a:defRPr sz="2400">
                <a:solidFill>
                  <a:schemeClr val="tx1"/>
                </a:solidFill>
                <a:latin typeface="Arial" pitchFamily="34" charset="0"/>
                <a:ea typeface="ＭＳ Ｐゴシック" pitchFamily="34" charset="-128"/>
              </a:defRPr>
            </a:lvl4pPr>
            <a:lvl5pPr marL="2057400" indent="-228600" defTabSz="933450" eaLnBrk="0" hangingPunct="0">
              <a:defRPr sz="2400">
                <a:solidFill>
                  <a:schemeClr val="tx1"/>
                </a:solidFill>
                <a:latin typeface="Arial" pitchFamily="34" charset="0"/>
                <a:ea typeface="ＭＳ Ｐゴシック" pitchFamily="34" charset="-128"/>
              </a:defRPr>
            </a:lvl5pPr>
            <a:lvl6pPr marL="25146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FCE8B1D6-044D-43B9-A599-BD3550840761}" type="slidenum">
              <a:rPr lang="en-US" sz="1200" smtClean="0"/>
              <a:pPr eaLnBrk="1" hangingPunct="1"/>
              <a:t>104</a:t>
            </a:fld>
            <a:endParaRPr lang="en-US" sz="1200" smtClean="0"/>
          </a:p>
        </p:txBody>
      </p:sp>
      <p:sp>
        <p:nvSpPr>
          <p:cNvPr id="162819" name="Rectangle 54273"/>
          <p:cNvSpPr>
            <a:spLocks noGrp="1" noRot="1" noChangeAspect="1" noChangeArrowheads="1" noTextEdit="1"/>
          </p:cNvSpPr>
          <p:nvPr>
            <p:ph type="sldImg"/>
          </p:nvPr>
        </p:nvSpPr>
        <p:spPr>
          <a:ln cap="flat">
            <a:headEnd type="none" w="med" len="med"/>
            <a:tailEnd type="none" w="med" len="med"/>
          </a:ln>
        </p:spPr>
      </p:sp>
      <p:sp>
        <p:nvSpPr>
          <p:cNvPr id="162820" name="Rectangle 49154"/>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hape 4"/>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lvl1pPr defTabSz="933450" eaLnBrk="0" hangingPunct="0">
              <a:defRPr sz="2400">
                <a:solidFill>
                  <a:schemeClr val="tx1"/>
                </a:solidFill>
                <a:latin typeface="Arial" pitchFamily="34" charset="0"/>
                <a:ea typeface="ＭＳ Ｐゴシック" pitchFamily="34" charset="-128"/>
              </a:defRPr>
            </a:lvl1pPr>
            <a:lvl2pPr marL="742950" indent="-285750" defTabSz="933450" eaLnBrk="0" hangingPunct="0">
              <a:defRPr sz="2400">
                <a:solidFill>
                  <a:schemeClr val="tx1"/>
                </a:solidFill>
                <a:latin typeface="Arial" pitchFamily="34" charset="0"/>
                <a:ea typeface="ＭＳ Ｐゴシック" pitchFamily="34" charset="-128"/>
              </a:defRPr>
            </a:lvl2pPr>
            <a:lvl3pPr marL="1143000" indent="-228600" defTabSz="933450" eaLnBrk="0" hangingPunct="0">
              <a:defRPr sz="2400">
                <a:solidFill>
                  <a:schemeClr val="tx1"/>
                </a:solidFill>
                <a:latin typeface="Arial" pitchFamily="34" charset="0"/>
                <a:ea typeface="ＭＳ Ｐゴシック" pitchFamily="34" charset="-128"/>
              </a:defRPr>
            </a:lvl3pPr>
            <a:lvl4pPr marL="1600200" indent="-228600" defTabSz="933450" eaLnBrk="0" hangingPunct="0">
              <a:defRPr sz="2400">
                <a:solidFill>
                  <a:schemeClr val="tx1"/>
                </a:solidFill>
                <a:latin typeface="Arial" pitchFamily="34" charset="0"/>
                <a:ea typeface="ＭＳ Ｐゴシック" pitchFamily="34" charset="-128"/>
              </a:defRPr>
            </a:lvl4pPr>
            <a:lvl5pPr marL="2057400" indent="-228600" defTabSz="933450" eaLnBrk="0" hangingPunct="0">
              <a:defRPr sz="2400">
                <a:solidFill>
                  <a:schemeClr val="tx1"/>
                </a:solidFill>
                <a:latin typeface="Arial" pitchFamily="34" charset="0"/>
                <a:ea typeface="ＭＳ Ｐゴシック" pitchFamily="34" charset="-128"/>
              </a:defRPr>
            </a:lvl5pPr>
            <a:lvl6pPr marL="25146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C74E1955-67DA-4020-A9C8-14A51C236B9B}" type="slidenum">
              <a:rPr lang="en-US" sz="1200" smtClean="0"/>
              <a:pPr eaLnBrk="1" hangingPunct="1"/>
              <a:t>105</a:t>
            </a:fld>
            <a:endParaRPr lang="en-US" sz="1200" smtClean="0"/>
          </a:p>
        </p:txBody>
      </p:sp>
      <p:sp>
        <p:nvSpPr>
          <p:cNvPr id="163843" name="Rectangle 54273"/>
          <p:cNvSpPr>
            <a:spLocks noGrp="1" noRot="1" noChangeAspect="1" noChangeArrowheads="1" noTextEdit="1"/>
          </p:cNvSpPr>
          <p:nvPr>
            <p:ph type="sldImg"/>
          </p:nvPr>
        </p:nvSpPr>
        <p:spPr>
          <a:ln cap="flat">
            <a:headEnd type="none" w="med" len="med"/>
            <a:tailEnd type="none" w="med" len="med"/>
          </a:ln>
        </p:spPr>
      </p:sp>
      <p:sp>
        <p:nvSpPr>
          <p:cNvPr id="163844" name="Rectangle 49154"/>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hape 4"/>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lvl1pPr defTabSz="933450" eaLnBrk="0" hangingPunct="0">
              <a:defRPr sz="2400">
                <a:solidFill>
                  <a:schemeClr val="tx1"/>
                </a:solidFill>
                <a:latin typeface="Arial" pitchFamily="34" charset="0"/>
                <a:ea typeface="ＭＳ Ｐゴシック" pitchFamily="34" charset="-128"/>
              </a:defRPr>
            </a:lvl1pPr>
            <a:lvl2pPr marL="742950" indent="-285750" defTabSz="933450" eaLnBrk="0" hangingPunct="0">
              <a:defRPr sz="2400">
                <a:solidFill>
                  <a:schemeClr val="tx1"/>
                </a:solidFill>
                <a:latin typeface="Arial" pitchFamily="34" charset="0"/>
                <a:ea typeface="ＭＳ Ｐゴシック" pitchFamily="34" charset="-128"/>
              </a:defRPr>
            </a:lvl2pPr>
            <a:lvl3pPr marL="1143000" indent="-228600" defTabSz="933450" eaLnBrk="0" hangingPunct="0">
              <a:defRPr sz="2400">
                <a:solidFill>
                  <a:schemeClr val="tx1"/>
                </a:solidFill>
                <a:latin typeface="Arial" pitchFamily="34" charset="0"/>
                <a:ea typeface="ＭＳ Ｐゴシック" pitchFamily="34" charset="-128"/>
              </a:defRPr>
            </a:lvl3pPr>
            <a:lvl4pPr marL="1600200" indent="-228600" defTabSz="933450" eaLnBrk="0" hangingPunct="0">
              <a:defRPr sz="2400">
                <a:solidFill>
                  <a:schemeClr val="tx1"/>
                </a:solidFill>
                <a:latin typeface="Arial" pitchFamily="34" charset="0"/>
                <a:ea typeface="ＭＳ Ｐゴシック" pitchFamily="34" charset="-128"/>
              </a:defRPr>
            </a:lvl4pPr>
            <a:lvl5pPr marL="2057400" indent="-228600" defTabSz="933450" eaLnBrk="0" hangingPunct="0">
              <a:defRPr sz="2400">
                <a:solidFill>
                  <a:schemeClr val="tx1"/>
                </a:solidFill>
                <a:latin typeface="Arial" pitchFamily="34" charset="0"/>
                <a:ea typeface="ＭＳ Ｐゴシック" pitchFamily="34" charset="-128"/>
              </a:defRPr>
            </a:lvl5pPr>
            <a:lvl6pPr marL="25146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BE6C608C-1524-4E30-B35D-59692D0DDD1E}" type="slidenum">
              <a:rPr lang="en-US" sz="1200" smtClean="0"/>
              <a:pPr eaLnBrk="1" hangingPunct="1"/>
              <a:t>106</a:t>
            </a:fld>
            <a:endParaRPr lang="en-US" sz="1200" smtClean="0"/>
          </a:p>
        </p:txBody>
      </p:sp>
      <p:sp>
        <p:nvSpPr>
          <p:cNvPr id="164867" name="Rectangle 54273"/>
          <p:cNvSpPr>
            <a:spLocks noGrp="1" noRot="1" noChangeAspect="1" noChangeArrowheads="1" noTextEdit="1"/>
          </p:cNvSpPr>
          <p:nvPr>
            <p:ph type="sldImg"/>
          </p:nvPr>
        </p:nvSpPr>
        <p:spPr>
          <a:ln cap="flat">
            <a:headEnd type="none" w="med" len="med"/>
            <a:tailEnd type="none" w="med" len="med"/>
          </a:ln>
        </p:spPr>
      </p:sp>
      <p:sp>
        <p:nvSpPr>
          <p:cNvPr id="164868" name="Rectangle 49154"/>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hape 4"/>
          <p:cNvSpPr>
            <a:spLocks noGrp="1" noChangeArrowheads="1"/>
          </p:cNvSpPr>
          <p:nvPr>
            <p:ph type="sldNum" sz="quarter" idx="5"/>
          </p:nvPr>
        </p:nvSpPr>
        <p:spPr/>
        <p:txBody>
          <a:bodyPr/>
          <a:lstStyle/>
          <a:p>
            <a:pPr>
              <a:defRPr/>
            </a:pPr>
            <a:fld id="{603AE9E3-C77E-4A35-99EE-6D1C8D28F465}" type="slidenum">
              <a:rPr lang="en-US" smtClean="0">
                <a:latin typeface="Arial" pitchFamily="34" charset="0"/>
                <a:ea typeface="ＭＳ Ｐゴシック" pitchFamily="34" charset="-128"/>
              </a:rPr>
              <a:pPr>
                <a:defRPr/>
              </a:pPr>
              <a:t>107</a:t>
            </a:fld>
            <a:endParaRPr lang="en-US" smtClean="0">
              <a:latin typeface="Arial" pitchFamily="34" charset="0"/>
              <a:ea typeface="ＭＳ Ｐゴシック" pitchFamily="34" charset="-128"/>
            </a:endParaRPr>
          </a:p>
        </p:txBody>
      </p:sp>
      <p:sp>
        <p:nvSpPr>
          <p:cNvPr id="113667" name="Rectangle 53249"/>
          <p:cNvSpPr>
            <a:spLocks noGrp="1" noRot="1" noChangeAspect="1" noChangeArrowheads="1" noTextEdit="1"/>
          </p:cNvSpPr>
          <p:nvPr>
            <p:ph type="sldImg"/>
          </p:nvPr>
        </p:nvSpPr>
        <p:spPr>
          <a:ln cap="flat">
            <a:headEnd type="none" w="med" len="med"/>
            <a:tailEnd type="none" w="med" len="med"/>
          </a:ln>
        </p:spPr>
      </p:sp>
      <p:sp>
        <p:nvSpPr>
          <p:cNvPr id="113668" name="Rectangle 53250"/>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hape 4"/>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lvl1pPr defTabSz="933450" eaLnBrk="0" hangingPunct="0">
              <a:defRPr sz="2400">
                <a:solidFill>
                  <a:schemeClr val="tx1"/>
                </a:solidFill>
                <a:latin typeface="Arial" pitchFamily="34" charset="0"/>
                <a:ea typeface="ＭＳ Ｐゴシック" pitchFamily="34" charset="-128"/>
              </a:defRPr>
            </a:lvl1pPr>
            <a:lvl2pPr marL="742950" indent="-285750" defTabSz="933450" eaLnBrk="0" hangingPunct="0">
              <a:defRPr sz="2400">
                <a:solidFill>
                  <a:schemeClr val="tx1"/>
                </a:solidFill>
                <a:latin typeface="Arial" pitchFamily="34" charset="0"/>
                <a:ea typeface="ＭＳ Ｐゴシック" pitchFamily="34" charset="-128"/>
              </a:defRPr>
            </a:lvl2pPr>
            <a:lvl3pPr marL="1143000" indent="-228600" defTabSz="933450" eaLnBrk="0" hangingPunct="0">
              <a:defRPr sz="2400">
                <a:solidFill>
                  <a:schemeClr val="tx1"/>
                </a:solidFill>
                <a:latin typeface="Arial" pitchFamily="34" charset="0"/>
                <a:ea typeface="ＭＳ Ｐゴシック" pitchFamily="34" charset="-128"/>
              </a:defRPr>
            </a:lvl3pPr>
            <a:lvl4pPr marL="1600200" indent="-228600" defTabSz="933450" eaLnBrk="0" hangingPunct="0">
              <a:defRPr sz="2400">
                <a:solidFill>
                  <a:schemeClr val="tx1"/>
                </a:solidFill>
                <a:latin typeface="Arial" pitchFamily="34" charset="0"/>
                <a:ea typeface="ＭＳ Ｐゴシック" pitchFamily="34" charset="-128"/>
              </a:defRPr>
            </a:lvl4pPr>
            <a:lvl5pPr marL="2057400" indent="-228600" defTabSz="933450" eaLnBrk="0" hangingPunct="0">
              <a:defRPr sz="2400">
                <a:solidFill>
                  <a:schemeClr val="tx1"/>
                </a:solidFill>
                <a:latin typeface="Arial" pitchFamily="34" charset="0"/>
                <a:ea typeface="ＭＳ Ｐゴシック" pitchFamily="34" charset="-128"/>
              </a:defRPr>
            </a:lvl5pPr>
            <a:lvl6pPr marL="25146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552D73B0-3167-4C07-8B86-66D42590F5F1}" type="slidenum">
              <a:rPr lang="en-US" sz="1200" smtClean="0"/>
              <a:pPr eaLnBrk="1" hangingPunct="1"/>
              <a:t>108</a:t>
            </a:fld>
            <a:endParaRPr lang="en-US" sz="1200" smtClean="0"/>
          </a:p>
        </p:txBody>
      </p:sp>
      <p:sp>
        <p:nvSpPr>
          <p:cNvPr id="171011" name="Rectangle 54273"/>
          <p:cNvSpPr>
            <a:spLocks noGrp="1" noRot="1" noChangeAspect="1" noChangeArrowheads="1" noTextEdit="1"/>
          </p:cNvSpPr>
          <p:nvPr>
            <p:ph type="sldImg"/>
          </p:nvPr>
        </p:nvSpPr>
        <p:spPr>
          <a:ln cap="flat">
            <a:headEnd type="none" w="med" len="med"/>
            <a:tailEnd type="none" w="med" len="med"/>
          </a:ln>
        </p:spPr>
      </p:sp>
      <p:sp>
        <p:nvSpPr>
          <p:cNvPr id="171012" name="Rectangle 49154"/>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hape 4"/>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lvl1pPr defTabSz="933450" eaLnBrk="0" hangingPunct="0">
              <a:defRPr sz="2400">
                <a:solidFill>
                  <a:schemeClr val="tx1"/>
                </a:solidFill>
                <a:latin typeface="Arial" pitchFamily="34" charset="0"/>
                <a:ea typeface="ＭＳ Ｐゴシック" pitchFamily="34" charset="-128"/>
              </a:defRPr>
            </a:lvl1pPr>
            <a:lvl2pPr marL="742950" indent="-285750" defTabSz="933450" eaLnBrk="0" hangingPunct="0">
              <a:defRPr sz="2400">
                <a:solidFill>
                  <a:schemeClr val="tx1"/>
                </a:solidFill>
                <a:latin typeface="Arial" pitchFamily="34" charset="0"/>
                <a:ea typeface="ＭＳ Ｐゴシック" pitchFamily="34" charset="-128"/>
              </a:defRPr>
            </a:lvl2pPr>
            <a:lvl3pPr marL="1143000" indent="-228600" defTabSz="933450" eaLnBrk="0" hangingPunct="0">
              <a:defRPr sz="2400">
                <a:solidFill>
                  <a:schemeClr val="tx1"/>
                </a:solidFill>
                <a:latin typeface="Arial" pitchFamily="34" charset="0"/>
                <a:ea typeface="ＭＳ Ｐゴシック" pitchFamily="34" charset="-128"/>
              </a:defRPr>
            </a:lvl3pPr>
            <a:lvl4pPr marL="1600200" indent="-228600" defTabSz="933450" eaLnBrk="0" hangingPunct="0">
              <a:defRPr sz="2400">
                <a:solidFill>
                  <a:schemeClr val="tx1"/>
                </a:solidFill>
                <a:latin typeface="Arial" pitchFamily="34" charset="0"/>
                <a:ea typeface="ＭＳ Ｐゴシック" pitchFamily="34" charset="-128"/>
              </a:defRPr>
            </a:lvl4pPr>
            <a:lvl5pPr marL="2057400" indent="-228600" defTabSz="933450" eaLnBrk="0" hangingPunct="0">
              <a:defRPr sz="2400">
                <a:solidFill>
                  <a:schemeClr val="tx1"/>
                </a:solidFill>
                <a:latin typeface="Arial" pitchFamily="34" charset="0"/>
                <a:ea typeface="ＭＳ Ｐゴシック" pitchFamily="34" charset="-128"/>
              </a:defRPr>
            </a:lvl5pPr>
            <a:lvl6pPr marL="25146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E341908A-A8F4-4E35-957F-A548BA0FF40A}" type="slidenum">
              <a:rPr lang="en-US" sz="1200" smtClean="0"/>
              <a:pPr eaLnBrk="1" hangingPunct="1"/>
              <a:t>109</a:t>
            </a:fld>
            <a:endParaRPr lang="en-US" sz="1200" smtClean="0"/>
          </a:p>
        </p:txBody>
      </p:sp>
      <p:sp>
        <p:nvSpPr>
          <p:cNvPr id="172035" name="Rectangle 54273"/>
          <p:cNvSpPr>
            <a:spLocks noGrp="1" noRot="1" noChangeAspect="1" noChangeArrowheads="1" noTextEdit="1"/>
          </p:cNvSpPr>
          <p:nvPr>
            <p:ph type="sldImg"/>
          </p:nvPr>
        </p:nvSpPr>
        <p:spPr>
          <a:ln cap="flat">
            <a:headEnd type="none" w="med" len="med"/>
            <a:tailEnd type="none" w="med" len="med"/>
          </a:ln>
        </p:spPr>
      </p:sp>
      <p:sp>
        <p:nvSpPr>
          <p:cNvPr id="172036" name="Rectangle 49154"/>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hape 4"/>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lvl1pPr defTabSz="933450" eaLnBrk="0" hangingPunct="0">
              <a:defRPr sz="2400">
                <a:solidFill>
                  <a:schemeClr val="tx1"/>
                </a:solidFill>
                <a:latin typeface="Arial" pitchFamily="34" charset="0"/>
                <a:ea typeface="ＭＳ Ｐゴシック" pitchFamily="34" charset="-128"/>
              </a:defRPr>
            </a:lvl1pPr>
            <a:lvl2pPr marL="742950" indent="-285750" defTabSz="933450" eaLnBrk="0" hangingPunct="0">
              <a:defRPr sz="2400">
                <a:solidFill>
                  <a:schemeClr val="tx1"/>
                </a:solidFill>
                <a:latin typeface="Arial" pitchFamily="34" charset="0"/>
                <a:ea typeface="ＭＳ Ｐゴシック" pitchFamily="34" charset="-128"/>
              </a:defRPr>
            </a:lvl2pPr>
            <a:lvl3pPr marL="1143000" indent="-228600" defTabSz="933450" eaLnBrk="0" hangingPunct="0">
              <a:defRPr sz="2400">
                <a:solidFill>
                  <a:schemeClr val="tx1"/>
                </a:solidFill>
                <a:latin typeface="Arial" pitchFamily="34" charset="0"/>
                <a:ea typeface="ＭＳ Ｐゴシック" pitchFamily="34" charset="-128"/>
              </a:defRPr>
            </a:lvl3pPr>
            <a:lvl4pPr marL="1600200" indent="-228600" defTabSz="933450" eaLnBrk="0" hangingPunct="0">
              <a:defRPr sz="2400">
                <a:solidFill>
                  <a:schemeClr val="tx1"/>
                </a:solidFill>
                <a:latin typeface="Arial" pitchFamily="34" charset="0"/>
                <a:ea typeface="ＭＳ Ｐゴシック" pitchFamily="34" charset="-128"/>
              </a:defRPr>
            </a:lvl4pPr>
            <a:lvl5pPr marL="2057400" indent="-228600" defTabSz="933450" eaLnBrk="0" hangingPunct="0">
              <a:defRPr sz="2400">
                <a:solidFill>
                  <a:schemeClr val="tx1"/>
                </a:solidFill>
                <a:latin typeface="Arial" pitchFamily="34" charset="0"/>
                <a:ea typeface="ＭＳ Ｐゴシック" pitchFamily="34" charset="-128"/>
              </a:defRPr>
            </a:lvl5pPr>
            <a:lvl6pPr marL="25146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4C9447E3-2B7A-429A-AD32-51C31B38A130}" type="slidenum">
              <a:rPr lang="en-US" sz="1200" smtClean="0"/>
              <a:pPr eaLnBrk="1" hangingPunct="1"/>
              <a:t>110</a:t>
            </a:fld>
            <a:endParaRPr lang="en-US" sz="1200" smtClean="0"/>
          </a:p>
        </p:txBody>
      </p:sp>
      <p:sp>
        <p:nvSpPr>
          <p:cNvPr id="173059" name="Rectangle 54273"/>
          <p:cNvSpPr>
            <a:spLocks noGrp="1" noRot="1" noChangeAspect="1" noChangeArrowheads="1" noTextEdit="1"/>
          </p:cNvSpPr>
          <p:nvPr>
            <p:ph type="sldImg"/>
          </p:nvPr>
        </p:nvSpPr>
        <p:spPr>
          <a:ln cap="flat">
            <a:headEnd type="none" w="med" len="med"/>
            <a:tailEnd type="none" w="med" len="med"/>
          </a:ln>
        </p:spPr>
      </p:sp>
      <p:sp>
        <p:nvSpPr>
          <p:cNvPr id="173060" name="Rectangle 49154"/>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hape 4"/>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lvl1pPr defTabSz="933450" eaLnBrk="0" hangingPunct="0">
              <a:defRPr sz="2400">
                <a:solidFill>
                  <a:schemeClr val="tx1"/>
                </a:solidFill>
                <a:latin typeface="Arial" pitchFamily="34" charset="0"/>
                <a:ea typeface="ＭＳ Ｐゴシック" pitchFamily="34" charset="-128"/>
              </a:defRPr>
            </a:lvl1pPr>
            <a:lvl2pPr marL="742950" indent="-285750" defTabSz="933450" eaLnBrk="0" hangingPunct="0">
              <a:defRPr sz="2400">
                <a:solidFill>
                  <a:schemeClr val="tx1"/>
                </a:solidFill>
                <a:latin typeface="Arial" pitchFamily="34" charset="0"/>
                <a:ea typeface="ＭＳ Ｐゴシック" pitchFamily="34" charset="-128"/>
              </a:defRPr>
            </a:lvl2pPr>
            <a:lvl3pPr marL="1143000" indent="-228600" defTabSz="933450" eaLnBrk="0" hangingPunct="0">
              <a:defRPr sz="2400">
                <a:solidFill>
                  <a:schemeClr val="tx1"/>
                </a:solidFill>
                <a:latin typeface="Arial" pitchFamily="34" charset="0"/>
                <a:ea typeface="ＭＳ Ｐゴシック" pitchFamily="34" charset="-128"/>
              </a:defRPr>
            </a:lvl3pPr>
            <a:lvl4pPr marL="1600200" indent="-228600" defTabSz="933450" eaLnBrk="0" hangingPunct="0">
              <a:defRPr sz="2400">
                <a:solidFill>
                  <a:schemeClr val="tx1"/>
                </a:solidFill>
                <a:latin typeface="Arial" pitchFamily="34" charset="0"/>
                <a:ea typeface="ＭＳ Ｐゴシック" pitchFamily="34" charset="-128"/>
              </a:defRPr>
            </a:lvl4pPr>
            <a:lvl5pPr marL="2057400" indent="-228600" defTabSz="933450" eaLnBrk="0" hangingPunct="0">
              <a:defRPr sz="2400">
                <a:solidFill>
                  <a:schemeClr val="tx1"/>
                </a:solidFill>
                <a:latin typeface="Arial" pitchFamily="34" charset="0"/>
                <a:ea typeface="ＭＳ Ｐゴシック" pitchFamily="34" charset="-128"/>
              </a:defRPr>
            </a:lvl5pPr>
            <a:lvl6pPr marL="25146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3345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2801FA78-F4CB-44C2-A70C-75CF551D4F24}" type="slidenum">
              <a:rPr lang="en-US" sz="1200" smtClean="0"/>
              <a:pPr eaLnBrk="1" hangingPunct="1"/>
              <a:t>111</a:t>
            </a:fld>
            <a:endParaRPr lang="en-US" sz="1200" smtClean="0"/>
          </a:p>
        </p:txBody>
      </p:sp>
      <p:sp>
        <p:nvSpPr>
          <p:cNvPr id="174083" name="Rectangle 54273"/>
          <p:cNvSpPr>
            <a:spLocks noGrp="1" noRot="1" noChangeAspect="1" noChangeArrowheads="1" noTextEdit="1"/>
          </p:cNvSpPr>
          <p:nvPr>
            <p:ph type="sldImg"/>
          </p:nvPr>
        </p:nvSpPr>
        <p:spPr>
          <a:ln cap="flat">
            <a:headEnd type="none" w="med" len="med"/>
            <a:tailEnd type="none" w="med" len="med"/>
          </a:ln>
        </p:spPr>
      </p:sp>
      <p:sp>
        <p:nvSpPr>
          <p:cNvPr id="174084" name="Rectangle 49154"/>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4/21/2014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4/21/2014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4/21/2014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ctr"/>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2471552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B9EF95E0-FB38-45F5-9B18-84535F24EC76}" type="slidenum">
              <a:rPr lang="en-US"/>
              <a:pPr>
                <a:defRPr/>
              </a:pPr>
              <a:t>‹#›</a:t>
            </a:fld>
            <a:endParaRPr lang="en-US"/>
          </a:p>
        </p:txBody>
      </p:sp>
    </p:spTree>
    <p:extLst>
      <p:ext uri="{BB962C8B-B14F-4D97-AF65-F5344CB8AC3E}">
        <p14:creationId xmlns="" xmlns:p14="http://schemas.microsoft.com/office/powerpoint/2010/main" val="248655324"/>
      </p:ext>
    </p:extLst>
  </p:cSld>
  <p:clrMapOvr>
    <a:masterClrMapping/>
  </p:clrMapOvr>
  <p:transition spd="med">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4/21/2014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4/21/2014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4/21/2014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4/21/2014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4/21/2014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4/21/2014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4/21/2014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4/21/2014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4/21/2014</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hyperlink" Target="http://www.linux-mandrake.com/" TargetMode="External"/><Relationship Id="rId3" Type="http://schemas.openxmlformats.org/officeDocument/2006/relationships/hyperlink" Target="http://www.redhat.com/" TargetMode="External"/><Relationship Id="rId7" Type="http://schemas.openxmlformats.org/officeDocument/2006/relationships/hyperlink" Target="http://www.suse.com/"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hyperlink" Target="http://www.debian.org/" TargetMode="External"/><Relationship Id="rId5" Type="http://schemas.openxmlformats.org/officeDocument/2006/relationships/hyperlink" Target="http://fedora.redhat.com/" TargetMode="External"/><Relationship Id="rId4" Type="http://schemas.openxmlformats.org/officeDocument/2006/relationships/hyperlink" Target="http://www.redhat.com/software/rhel/" TargetMode="External"/><Relationship Id="rId9" Type="http://schemas.openxmlformats.org/officeDocument/2006/relationships/hyperlink" Target="http://www.gentoo.org/" TargetMode="Externa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6.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8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82.xml"/><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itle 58371"/>
          <p:cNvSpPr>
            <a:spLocks noGrp="1" noChangeArrowheads="1"/>
          </p:cNvSpPr>
          <p:nvPr>
            <p:ph type="ctrTitle"/>
          </p:nvPr>
        </p:nvSpPr>
        <p:spPr>
          <a:xfrm>
            <a:off x="685800" y="533400"/>
            <a:ext cx="7772400" cy="1780108"/>
          </a:xfrm>
        </p:spPr>
        <p:txBody>
          <a:bodyPr anchor="t">
            <a:normAutofit fontScale="90000"/>
          </a:bodyPr>
          <a:lstStyle/>
          <a:p>
            <a:pPr marL="0" indent="0" defTabSz="914400" eaLnBrk="1" hangingPunct="1">
              <a:defRPr/>
            </a:pPr>
            <a:r>
              <a:rPr lang="en-US" sz="7200" dirty="0" smtClean="0">
                <a:solidFill>
                  <a:srgbClr val="FF0000"/>
                </a:solidFill>
                <a:effectLst>
                  <a:outerShdw blurRad="38100" dist="38100" dir="2700000" algn="tl">
                    <a:srgbClr val="C0C0C0"/>
                  </a:outerShdw>
                </a:effectLst>
              </a:rPr>
              <a:t>Linux Introduction-Day01</a:t>
            </a:r>
            <a:endParaRPr lang="en-US" dirty="0" smtClean="0"/>
          </a:p>
        </p:txBody>
      </p:sp>
      <p:sp>
        <p:nvSpPr>
          <p:cNvPr id="3075" name="Shape 3073"/>
          <p:cNvSpPr>
            <a:spLocks noGrp="1" noChangeArrowheads="1"/>
          </p:cNvSpPr>
          <p:nvPr>
            <p:ph type="subTitle" idx="1"/>
          </p:nvPr>
        </p:nvSpPr>
        <p:spPr>
          <a:xfrm>
            <a:off x="1219200" y="2743200"/>
            <a:ext cx="6400800" cy="1473200"/>
          </a:xfrm>
        </p:spPr>
        <p:txBody>
          <a:bodyPr>
            <a:normAutofit/>
          </a:bodyPr>
          <a:lstStyle/>
          <a:p>
            <a:r>
              <a:rPr lang="en-US" b="1" dirty="0" smtClean="0">
                <a:solidFill>
                  <a:schemeClr val="tx1"/>
                </a:solidFill>
              </a:rPr>
              <a:t>Presenters:</a:t>
            </a:r>
          </a:p>
          <a:p>
            <a:r>
              <a:rPr lang="en-US" dirty="0" smtClean="0">
                <a:solidFill>
                  <a:schemeClr val="tx1"/>
                </a:solidFill>
              </a:rPr>
              <a:t>Manoj </a:t>
            </a:r>
            <a:r>
              <a:rPr lang="en-US" dirty="0" smtClean="0">
                <a:solidFill>
                  <a:schemeClr val="tx1"/>
                </a:solidFill>
              </a:rPr>
              <a:t>Kanala</a:t>
            </a:r>
            <a:endParaRPr lang="en-US" dirty="0" smtClean="0">
              <a:solidFill>
                <a:schemeClr val="tx1"/>
              </a:solidFill>
            </a:endParaRPr>
          </a:p>
        </p:txBody>
      </p:sp>
      <p:pic>
        <p:nvPicPr>
          <p:cNvPr id="3077" name="Rectangl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781800" y="3048000"/>
            <a:ext cx="1463675" cy="1714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7772400" cy="1143000"/>
          </a:xfrm>
        </p:spPr>
        <p:txBody>
          <a:bodyPr>
            <a:normAutofit fontScale="90000"/>
          </a:bodyPr>
          <a:lstStyle/>
          <a:p>
            <a:pPr marL="346075" indent="-346075">
              <a:buClr>
                <a:schemeClr val="tx1"/>
              </a:buClr>
              <a:buSzPct val="75000"/>
              <a:defRPr/>
            </a:pPr>
            <a:r>
              <a:rPr lang="en-US" b="1" dirty="0" smtClean="0">
                <a:solidFill>
                  <a:srgbClr val="C00000"/>
                </a:solidFill>
                <a:effectLst>
                  <a:outerShdw blurRad="38100" dist="38100" dir="2700000" algn="tl">
                    <a:srgbClr val="C0C0C0"/>
                  </a:outerShdw>
                </a:effectLst>
              </a:rPr>
              <a:t>GNU project</a:t>
            </a:r>
            <a:r>
              <a:rPr lang="en-US" dirty="0" smtClean="0"/>
              <a:t/>
            </a:r>
            <a:br>
              <a:rPr lang="en-US" dirty="0" smtClean="0"/>
            </a:br>
            <a:endParaRPr lang="en-US" dirty="0" smtClean="0"/>
          </a:p>
        </p:txBody>
      </p:sp>
      <p:sp>
        <p:nvSpPr>
          <p:cNvPr id="6147" name="Shape 2"/>
          <p:cNvSpPr>
            <a:spLocks noGrp="1"/>
          </p:cNvSpPr>
          <p:nvPr>
            <p:ph type="body" idx="1"/>
          </p:nvPr>
        </p:nvSpPr>
        <p:spPr>
          <a:xfrm>
            <a:off x="304800" y="2590800"/>
            <a:ext cx="8077200" cy="914400"/>
          </a:xfrm>
        </p:spPr>
        <p:txBody>
          <a:bodyPr>
            <a:normAutofit lnSpcReduction="10000"/>
          </a:bodyPr>
          <a:lstStyle/>
          <a:p>
            <a:pPr lvl="1">
              <a:buClr>
                <a:schemeClr val="tx1"/>
              </a:buClr>
              <a:buSzPct val="75000"/>
            </a:pPr>
            <a:r>
              <a:rPr lang="en-US" altLang="zh-TW" sz="2000" dirty="0" smtClean="0">
                <a:latin typeface="+mj-lt"/>
                <a:ea typeface="新細明體" pitchFamily="18" charset="-120"/>
              </a:rPr>
              <a:t>Established in 1984 by </a:t>
            </a:r>
            <a:r>
              <a:rPr lang="en-US" altLang="zh-TW" sz="2000" dirty="0" smtClean="0">
                <a:solidFill>
                  <a:srgbClr val="FF3300"/>
                </a:solidFill>
                <a:latin typeface="+mj-lt"/>
                <a:ea typeface="新細明體" pitchFamily="18" charset="-120"/>
              </a:rPr>
              <a:t>Richard Stallman</a:t>
            </a:r>
            <a:r>
              <a:rPr lang="en-US" altLang="zh-TW" sz="2000" dirty="0" smtClean="0">
                <a:latin typeface="+mj-lt"/>
                <a:ea typeface="新細明體" pitchFamily="18" charset="-120"/>
              </a:rPr>
              <a:t>, who believes that software should be free from restrictions against copying or modification in order to make better and efficient computer programs </a:t>
            </a:r>
            <a:endParaRPr lang="en-US" sz="2000" dirty="0" smtClean="0">
              <a:latin typeface="+mj-lt"/>
            </a:endParaRPr>
          </a:p>
          <a:p>
            <a:endParaRPr lang="en-US" dirty="0" smtClean="0"/>
          </a:p>
        </p:txBody>
      </p:sp>
      <p:pic>
        <p:nvPicPr>
          <p:cNvPr id="6148" name="Rectangle 109571"/>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588" y="3657600"/>
            <a:ext cx="3049588" cy="2773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49" name="Rectangle 5"/>
          <p:cNvSpPr>
            <a:spLocks noChangeArrowheads="1"/>
          </p:cNvSpPr>
          <p:nvPr/>
        </p:nvSpPr>
        <p:spPr bwMode="auto">
          <a:xfrm>
            <a:off x="2819400" y="3660775"/>
            <a:ext cx="5867400" cy="2209836"/>
          </a:xfrm>
          <a:prstGeom prst="rect">
            <a:avLst/>
          </a:prstGeom>
          <a:solidFill>
            <a:srgbClr val="FFFFFF"/>
          </a:solidFill>
          <a:ln w="9525">
            <a:solidFill>
              <a:srgbClr val="000000"/>
            </a:solidFill>
            <a:miter lim="800000"/>
            <a:headEnd/>
            <a:tailEnd/>
          </a:ln>
        </p:spPr>
        <p:txBody>
          <a:bodyPr>
            <a:spAutoFit/>
          </a:bodyPr>
          <a:lstStyle/>
          <a:p>
            <a:pPr marL="117475" lvl="1" indent="-3175" defTabSz="114300">
              <a:spcBef>
                <a:spcPct val="20000"/>
              </a:spcBef>
            </a:pPr>
            <a:r>
              <a:rPr lang="en-US" altLang="zh-TW" sz="1600" dirty="0">
                <a:solidFill>
                  <a:srgbClr val="FF3300"/>
                </a:solidFill>
                <a:latin typeface="+mj-lt"/>
                <a:ea typeface="新細明體" pitchFamily="18" charset="-120"/>
              </a:rPr>
              <a:t>GNU</a:t>
            </a:r>
            <a:r>
              <a:rPr lang="en-US" altLang="zh-TW" sz="1600" dirty="0">
                <a:latin typeface="+mj-lt"/>
                <a:ea typeface="新細明體" pitchFamily="18" charset="-120"/>
              </a:rPr>
              <a:t> is a recursive acronym for “GNU's Not Unix” </a:t>
            </a:r>
            <a:endParaRPr lang="en-US" sz="1600" dirty="0">
              <a:latin typeface="+mj-lt"/>
            </a:endParaRPr>
          </a:p>
          <a:p>
            <a:pPr marL="117475" lvl="1" indent="-3175" defTabSz="114300">
              <a:spcBef>
                <a:spcPct val="20000"/>
              </a:spcBef>
            </a:pPr>
            <a:r>
              <a:rPr lang="en-US" altLang="zh-TW" sz="1600" dirty="0">
                <a:latin typeface="+mj-lt"/>
                <a:ea typeface="新細明體" pitchFamily="18" charset="-120"/>
              </a:rPr>
              <a:t>Aim at developing a complete Unix-like operating system which is free for copying and modification</a:t>
            </a:r>
          </a:p>
          <a:p>
            <a:pPr marL="117475" lvl="1" indent="-3175" defTabSz="114300">
              <a:spcBef>
                <a:spcPct val="20000"/>
              </a:spcBef>
            </a:pPr>
            <a:r>
              <a:rPr lang="en-US" altLang="zh-TW" sz="1600" dirty="0">
                <a:latin typeface="+mj-lt"/>
                <a:ea typeface="新細明體" pitchFamily="18" charset="-120"/>
              </a:rPr>
              <a:t>Companies make their money by maintaining and distributing the software, e.g. optimally packaging the software with different tools (</a:t>
            </a:r>
            <a:r>
              <a:rPr lang="en-US" altLang="zh-TW" sz="1600" dirty="0" err="1">
                <a:latin typeface="+mj-lt"/>
                <a:ea typeface="新細明體" pitchFamily="18" charset="-120"/>
              </a:rPr>
              <a:t>Redhat</a:t>
            </a:r>
            <a:r>
              <a:rPr lang="en-US" altLang="zh-TW" sz="1600" dirty="0">
                <a:latin typeface="+mj-lt"/>
                <a:ea typeface="新細明體" pitchFamily="18" charset="-120"/>
              </a:rPr>
              <a:t>, </a:t>
            </a:r>
            <a:r>
              <a:rPr lang="en-US" altLang="zh-TW" sz="1600" dirty="0" err="1">
                <a:latin typeface="+mj-lt"/>
                <a:ea typeface="新細明體" pitchFamily="18" charset="-120"/>
              </a:rPr>
              <a:t>Slackware</a:t>
            </a:r>
            <a:r>
              <a:rPr lang="en-US" altLang="zh-TW" sz="1600" dirty="0">
                <a:latin typeface="+mj-lt"/>
                <a:ea typeface="新細明體" pitchFamily="18" charset="-120"/>
              </a:rPr>
              <a:t>, Mandrake, </a:t>
            </a:r>
            <a:r>
              <a:rPr lang="en-US" altLang="zh-TW" sz="1600" dirty="0" err="1">
                <a:latin typeface="+mj-lt"/>
                <a:ea typeface="新細明體" pitchFamily="18" charset="-120"/>
              </a:rPr>
              <a:t>SuSE</a:t>
            </a:r>
            <a:r>
              <a:rPr lang="en-US" altLang="zh-TW" sz="1600" dirty="0">
                <a:latin typeface="+mj-lt"/>
                <a:ea typeface="新細明體" pitchFamily="18" charset="-120"/>
              </a:rPr>
              <a:t>, </a:t>
            </a:r>
            <a:r>
              <a:rPr lang="en-US" altLang="zh-TW" sz="1600" dirty="0" err="1">
                <a:latin typeface="+mj-lt"/>
                <a:ea typeface="新細明體" pitchFamily="18" charset="-120"/>
              </a:rPr>
              <a:t>etc</a:t>
            </a:r>
            <a:r>
              <a:rPr lang="en-US" altLang="zh-TW" sz="1600" dirty="0">
                <a:latin typeface="+mj-lt"/>
                <a:ea typeface="新細明體" pitchFamily="18" charset="-120"/>
              </a:rPr>
              <a:t>)</a:t>
            </a:r>
          </a:p>
          <a:p>
            <a:pPr marL="117475" lvl="1" indent="-3175" defTabSz="114300">
              <a:spcBef>
                <a:spcPct val="20000"/>
              </a:spcBef>
            </a:pPr>
            <a:r>
              <a:rPr lang="en-US" altLang="zh-TW" sz="1600" dirty="0">
                <a:latin typeface="+mj-lt"/>
                <a:ea typeface="新細明體" pitchFamily="18" charset="-120"/>
              </a:rPr>
              <a:t>Stallman built the first free GNU C Compiler in 1991. But still, an OS was yet to be developed</a:t>
            </a:r>
          </a:p>
        </p:txBody>
      </p:sp>
      <p:sp>
        <p:nvSpPr>
          <p:cNvPr id="6" name="Footer Placeholder 2"/>
          <p:cNvSpPr txBox="1">
            <a:spLocks/>
          </p:cNvSpPr>
          <p:nvPr/>
        </p:nvSpPr>
        <p:spPr>
          <a:xfrm>
            <a:off x="6841621"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History Of Linux</a:t>
            </a:r>
            <a:endParaRPr lang="en-US" sz="1400" dirty="0">
              <a:latin typeface="+mj-lt"/>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txBox="1">
            <a:spLocks noChangeArrowheads="1"/>
          </p:cNvSpPr>
          <p:nvPr/>
        </p:nvSpPr>
        <p:spPr>
          <a:xfrm>
            <a:off x="914400" y="1295400"/>
            <a:ext cx="7772400" cy="5105400"/>
          </a:xfrm>
          <a:prstGeom prst="rect">
            <a:avLst/>
          </a:prstGeom>
        </p:spPr>
        <p:txBody>
          <a:bodyPr/>
          <a:lstStyle/>
          <a:p>
            <a:pPr marL="342900" indent="-342900">
              <a:spcBef>
                <a:spcPct val="20000"/>
              </a:spcBef>
              <a:defRPr/>
            </a:pPr>
            <a:endParaRPr lang="en-US" sz="1600" kern="0" dirty="0">
              <a:latin typeface="+mn-lt"/>
            </a:endParaRPr>
          </a:p>
        </p:txBody>
      </p:sp>
      <p:sp>
        <p:nvSpPr>
          <p:cNvPr id="33797" name="Rectangle 2"/>
          <p:cNvSpPr txBox="1">
            <a:spLocks noChangeArrowheads="1"/>
          </p:cNvSpPr>
          <p:nvPr/>
        </p:nvSpPr>
        <p:spPr bwMode="auto">
          <a:xfrm>
            <a:off x="914400" y="990600"/>
            <a:ext cx="7924800" cy="563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buFont typeface="Wingdings" pitchFamily="2" charset="2"/>
              <a:buChar char="v"/>
            </a:pPr>
            <a:r>
              <a:rPr lang="en-US" sz="1600" b="1" dirty="0">
                <a:latin typeface="+mj-lt"/>
              </a:rPr>
              <a:t>Network Configuration Files:</a:t>
            </a:r>
          </a:p>
          <a:p>
            <a:pPr eaLnBrk="1" hangingPunct="1"/>
            <a:endParaRPr lang="en-US" sz="1600" dirty="0">
              <a:latin typeface="+mj-lt"/>
            </a:endParaRPr>
          </a:p>
          <a:p>
            <a:pPr eaLnBrk="1" hangingPunct="1"/>
            <a:r>
              <a:rPr lang="en-US" sz="1600" dirty="0">
                <a:latin typeface="+mj-lt"/>
              </a:rPr>
              <a:t>/</a:t>
            </a:r>
            <a:r>
              <a:rPr lang="en-US" sz="1600" dirty="0" err="1">
                <a:latin typeface="+mj-lt"/>
              </a:rPr>
              <a:t>etc</a:t>
            </a:r>
            <a:r>
              <a:rPr lang="en-US" sz="1600" dirty="0">
                <a:latin typeface="+mj-lt"/>
              </a:rPr>
              <a:t>/</a:t>
            </a:r>
            <a:r>
              <a:rPr lang="en-US" sz="1600" dirty="0" err="1">
                <a:latin typeface="+mj-lt"/>
              </a:rPr>
              <a:t>resolve.conf</a:t>
            </a:r>
            <a:r>
              <a:rPr lang="en-US" sz="1600" dirty="0">
                <a:latin typeface="+mj-lt"/>
              </a:rPr>
              <a:t>   //List DNS servers for internet domain name resolution.</a:t>
            </a:r>
          </a:p>
          <a:p>
            <a:pPr eaLnBrk="1" hangingPunct="1"/>
            <a:r>
              <a:rPr lang="en-US" sz="1600" dirty="0">
                <a:latin typeface="+mj-lt"/>
              </a:rPr>
              <a:t>/</a:t>
            </a:r>
            <a:r>
              <a:rPr lang="en-US" sz="1600" dirty="0" err="1">
                <a:latin typeface="+mj-lt"/>
              </a:rPr>
              <a:t>etc</a:t>
            </a:r>
            <a:r>
              <a:rPr lang="en-US" sz="1600" dirty="0">
                <a:latin typeface="+mj-lt"/>
              </a:rPr>
              <a:t>/hosts	    //Lists hosts to be resolved locally (not by DNS).</a:t>
            </a:r>
          </a:p>
          <a:p>
            <a:pPr eaLnBrk="1" hangingPunct="1"/>
            <a:r>
              <a:rPr lang="en-US" sz="1600" dirty="0">
                <a:latin typeface="+mj-lt"/>
              </a:rPr>
              <a:t>/</a:t>
            </a:r>
            <a:r>
              <a:rPr lang="en-US" sz="1600" dirty="0" err="1">
                <a:latin typeface="+mj-lt"/>
              </a:rPr>
              <a:t>etc</a:t>
            </a:r>
            <a:r>
              <a:rPr lang="en-US" sz="1600" dirty="0">
                <a:latin typeface="+mj-lt"/>
              </a:rPr>
              <a:t>/</a:t>
            </a:r>
            <a:r>
              <a:rPr lang="en-US" sz="1600" dirty="0" err="1">
                <a:latin typeface="+mj-lt"/>
              </a:rPr>
              <a:t>sysconfig</a:t>
            </a:r>
            <a:r>
              <a:rPr lang="en-US" sz="1600" dirty="0">
                <a:latin typeface="+mj-lt"/>
              </a:rPr>
              <a:t>/network    //Specify network configuration. </a:t>
            </a:r>
            <a:r>
              <a:rPr lang="en-US" sz="1600" dirty="0" err="1">
                <a:latin typeface="+mj-lt"/>
              </a:rPr>
              <a:t>eg</a:t>
            </a:r>
            <a:r>
              <a:rPr lang="en-US" sz="1600" dirty="0">
                <a:latin typeface="+mj-lt"/>
              </a:rPr>
              <a:t>. Static IP, DHCP, NIS, etc.</a:t>
            </a:r>
          </a:p>
          <a:p>
            <a:pPr eaLnBrk="1" hangingPunct="1"/>
            <a:r>
              <a:rPr lang="en-US" sz="1600" dirty="0">
                <a:latin typeface="+mj-lt"/>
              </a:rPr>
              <a:t>/</a:t>
            </a:r>
            <a:r>
              <a:rPr lang="en-US" sz="1600" dirty="0" err="1">
                <a:latin typeface="+mj-lt"/>
              </a:rPr>
              <a:t>etc</a:t>
            </a:r>
            <a:r>
              <a:rPr lang="en-US" sz="1600" dirty="0">
                <a:latin typeface="+mj-lt"/>
              </a:rPr>
              <a:t>/</a:t>
            </a:r>
            <a:r>
              <a:rPr lang="en-US" sz="1600" dirty="0" err="1">
                <a:latin typeface="+mj-lt"/>
              </a:rPr>
              <a:t>sysconfig</a:t>
            </a:r>
            <a:r>
              <a:rPr lang="en-US" sz="1600" dirty="0">
                <a:latin typeface="+mj-lt"/>
              </a:rPr>
              <a:t>/network-scripts/</a:t>
            </a:r>
            <a:r>
              <a:rPr lang="en-US" sz="1600" dirty="0" err="1">
                <a:latin typeface="+mj-lt"/>
              </a:rPr>
              <a:t>ifcfg</a:t>
            </a:r>
            <a:r>
              <a:rPr lang="en-US" sz="1600" dirty="0">
                <a:latin typeface="+mj-lt"/>
              </a:rPr>
              <a:t>-device	//Specify TCP network information. </a:t>
            </a:r>
          </a:p>
          <a:p>
            <a:pPr eaLnBrk="1" hangingPunct="1"/>
            <a:endParaRPr lang="en-US" sz="1600" dirty="0">
              <a:latin typeface="+mj-lt"/>
            </a:endParaRPr>
          </a:p>
          <a:p>
            <a:pPr eaLnBrk="1" hangingPunct="1">
              <a:buFont typeface="Wingdings" pitchFamily="2" charset="2"/>
              <a:buChar char="v"/>
            </a:pPr>
            <a:r>
              <a:rPr lang="en-US" sz="1600" b="1" dirty="0">
                <a:latin typeface="+mj-lt"/>
              </a:rPr>
              <a:t>Assign more than one IP address to one Ethernet card:</a:t>
            </a:r>
          </a:p>
          <a:p>
            <a:pPr eaLnBrk="1" hangingPunct="1"/>
            <a:endParaRPr lang="en-US" sz="1600" dirty="0">
              <a:latin typeface="+mj-lt"/>
            </a:endParaRPr>
          </a:p>
          <a:p>
            <a:pPr eaLnBrk="1" hangingPunct="1"/>
            <a:r>
              <a:rPr lang="en-US" sz="1400" dirty="0">
                <a:solidFill>
                  <a:srgbClr val="FF0000"/>
                </a:solidFill>
                <a:latin typeface="+mj-lt"/>
              </a:rPr>
              <a:t>#</a:t>
            </a:r>
            <a:r>
              <a:rPr lang="en-US" sz="1400" dirty="0" err="1">
                <a:solidFill>
                  <a:srgbClr val="FF0000"/>
                </a:solidFill>
                <a:latin typeface="+mj-lt"/>
              </a:rPr>
              <a:t>ifconfig</a:t>
            </a:r>
            <a:r>
              <a:rPr lang="en-US" sz="1400" dirty="0">
                <a:solidFill>
                  <a:srgbClr val="FF0000"/>
                </a:solidFill>
                <a:latin typeface="+mj-lt"/>
              </a:rPr>
              <a:t> eth0   XXX.XXX.XXX.XXX </a:t>
            </a:r>
            <a:r>
              <a:rPr lang="en-US" sz="1400" dirty="0" err="1">
                <a:solidFill>
                  <a:srgbClr val="FF0000"/>
                </a:solidFill>
                <a:latin typeface="+mj-lt"/>
              </a:rPr>
              <a:t>netmask</a:t>
            </a:r>
            <a:r>
              <a:rPr lang="en-US" sz="1400" dirty="0">
                <a:solidFill>
                  <a:srgbClr val="FF0000"/>
                </a:solidFill>
                <a:latin typeface="+mj-lt"/>
              </a:rPr>
              <a:t> 255.255.255.0 broadcast XXX.XXX.XXX.255</a:t>
            </a:r>
          </a:p>
          <a:p>
            <a:pPr eaLnBrk="1" hangingPunct="1"/>
            <a:r>
              <a:rPr lang="en-US" sz="1400" dirty="0">
                <a:solidFill>
                  <a:srgbClr val="FF0000"/>
                </a:solidFill>
                <a:latin typeface="+mj-lt"/>
              </a:rPr>
              <a:t>#</a:t>
            </a:r>
            <a:r>
              <a:rPr lang="en-US" sz="1400" dirty="0" err="1">
                <a:solidFill>
                  <a:srgbClr val="FF0000"/>
                </a:solidFill>
                <a:latin typeface="+mj-lt"/>
              </a:rPr>
              <a:t>ifconfig</a:t>
            </a:r>
            <a:r>
              <a:rPr lang="en-US" sz="1400" dirty="0">
                <a:solidFill>
                  <a:srgbClr val="FF0000"/>
                </a:solidFill>
                <a:latin typeface="+mj-lt"/>
              </a:rPr>
              <a:t> eth0:0 192.168.10.12   </a:t>
            </a:r>
            <a:r>
              <a:rPr lang="en-US" sz="1400" dirty="0" err="1">
                <a:solidFill>
                  <a:srgbClr val="FF0000"/>
                </a:solidFill>
                <a:latin typeface="+mj-lt"/>
              </a:rPr>
              <a:t>netmask</a:t>
            </a:r>
            <a:r>
              <a:rPr lang="en-US" sz="1400" dirty="0">
                <a:solidFill>
                  <a:srgbClr val="FF0000"/>
                </a:solidFill>
                <a:latin typeface="+mj-lt"/>
              </a:rPr>
              <a:t> 255.255.255.0 broadcast 192.168.10.255</a:t>
            </a:r>
          </a:p>
          <a:p>
            <a:pPr eaLnBrk="1" hangingPunct="1"/>
            <a:r>
              <a:rPr lang="en-US" sz="1400" dirty="0">
                <a:solidFill>
                  <a:srgbClr val="FF0000"/>
                </a:solidFill>
                <a:latin typeface="+mj-lt"/>
              </a:rPr>
              <a:t>#</a:t>
            </a:r>
            <a:r>
              <a:rPr lang="en-US" sz="1400" dirty="0" err="1">
                <a:solidFill>
                  <a:srgbClr val="FF0000"/>
                </a:solidFill>
                <a:latin typeface="+mj-lt"/>
              </a:rPr>
              <a:t>ifconfig</a:t>
            </a:r>
            <a:r>
              <a:rPr lang="en-US" sz="1400" dirty="0">
                <a:solidFill>
                  <a:srgbClr val="FF0000"/>
                </a:solidFill>
                <a:latin typeface="+mj-lt"/>
              </a:rPr>
              <a:t> eth0:1 192.168.10.14   </a:t>
            </a:r>
            <a:r>
              <a:rPr lang="en-US" sz="1400" dirty="0" err="1">
                <a:solidFill>
                  <a:srgbClr val="FF0000"/>
                </a:solidFill>
                <a:latin typeface="+mj-lt"/>
              </a:rPr>
              <a:t>netmask</a:t>
            </a:r>
            <a:r>
              <a:rPr lang="en-US" sz="1400" dirty="0">
                <a:solidFill>
                  <a:srgbClr val="FF0000"/>
                </a:solidFill>
                <a:latin typeface="+mj-lt"/>
              </a:rPr>
              <a:t> 255.255.255.0 broadcast 192.168.10.255</a:t>
            </a:r>
          </a:p>
          <a:p>
            <a:pPr eaLnBrk="1" hangingPunct="1"/>
            <a:endParaRPr lang="en-US" sz="1400" dirty="0">
              <a:solidFill>
                <a:srgbClr val="FF0000"/>
              </a:solidFill>
              <a:latin typeface="+mj-lt"/>
            </a:endParaRPr>
          </a:p>
          <a:p>
            <a:pPr eaLnBrk="1" hangingPunct="1"/>
            <a:r>
              <a:rPr lang="en-US" sz="1400" dirty="0">
                <a:solidFill>
                  <a:srgbClr val="FF0000"/>
                </a:solidFill>
                <a:latin typeface="+mj-lt"/>
              </a:rPr>
              <a:t> #route add -host XXX.XXX.XXX.XXX </a:t>
            </a:r>
            <a:r>
              <a:rPr lang="en-US" sz="1400" dirty="0" err="1">
                <a:solidFill>
                  <a:srgbClr val="FF0000"/>
                </a:solidFill>
                <a:latin typeface="+mj-lt"/>
              </a:rPr>
              <a:t>dev</a:t>
            </a:r>
            <a:r>
              <a:rPr lang="en-US" sz="1400" dirty="0">
                <a:solidFill>
                  <a:srgbClr val="FF0000"/>
                </a:solidFill>
                <a:latin typeface="+mj-lt"/>
              </a:rPr>
              <a:t> eth0</a:t>
            </a:r>
          </a:p>
          <a:p>
            <a:pPr eaLnBrk="1" hangingPunct="1"/>
            <a:r>
              <a:rPr lang="en-US" sz="1400" dirty="0">
                <a:solidFill>
                  <a:srgbClr val="FF0000"/>
                </a:solidFill>
                <a:latin typeface="+mj-lt"/>
              </a:rPr>
              <a:t>#route add -host 192.168.10.12 </a:t>
            </a:r>
            <a:r>
              <a:rPr lang="en-US" sz="1400" dirty="0" err="1">
                <a:solidFill>
                  <a:srgbClr val="FF0000"/>
                </a:solidFill>
                <a:latin typeface="+mj-lt"/>
              </a:rPr>
              <a:t>dev</a:t>
            </a:r>
            <a:r>
              <a:rPr lang="en-US" sz="1400" dirty="0">
                <a:solidFill>
                  <a:srgbClr val="FF0000"/>
                </a:solidFill>
                <a:latin typeface="+mj-lt"/>
              </a:rPr>
              <a:t> eth0</a:t>
            </a:r>
          </a:p>
          <a:p>
            <a:pPr eaLnBrk="1" hangingPunct="1"/>
            <a:r>
              <a:rPr lang="en-US" sz="1400" dirty="0">
                <a:solidFill>
                  <a:srgbClr val="FF0000"/>
                </a:solidFill>
                <a:latin typeface="+mj-lt"/>
              </a:rPr>
              <a:t>#route add -host 192.168.10.14 </a:t>
            </a:r>
            <a:r>
              <a:rPr lang="en-US" sz="1400" dirty="0" err="1">
                <a:solidFill>
                  <a:srgbClr val="FF0000"/>
                </a:solidFill>
                <a:latin typeface="+mj-lt"/>
              </a:rPr>
              <a:t>dev</a:t>
            </a:r>
            <a:r>
              <a:rPr lang="en-US" sz="1400" dirty="0">
                <a:solidFill>
                  <a:srgbClr val="FF0000"/>
                </a:solidFill>
                <a:latin typeface="+mj-lt"/>
              </a:rPr>
              <a:t> eth0 </a:t>
            </a:r>
          </a:p>
          <a:p>
            <a:pPr eaLnBrk="1" hangingPunct="1"/>
            <a:endParaRPr lang="en-US" sz="1400" dirty="0">
              <a:solidFill>
                <a:srgbClr val="FF0000"/>
              </a:solidFill>
              <a:latin typeface="+mj-lt"/>
            </a:endParaRPr>
          </a:p>
          <a:p>
            <a:pPr eaLnBrk="1" hangingPunct="1"/>
            <a:r>
              <a:rPr lang="en-US" sz="1600" dirty="0" err="1">
                <a:latin typeface="+mj-lt"/>
              </a:rPr>
              <a:t>Config</a:t>
            </a:r>
            <a:r>
              <a:rPr lang="en-US" sz="1600" dirty="0">
                <a:latin typeface="+mj-lt"/>
              </a:rPr>
              <a:t> file: /</a:t>
            </a:r>
            <a:r>
              <a:rPr lang="en-US" sz="1600" dirty="0" err="1">
                <a:latin typeface="+mj-lt"/>
              </a:rPr>
              <a:t>etc</a:t>
            </a:r>
            <a:r>
              <a:rPr lang="en-US" sz="1600" dirty="0">
                <a:latin typeface="+mj-lt"/>
              </a:rPr>
              <a:t>/</a:t>
            </a:r>
            <a:r>
              <a:rPr lang="en-US" sz="1600" dirty="0" err="1">
                <a:latin typeface="+mj-lt"/>
              </a:rPr>
              <a:t>sysconfig</a:t>
            </a:r>
            <a:r>
              <a:rPr lang="en-US" sz="1600" dirty="0">
                <a:latin typeface="+mj-lt"/>
              </a:rPr>
              <a:t>/network-scripts/ifcfg-eth0:0</a:t>
            </a:r>
          </a:p>
          <a:p>
            <a:pPr eaLnBrk="1" hangingPunct="1"/>
            <a:endParaRPr lang="en-US" sz="1600" dirty="0">
              <a:latin typeface="+mj-lt"/>
            </a:endParaRPr>
          </a:p>
          <a:p>
            <a:pPr eaLnBrk="1" hangingPunct="1"/>
            <a:endParaRPr lang="en-US" sz="1600" dirty="0">
              <a:latin typeface="+mj-lt"/>
            </a:endParaRPr>
          </a:p>
        </p:txBody>
      </p:sp>
      <p:sp>
        <p:nvSpPr>
          <p:cNvPr id="8" name="Rectangle 2"/>
          <p:cNvSpPr txBox="1">
            <a:spLocks noChangeArrowheads="1"/>
          </p:cNvSpPr>
          <p:nvPr/>
        </p:nvSpPr>
        <p:spPr>
          <a:xfrm>
            <a:off x="733424" y="457200"/>
            <a:ext cx="8410575" cy="1136990"/>
          </a:xfrm>
          <a:prstGeom prst="rect">
            <a:avLst/>
          </a:prstGeom>
        </p:spPr>
        <p:txBody>
          <a:bodyPr vert="horz" lIns="0" tIns="0" rIns="0" bIns="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185863" algn="l" defTabSz="414338">
              <a:lnSpc>
                <a:spcPct val="95000"/>
              </a:lnSpc>
              <a:buClr>
                <a:srgbClr val="000000"/>
              </a:buClr>
              <a:buSzPct val="45000"/>
              <a:tabLst>
                <a:tab pos="657225" algn="l"/>
                <a:tab pos="1312863" algn="l"/>
                <a:tab pos="1970088" algn="l"/>
                <a:tab pos="2627313" algn="l"/>
                <a:tab pos="3282950" algn="l"/>
                <a:tab pos="3940175" algn="l"/>
                <a:tab pos="4595813" algn="l"/>
                <a:tab pos="5253038" algn="l"/>
                <a:tab pos="5910263" algn="l"/>
                <a:tab pos="6565900" algn="l"/>
                <a:tab pos="7223125" algn="l"/>
              </a:tabLst>
              <a:defRPr/>
            </a:pPr>
            <a:r>
              <a:rPr lang="en-US" b="1" dirty="0" smtClean="0">
                <a:solidFill>
                  <a:srgbClr val="C00000"/>
                </a:solidFill>
                <a:effectLst>
                  <a:outerShdw blurRad="38100" dist="38100" dir="2700000" algn="tl">
                    <a:srgbClr val="C0C0C0"/>
                  </a:outerShdw>
                </a:effectLst>
              </a:rPr>
              <a:t>Basic Networking in Linux</a:t>
            </a:r>
            <a:endParaRPr lang="en-GB" b="1" dirty="0">
              <a:solidFill>
                <a:srgbClr val="C00000"/>
              </a:solidFill>
              <a:effectLst>
                <a:outerShdw blurRad="38100" dist="38100" dir="2700000" algn="tl">
                  <a:srgbClr val="C0C0C0"/>
                </a:outerShdw>
              </a:effectLst>
            </a:endParaRPr>
          </a:p>
        </p:txBody>
      </p:sp>
      <p:sp>
        <p:nvSpPr>
          <p:cNvPr id="9" name="Footer Placeholder 2"/>
          <p:cNvSpPr txBox="1">
            <a:spLocks/>
          </p:cNvSpPr>
          <p:nvPr/>
        </p:nvSpPr>
        <p:spPr>
          <a:xfrm>
            <a:off x="5943600" y="6172200"/>
            <a:ext cx="306625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t>Linux</a:t>
            </a:r>
            <a:r>
              <a:rPr lang="en-US" sz="1400" dirty="0" smtClean="0">
                <a:latin typeface="+mj-lt"/>
              </a:rPr>
              <a:t> Network Concepts</a:t>
            </a:r>
            <a:endParaRPr lang="en-US" sz="1400" dirty="0">
              <a:latin typeface="+mj-lt"/>
            </a:endParaRPr>
          </a:p>
        </p:txBody>
      </p:sp>
    </p:spTree>
    <p:extLst>
      <p:ext uri="{BB962C8B-B14F-4D97-AF65-F5344CB8AC3E}">
        <p14:creationId xmlns="" xmlns:p14="http://schemas.microsoft.com/office/powerpoint/2010/main" val="2793915546"/>
      </p:ext>
    </p:extLst>
  </p:cSld>
  <p:clrMapOvr>
    <a:masterClrMapping/>
  </p:clrMapOvr>
  <p:transition spd="slow">
    <p:pull dir="ld"/>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itle 58371"/>
          <p:cNvSpPr>
            <a:spLocks noGrp="1" noChangeArrowheads="1"/>
          </p:cNvSpPr>
          <p:nvPr>
            <p:ph type="ctrTitle"/>
          </p:nvPr>
        </p:nvSpPr>
        <p:spPr>
          <a:xfrm>
            <a:off x="685800" y="533400"/>
            <a:ext cx="7772400" cy="1780108"/>
          </a:xfrm>
        </p:spPr>
        <p:txBody>
          <a:bodyPr anchor="t">
            <a:normAutofit fontScale="90000"/>
          </a:bodyPr>
          <a:lstStyle/>
          <a:p>
            <a:pPr marL="0" indent="0" defTabSz="914400" eaLnBrk="1" hangingPunct="1">
              <a:defRPr/>
            </a:pPr>
            <a:r>
              <a:rPr lang="en-US" sz="7200" dirty="0" smtClean="0">
                <a:solidFill>
                  <a:srgbClr val="FF0000"/>
                </a:solidFill>
                <a:effectLst>
                  <a:outerShdw blurRad="38100" dist="38100" dir="2700000" algn="tl">
                    <a:srgbClr val="C0C0C0"/>
                  </a:outerShdw>
                </a:effectLst>
              </a:rPr>
              <a:t>Linux Introduction-Day05</a:t>
            </a:r>
            <a:endParaRPr lang="en-US" dirty="0" smtClean="0"/>
          </a:p>
        </p:txBody>
      </p:sp>
      <p:sp>
        <p:nvSpPr>
          <p:cNvPr id="3075" name="Shape 3073"/>
          <p:cNvSpPr>
            <a:spLocks noGrp="1" noChangeArrowheads="1"/>
          </p:cNvSpPr>
          <p:nvPr>
            <p:ph type="subTitle" idx="1"/>
          </p:nvPr>
        </p:nvSpPr>
        <p:spPr>
          <a:xfrm>
            <a:off x="1219200" y="2743200"/>
            <a:ext cx="6400800" cy="1473200"/>
          </a:xfrm>
        </p:spPr>
        <p:txBody>
          <a:bodyPr>
            <a:normAutofit/>
          </a:bodyPr>
          <a:lstStyle/>
          <a:p>
            <a:r>
              <a:rPr lang="en-US" b="1" dirty="0" smtClean="0">
                <a:solidFill>
                  <a:schemeClr val="tx1"/>
                </a:solidFill>
              </a:rPr>
              <a:t>Presenters:</a:t>
            </a:r>
          </a:p>
          <a:p>
            <a:r>
              <a:rPr lang="en-US" dirty="0" smtClean="0">
                <a:solidFill>
                  <a:schemeClr val="tx1"/>
                </a:solidFill>
              </a:rPr>
              <a:t>Manoj </a:t>
            </a:r>
            <a:r>
              <a:rPr lang="en-US" dirty="0" smtClean="0">
                <a:solidFill>
                  <a:schemeClr val="tx1"/>
                </a:solidFill>
              </a:rPr>
              <a:t>Kanala</a:t>
            </a:r>
            <a:endParaRPr lang="en-US" dirty="0" smtClean="0">
              <a:solidFill>
                <a:schemeClr val="tx1"/>
              </a:solidFill>
            </a:endParaRPr>
          </a:p>
        </p:txBody>
      </p:sp>
      <p:pic>
        <p:nvPicPr>
          <p:cNvPr id="3077" name="Rectangl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781800" y="3048000"/>
            <a:ext cx="1463675" cy="1714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itle 58371"/>
          <p:cNvSpPr>
            <a:spLocks noGrp="1" noChangeArrowheads="1"/>
          </p:cNvSpPr>
          <p:nvPr>
            <p:ph type="ctrTitle"/>
          </p:nvPr>
        </p:nvSpPr>
        <p:spPr>
          <a:xfrm>
            <a:off x="609600" y="1524000"/>
            <a:ext cx="7772400" cy="1470025"/>
          </a:xfrm>
        </p:spPr>
        <p:txBody>
          <a:bodyPr anchor="t">
            <a:normAutofit/>
          </a:bodyPr>
          <a:lstStyle/>
          <a:p>
            <a:pPr>
              <a:defRPr/>
            </a:pPr>
            <a:r>
              <a:rPr lang="en-US" b="1" dirty="0" smtClean="0">
                <a:solidFill>
                  <a:srgbClr val="C00000"/>
                </a:solidFill>
                <a:effectLst>
                  <a:outerShdw blurRad="38100" dist="38100" dir="2700000" algn="tl">
                    <a:srgbClr val="C0C0C0"/>
                  </a:outerShdw>
                </a:effectLst>
              </a:rPr>
              <a:t>LVM</a:t>
            </a:r>
            <a:br>
              <a:rPr lang="en-US" b="1" dirty="0" smtClean="0">
                <a:solidFill>
                  <a:srgbClr val="C00000"/>
                </a:solidFill>
                <a:effectLst>
                  <a:outerShdw blurRad="38100" dist="38100" dir="2700000" algn="tl">
                    <a:srgbClr val="C0C0C0"/>
                  </a:outerShdw>
                </a:effectLst>
              </a:rPr>
            </a:br>
            <a:r>
              <a:rPr lang="en-US" b="1" dirty="0" smtClean="0">
                <a:solidFill>
                  <a:srgbClr val="C00000"/>
                </a:solidFill>
                <a:effectLst>
                  <a:outerShdw blurRad="38100" dist="38100" dir="2700000" algn="tl">
                    <a:srgbClr val="C0C0C0"/>
                  </a:outerShdw>
                </a:effectLst>
              </a:rPr>
              <a:t>(Logical Volume Manager)</a:t>
            </a:r>
          </a:p>
        </p:txBody>
      </p:sp>
    </p:spTree>
    <p:extLst>
      <p:ext uri="{BB962C8B-B14F-4D97-AF65-F5344CB8AC3E}">
        <p14:creationId xmlns="" xmlns:p14="http://schemas.microsoft.com/office/powerpoint/2010/main" val="220432131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990600" y="381000"/>
            <a:ext cx="7772400" cy="1143000"/>
          </a:xfrm>
        </p:spPr>
        <p:txBody>
          <a:bodyPr anchor="t">
            <a:normAutofit/>
          </a:bodyPr>
          <a:lstStyle/>
          <a:p>
            <a:pPr marL="0" indent="0">
              <a:defRPr/>
            </a:pPr>
            <a:r>
              <a:rPr lang="en-US" sz="4000" b="1" dirty="0">
                <a:solidFill>
                  <a:srgbClr val="C00000"/>
                </a:solidFill>
                <a:effectLst>
                  <a:outerShdw blurRad="38100" dist="38100" dir="2700000" algn="tl">
                    <a:srgbClr val="C0C0C0"/>
                  </a:outerShdw>
                </a:effectLst>
              </a:rPr>
              <a:t>About LVM</a:t>
            </a:r>
          </a:p>
        </p:txBody>
      </p:sp>
      <p:sp>
        <p:nvSpPr>
          <p:cNvPr id="79875" name="Shape 60418"/>
          <p:cNvSpPr>
            <a:spLocks noGrp="1" noChangeArrowheads="1"/>
          </p:cNvSpPr>
          <p:nvPr>
            <p:ph type="body" idx="1"/>
          </p:nvPr>
        </p:nvSpPr>
        <p:spPr>
          <a:xfrm>
            <a:off x="533400" y="2667000"/>
            <a:ext cx="8229600" cy="3505200"/>
          </a:xfrm>
        </p:spPr>
        <p:txBody>
          <a:bodyPr>
            <a:normAutofit fontScale="92500" lnSpcReduction="20000"/>
          </a:bodyPr>
          <a:lstStyle/>
          <a:p>
            <a:pPr defTabSz="914400" eaLnBrk="1" hangingPunct="1">
              <a:buFontTx/>
              <a:buNone/>
            </a:pPr>
            <a:endParaRPr lang="en-US" sz="1800" dirty="0" smtClean="0"/>
          </a:p>
          <a:p>
            <a:pPr defTabSz="914400" eaLnBrk="1" hangingPunct="1">
              <a:buFontTx/>
              <a:buNone/>
            </a:pPr>
            <a:r>
              <a:rPr lang="en-US" sz="1800" dirty="0" smtClean="0"/>
              <a:t>-	Logical volume management provides a higher-level view of the disk storage on a computer system than the traditional view of disks and partitions</a:t>
            </a:r>
          </a:p>
          <a:p>
            <a:pPr defTabSz="914400" eaLnBrk="1" hangingPunct="1">
              <a:buFontTx/>
              <a:buNone/>
            </a:pPr>
            <a:endParaRPr lang="en-US" sz="1800" dirty="0" smtClean="0"/>
          </a:p>
          <a:p>
            <a:pPr defTabSz="914400" eaLnBrk="1" hangingPunct="1">
              <a:buFontTx/>
              <a:buNone/>
            </a:pPr>
            <a:r>
              <a:rPr lang="en-US" sz="1800" dirty="0" smtClean="0"/>
              <a:t>-	This gives the system administrator much more flexibility in allocating storage to applications and users. </a:t>
            </a:r>
          </a:p>
          <a:p>
            <a:pPr defTabSz="914400" eaLnBrk="1" hangingPunct="1">
              <a:buFontTx/>
              <a:buNone/>
            </a:pPr>
            <a:endParaRPr lang="en-US" sz="1800" dirty="0" smtClean="0"/>
          </a:p>
          <a:p>
            <a:pPr defTabSz="914400" eaLnBrk="1" hangingPunct="1">
              <a:buFontTx/>
              <a:buNone/>
            </a:pPr>
            <a:endParaRPr lang="en-US" sz="1800" b="1" dirty="0" smtClean="0"/>
          </a:p>
          <a:p>
            <a:pPr defTabSz="914400" eaLnBrk="1" hangingPunct="1">
              <a:buFontTx/>
              <a:buNone/>
            </a:pPr>
            <a:r>
              <a:rPr lang="en-US" sz="1800" b="1" dirty="0" smtClean="0"/>
              <a:t>LVM used for:</a:t>
            </a:r>
          </a:p>
          <a:p>
            <a:pPr lvl="1" defTabSz="914400" eaLnBrk="1" hangingPunct="1">
              <a:buFontTx/>
              <a:buNone/>
            </a:pPr>
            <a:r>
              <a:rPr lang="en-US" sz="1600" b="1" dirty="0" smtClean="0"/>
              <a:t>- Adding and replacing disks without downtimes and services disruption, in combination with hot swapping.</a:t>
            </a:r>
          </a:p>
          <a:p>
            <a:pPr lvl="1" defTabSz="914400" eaLnBrk="1" hangingPunct="1">
              <a:buFontTx/>
              <a:buNone/>
            </a:pPr>
            <a:r>
              <a:rPr lang="en-US" sz="1600" b="1" dirty="0" smtClean="0"/>
              <a:t>- Allows file systems to be easily resized later as needed.</a:t>
            </a:r>
          </a:p>
          <a:p>
            <a:pPr lvl="1" defTabSz="914400" eaLnBrk="1" hangingPunct="1">
              <a:buFontTx/>
              <a:buNone/>
            </a:pPr>
            <a:r>
              <a:rPr lang="en-US" sz="1600" b="1" dirty="0" smtClean="0"/>
              <a:t>- Performing consistent backups by taking snapshots of the logical volumes.</a:t>
            </a:r>
          </a:p>
          <a:p>
            <a:pPr lvl="1" defTabSz="914400" eaLnBrk="1" hangingPunct="1">
              <a:buFontTx/>
              <a:buNone/>
            </a:pPr>
            <a:r>
              <a:rPr lang="en-US" sz="1600" b="1" dirty="0" smtClean="0"/>
              <a:t>- Creating single logical volumes of multiple physical volumes or entire hard disks</a:t>
            </a:r>
          </a:p>
        </p:txBody>
      </p:sp>
      <p:sp>
        <p:nvSpPr>
          <p:cNvPr id="5"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Logical Volume Manager</a:t>
            </a:r>
            <a:endParaRPr lang="en-US" sz="1400" dirty="0">
              <a:latin typeface="+mj-lt"/>
            </a:endParaRPr>
          </a:p>
        </p:txBody>
      </p:sp>
    </p:spTree>
    <p:extLst>
      <p:ext uri="{BB962C8B-B14F-4D97-AF65-F5344CB8AC3E}">
        <p14:creationId xmlns="" xmlns:p14="http://schemas.microsoft.com/office/powerpoint/2010/main" val="144681547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990600" y="381000"/>
            <a:ext cx="7772400" cy="762000"/>
          </a:xfrm>
        </p:spPr>
        <p:txBody>
          <a:bodyPr anchor="t">
            <a:normAutofit/>
          </a:bodyPr>
          <a:lstStyle/>
          <a:p>
            <a:pPr>
              <a:defRPr/>
            </a:pPr>
            <a:r>
              <a:rPr lang="en-US" sz="4000" b="1" dirty="0">
                <a:solidFill>
                  <a:srgbClr val="C00000"/>
                </a:solidFill>
                <a:effectLst>
                  <a:outerShdw blurRad="38100" dist="38100" dir="2700000" algn="tl">
                    <a:srgbClr val="C0C0C0"/>
                  </a:outerShdw>
                </a:effectLst>
              </a:rPr>
              <a:t>LVM</a:t>
            </a:r>
          </a:p>
        </p:txBody>
      </p:sp>
      <p:pic>
        <p:nvPicPr>
          <p:cNvPr id="80901" name="Picture 2" descr="http://www.centos.org/docs/5/html/Cluster_Logical_Volume_Manager/images/overview/basic-lvm-volume.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752600" y="1066800"/>
            <a:ext cx="4953000" cy="5003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Logical Volume Manager</a:t>
            </a:r>
            <a:endParaRPr lang="en-US" sz="1400" dirty="0">
              <a:latin typeface="+mj-lt"/>
            </a:endParaRPr>
          </a:p>
        </p:txBody>
      </p:sp>
    </p:spTree>
    <p:extLst>
      <p:ext uri="{BB962C8B-B14F-4D97-AF65-F5344CB8AC3E}">
        <p14:creationId xmlns="" xmlns:p14="http://schemas.microsoft.com/office/powerpoint/2010/main" val="371320757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457200" y="152400"/>
            <a:ext cx="7772400" cy="838200"/>
          </a:xfrm>
        </p:spPr>
        <p:txBody>
          <a:bodyPr anchor="t">
            <a:normAutofit/>
          </a:bodyPr>
          <a:lstStyle/>
          <a:p>
            <a:pPr marL="0" indent="0">
              <a:defRPr/>
            </a:pPr>
            <a:r>
              <a:rPr lang="en-US" sz="4000" b="1" dirty="0">
                <a:solidFill>
                  <a:srgbClr val="C00000"/>
                </a:solidFill>
                <a:effectLst>
                  <a:outerShdw blurRad="38100" dist="38100" dir="2700000" algn="tl">
                    <a:srgbClr val="C0C0C0"/>
                  </a:outerShdw>
                </a:effectLst>
              </a:rPr>
              <a:t>Basic LVM Configuration</a:t>
            </a:r>
          </a:p>
        </p:txBody>
      </p:sp>
      <p:sp>
        <p:nvSpPr>
          <p:cNvPr id="81923" name="Shape 60418"/>
          <p:cNvSpPr>
            <a:spLocks noGrp="1" noChangeArrowheads="1"/>
          </p:cNvSpPr>
          <p:nvPr>
            <p:ph type="body" idx="1"/>
          </p:nvPr>
        </p:nvSpPr>
        <p:spPr>
          <a:xfrm>
            <a:off x="1143000" y="1981200"/>
            <a:ext cx="7620000" cy="4876800"/>
          </a:xfrm>
        </p:spPr>
        <p:txBody>
          <a:bodyPr>
            <a:normAutofit fontScale="92500" lnSpcReduction="20000"/>
          </a:bodyPr>
          <a:lstStyle/>
          <a:p>
            <a:pPr>
              <a:buFontTx/>
              <a:buNone/>
            </a:pPr>
            <a:r>
              <a:rPr lang="en-US" sz="1800" b="1" dirty="0" smtClean="0"/>
              <a:t>To Create</a:t>
            </a:r>
          </a:p>
          <a:p>
            <a:pPr>
              <a:buFontTx/>
              <a:buChar char="-"/>
            </a:pPr>
            <a:r>
              <a:rPr lang="en-US" sz="1600" dirty="0" smtClean="0"/>
              <a:t>To created the physical volume</a:t>
            </a:r>
          </a:p>
          <a:p>
            <a:pPr>
              <a:buFontTx/>
              <a:buNone/>
            </a:pPr>
            <a:r>
              <a:rPr lang="en-US" sz="1600" b="1" dirty="0" smtClean="0"/>
              <a:t>	# </a:t>
            </a:r>
            <a:r>
              <a:rPr lang="en-US" sz="1600" b="1" dirty="0" err="1" smtClean="0"/>
              <a:t>pvcreate</a:t>
            </a:r>
            <a:r>
              <a:rPr lang="en-US" sz="1600" b="1" dirty="0" smtClean="0"/>
              <a:t> /</a:t>
            </a:r>
            <a:r>
              <a:rPr lang="en-US" sz="1600" b="1" dirty="0" err="1" smtClean="0"/>
              <a:t>dev</a:t>
            </a:r>
            <a:r>
              <a:rPr lang="en-US" sz="1600" b="1" dirty="0" smtClean="0"/>
              <a:t>/</a:t>
            </a:r>
            <a:r>
              <a:rPr lang="en-US" sz="1600" b="1" dirty="0" err="1" smtClean="0"/>
              <a:t>sda</a:t>
            </a:r>
            <a:endParaRPr lang="en-US" sz="1600" b="1" dirty="0" smtClean="0"/>
          </a:p>
          <a:p>
            <a:pPr>
              <a:buFontTx/>
              <a:buNone/>
            </a:pPr>
            <a:endParaRPr lang="en-US" sz="1600" b="1" dirty="0" smtClean="0"/>
          </a:p>
          <a:p>
            <a:pPr>
              <a:buFontTx/>
              <a:buChar char="-"/>
            </a:pPr>
            <a:r>
              <a:rPr lang="en-US" sz="1600" dirty="0" smtClean="0"/>
              <a:t>To create a volume group</a:t>
            </a:r>
          </a:p>
          <a:p>
            <a:pPr>
              <a:buFontTx/>
              <a:buNone/>
            </a:pPr>
            <a:r>
              <a:rPr lang="en-US" sz="1600" b="1" dirty="0" smtClean="0"/>
              <a:t>	# </a:t>
            </a:r>
            <a:r>
              <a:rPr lang="en-US" sz="1600" b="1" dirty="0" err="1" smtClean="0"/>
              <a:t>vgcreate</a:t>
            </a:r>
            <a:r>
              <a:rPr lang="en-US" sz="1600" b="1" dirty="0" smtClean="0"/>
              <a:t> VG00 /</a:t>
            </a:r>
            <a:r>
              <a:rPr lang="en-US" sz="1600" b="1" dirty="0" err="1" smtClean="0"/>
              <a:t>dev</a:t>
            </a:r>
            <a:r>
              <a:rPr lang="en-US" sz="1600" b="1" dirty="0" smtClean="0"/>
              <a:t>/</a:t>
            </a:r>
            <a:r>
              <a:rPr lang="en-US" sz="1600" b="1" dirty="0" err="1" smtClean="0"/>
              <a:t>sda</a:t>
            </a:r>
            <a:r>
              <a:rPr lang="en-US" sz="1600" b="1" dirty="0" smtClean="0"/>
              <a:t> /</a:t>
            </a:r>
            <a:r>
              <a:rPr lang="en-US" sz="1600" b="1" dirty="0" err="1" smtClean="0"/>
              <a:t>dev</a:t>
            </a:r>
            <a:r>
              <a:rPr lang="en-US" sz="1600" b="1" dirty="0" smtClean="0"/>
              <a:t>/</a:t>
            </a:r>
            <a:r>
              <a:rPr lang="en-US" sz="1600" b="1" dirty="0" err="1" smtClean="0"/>
              <a:t>sdb</a:t>
            </a:r>
            <a:endParaRPr lang="en-US" sz="1600" dirty="0" smtClean="0"/>
          </a:p>
          <a:p>
            <a:pPr>
              <a:buFontTx/>
              <a:buNone/>
            </a:pPr>
            <a:endParaRPr lang="en-US" sz="1600" dirty="0" smtClean="0"/>
          </a:p>
          <a:p>
            <a:pPr>
              <a:buFontTx/>
              <a:buChar char="-"/>
            </a:pPr>
            <a:r>
              <a:rPr lang="en-US" sz="1600" dirty="0" smtClean="0"/>
              <a:t>To create logical volume</a:t>
            </a:r>
          </a:p>
          <a:p>
            <a:pPr>
              <a:buFontTx/>
              <a:buNone/>
            </a:pPr>
            <a:r>
              <a:rPr lang="en-US" sz="1600" b="1" dirty="0" smtClean="0"/>
              <a:t>	# </a:t>
            </a:r>
            <a:r>
              <a:rPr lang="en-US" sz="1600" b="1" dirty="0" err="1" smtClean="0"/>
              <a:t>lvcreate</a:t>
            </a:r>
            <a:r>
              <a:rPr lang="en-US" sz="1600" b="1" dirty="0" smtClean="0"/>
              <a:t> -L 50G -n /</a:t>
            </a:r>
            <a:r>
              <a:rPr lang="en-US" sz="1600" b="1" dirty="0" err="1" smtClean="0"/>
              <a:t>dev</a:t>
            </a:r>
            <a:r>
              <a:rPr lang="en-US" sz="1600" b="1" dirty="0" smtClean="0"/>
              <a:t>/VG00/LV_00 	(-L for size)</a:t>
            </a:r>
            <a:endParaRPr lang="en-US" sz="1600" dirty="0" smtClean="0"/>
          </a:p>
          <a:p>
            <a:pPr>
              <a:buFontTx/>
              <a:buNone/>
            </a:pPr>
            <a:endParaRPr lang="en-US" sz="1800" dirty="0" smtClean="0"/>
          </a:p>
          <a:p>
            <a:pPr>
              <a:buFontTx/>
              <a:buNone/>
            </a:pPr>
            <a:r>
              <a:rPr lang="en-US" sz="1800" b="1" dirty="0" smtClean="0"/>
              <a:t>To Remove</a:t>
            </a:r>
          </a:p>
          <a:p>
            <a:pPr>
              <a:buFontTx/>
              <a:buChar char="-"/>
            </a:pPr>
            <a:r>
              <a:rPr lang="en-US" sz="1600" dirty="0" smtClean="0"/>
              <a:t>To remove the logical volume</a:t>
            </a:r>
          </a:p>
          <a:p>
            <a:pPr>
              <a:buFontTx/>
              <a:buNone/>
            </a:pPr>
            <a:r>
              <a:rPr lang="en-US" sz="1600" b="1" dirty="0" smtClean="0"/>
              <a:t>	# </a:t>
            </a:r>
            <a:r>
              <a:rPr lang="en-US" sz="1600" b="1" dirty="0" err="1" smtClean="0"/>
              <a:t>lvremove</a:t>
            </a:r>
            <a:r>
              <a:rPr lang="en-US" sz="1600" b="1" dirty="0" smtClean="0"/>
              <a:t> /</a:t>
            </a:r>
            <a:r>
              <a:rPr lang="en-US" sz="1600" b="1" dirty="0" err="1" smtClean="0"/>
              <a:t>dev</a:t>
            </a:r>
            <a:r>
              <a:rPr lang="en-US" sz="1600" b="1" dirty="0" smtClean="0"/>
              <a:t>/VG00/LV00</a:t>
            </a:r>
          </a:p>
          <a:p>
            <a:pPr>
              <a:buFontTx/>
              <a:buNone/>
            </a:pPr>
            <a:endParaRPr lang="en-US" sz="1600" dirty="0" smtClean="0"/>
          </a:p>
          <a:p>
            <a:pPr>
              <a:buFontTx/>
              <a:buChar char="-"/>
            </a:pPr>
            <a:r>
              <a:rPr lang="en-US" sz="1600" dirty="0" smtClean="0"/>
              <a:t>To remove the volume group</a:t>
            </a:r>
          </a:p>
          <a:p>
            <a:pPr>
              <a:buFontTx/>
              <a:buNone/>
            </a:pPr>
            <a:r>
              <a:rPr lang="en-US" sz="1600" b="1" dirty="0" smtClean="0"/>
              <a:t>	# </a:t>
            </a:r>
            <a:r>
              <a:rPr lang="en-US" sz="1600" b="1" dirty="0" err="1" smtClean="0"/>
              <a:t>vgremove</a:t>
            </a:r>
            <a:r>
              <a:rPr lang="en-US" sz="1600" b="1" dirty="0" smtClean="0"/>
              <a:t> VolGroup00</a:t>
            </a:r>
          </a:p>
          <a:p>
            <a:pPr>
              <a:buFontTx/>
              <a:buNone/>
            </a:pPr>
            <a:endParaRPr lang="en-US" sz="1600" dirty="0" smtClean="0"/>
          </a:p>
          <a:p>
            <a:pPr>
              <a:buFontTx/>
              <a:buChar char="-"/>
            </a:pPr>
            <a:r>
              <a:rPr lang="en-US" sz="1600" dirty="0" smtClean="0"/>
              <a:t>To remove the physical volumes</a:t>
            </a:r>
          </a:p>
          <a:p>
            <a:pPr>
              <a:buFontTx/>
              <a:buNone/>
            </a:pPr>
            <a:r>
              <a:rPr lang="en-US" sz="1600" b="1" dirty="0" smtClean="0"/>
              <a:t>	# </a:t>
            </a:r>
            <a:r>
              <a:rPr lang="en-US" sz="1600" b="1" dirty="0" err="1" smtClean="0"/>
              <a:t>pvremove</a:t>
            </a:r>
            <a:r>
              <a:rPr lang="en-US" sz="1600" b="1" dirty="0" smtClean="0"/>
              <a:t> /</a:t>
            </a:r>
            <a:r>
              <a:rPr lang="en-US" sz="1600" b="1" dirty="0" err="1" smtClean="0"/>
              <a:t>dev</a:t>
            </a:r>
            <a:r>
              <a:rPr lang="en-US" sz="1600" b="1" dirty="0" smtClean="0"/>
              <a:t>/</a:t>
            </a:r>
            <a:r>
              <a:rPr lang="en-US" sz="1600" b="1" dirty="0" err="1" smtClean="0"/>
              <a:t>sda</a:t>
            </a:r>
            <a:endParaRPr lang="en-US" sz="1600" dirty="0" smtClean="0"/>
          </a:p>
          <a:p>
            <a:pPr>
              <a:buFontTx/>
              <a:buNone/>
            </a:pPr>
            <a:endParaRPr lang="en-US" sz="1600" dirty="0" smtClean="0"/>
          </a:p>
          <a:p>
            <a:pPr>
              <a:buFontTx/>
              <a:buNone/>
            </a:pPr>
            <a:endParaRPr lang="en-US" sz="1600" dirty="0" smtClean="0"/>
          </a:p>
        </p:txBody>
      </p:sp>
      <p:sp>
        <p:nvSpPr>
          <p:cNvPr id="10"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Logical Volume Manager</a:t>
            </a:r>
            <a:endParaRPr lang="en-US" sz="1400" dirty="0">
              <a:latin typeface="+mj-lt"/>
            </a:endParaRPr>
          </a:p>
        </p:txBody>
      </p:sp>
    </p:spTree>
    <p:extLst>
      <p:ext uri="{BB962C8B-B14F-4D97-AF65-F5344CB8AC3E}">
        <p14:creationId xmlns="" xmlns:p14="http://schemas.microsoft.com/office/powerpoint/2010/main" val="95344248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609600" y="228600"/>
            <a:ext cx="7772400" cy="1143000"/>
          </a:xfrm>
        </p:spPr>
        <p:txBody>
          <a:bodyPr anchor="t">
            <a:normAutofit/>
          </a:bodyPr>
          <a:lstStyle/>
          <a:p>
            <a:pPr>
              <a:defRPr/>
            </a:pPr>
            <a:r>
              <a:rPr lang="en-US" sz="4000" b="1" dirty="0">
                <a:solidFill>
                  <a:srgbClr val="C00000"/>
                </a:solidFill>
                <a:effectLst>
                  <a:outerShdw blurRad="38100" dist="38100" dir="2700000" algn="tl">
                    <a:srgbClr val="C0C0C0"/>
                  </a:outerShdw>
                </a:effectLst>
              </a:rPr>
              <a:t>LVM Snapshot</a:t>
            </a:r>
          </a:p>
        </p:txBody>
      </p:sp>
      <p:sp>
        <p:nvSpPr>
          <p:cNvPr id="82947" name="Shape 60418"/>
          <p:cNvSpPr>
            <a:spLocks noGrp="1" noChangeArrowheads="1"/>
          </p:cNvSpPr>
          <p:nvPr>
            <p:ph type="body" idx="1"/>
          </p:nvPr>
        </p:nvSpPr>
        <p:spPr>
          <a:xfrm>
            <a:off x="268184" y="2362200"/>
            <a:ext cx="8229600" cy="4267200"/>
          </a:xfrm>
        </p:spPr>
        <p:txBody>
          <a:bodyPr>
            <a:normAutofit fontScale="92500" lnSpcReduction="20000"/>
          </a:bodyPr>
          <a:lstStyle/>
          <a:p>
            <a:pPr defTabSz="914400" eaLnBrk="1" hangingPunct="1">
              <a:buFontTx/>
              <a:buChar char="-"/>
            </a:pPr>
            <a:r>
              <a:rPr lang="en-US" sz="1800" dirty="0" smtClean="0"/>
              <a:t>A snapshot volume is a special type of volume that presents all the data that was in the volume at the time the snapshot was created.</a:t>
            </a:r>
          </a:p>
          <a:p>
            <a:pPr defTabSz="914400" eaLnBrk="1" hangingPunct="1">
              <a:buFontTx/>
              <a:buChar char="-"/>
            </a:pPr>
            <a:r>
              <a:rPr lang="en-US" sz="1800" dirty="0" smtClean="0"/>
              <a:t>A snapshot volume can be as large or a small as you like but it must be large enough to hold all the changes that are likely to happen to the original volume during the lifetime of the snapshot</a:t>
            </a:r>
          </a:p>
          <a:p>
            <a:pPr defTabSz="914400" eaLnBrk="1" hangingPunct="1">
              <a:buFontTx/>
              <a:buChar char="-"/>
            </a:pPr>
            <a:r>
              <a:rPr lang="en-US" sz="1800" dirty="0" smtClean="0"/>
              <a:t>Snapshot is great for backing up important data that cant be locked due to high availability, traditional backup systems locks data while backups.</a:t>
            </a:r>
          </a:p>
          <a:p>
            <a:pPr defTabSz="914400" eaLnBrk="1" hangingPunct="1">
              <a:buFontTx/>
              <a:buChar char="-"/>
            </a:pPr>
            <a:endParaRPr lang="en-US" sz="1800" dirty="0" smtClean="0"/>
          </a:p>
          <a:p>
            <a:pPr defTabSz="914400" eaLnBrk="1" hangingPunct="1">
              <a:buFontTx/>
              <a:buChar char="-"/>
            </a:pPr>
            <a:r>
              <a:rPr lang="en-US" sz="1800" dirty="0" smtClean="0"/>
              <a:t>To create a LVM snapshot</a:t>
            </a:r>
          </a:p>
          <a:p>
            <a:pPr lvl="1" defTabSz="914400" eaLnBrk="1" hangingPunct="1">
              <a:buFontTx/>
              <a:buNone/>
            </a:pPr>
            <a:r>
              <a:rPr lang="en-US" sz="1600" dirty="0" smtClean="0"/>
              <a:t># </a:t>
            </a:r>
            <a:r>
              <a:rPr lang="en-US" sz="1600" b="1" dirty="0" err="1" smtClean="0"/>
              <a:t>lvcreate</a:t>
            </a:r>
            <a:r>
              <a:rPr lang="en-US" sz="1600" b="1" dirty="0" smtClean="0"/>
              <a:t> –L50M -s –n </a:t>
            </a:r>
            <a:r>
              <a:rPr lang="en-US" sz="1600" b="1" dirty="0" err="1" smtClean="0"/>
              <a:t>root_snapshot</a:t>
            </a:r>
            <a:r>
              <a:rPr lang="en-US" sz="1600" b="1" dirty="0" smtClean="0"/>
              <a:t> /</a:t>
            </a:r>
            <a:r>
              <a:rPr lang="en-US" sz="1600" b="1" dirty="0" err="1" smtClean="0"/>
              <a:t>dev</a:t>
            </a:r>
            <a:r>
              <a:rPr lang="en-US" sz="1600" b="1" dirty="0" smtClean="0"/>
              <a:t>/VG00/</a:t>
            </a:r>
            <a:r>
              <a:rPr lang="en-US" sz="1600" b="1" dirty="0" err="1" smtClean="0"/>
              <a:t>root_lv</a:t>
            </a:r>
            <a:endParaRPr lang="en-US" sz="1600" dirty="0" smtClean="0"/>
          </a:p>
          <a:p>
            <a:pPr defTabSz="914400" eaLnBrk="1" hangingPunct="1">
              <a:buFontTx/>
              <a:buNone/>
            </a:pPr>
            <a:endParaRPr lang="en-US" sz="1800" b="1" dirty="0" smtClean="0"/>
          </a:p>
          <a:p>
            <a:pPr defTabSz="914400" eaLnBrk="1" hangingPunct="1">
              <a:buFontTx/>
              <a:buChar char="-"/>
            </a:pPr>
            <a:r>
              <a:rPr lang="en-US" sz="1600" dirty="0" smtClean="0"/>
              <a:t>To mount the snapshot volume (i.e. “</a:t>
            </a:r>
            <a:r>
              <a:rPr lang="en-US" sz="1600" dirty="0" err="1" smtClean="0"/>
              <a:t>root_snapshot</a:t>
            </a:r>
            <a:r>
              <a:rPr lang="en-US" sz="1600" dirty="0" smtClean="0"/>
              <a:t>”)</a:t>
            </a:r>
          </a:p>
          <a:p>
            <a:pPr defTabSz="914400" eaLnBrk="1" hangingPunct="1">
              <a:buFontTx/>
              <a:buNone/>
            </a:pPr>
            <a:r>
              <a:rPr lang="en-US" sz="1600" b="1" dirty="0" smtClean="0"/>
              <a:t>	  # </a:t>
            </a:r>
            <a:r>
              <a:rPr lang="en-US" sz="1600" b="1" dirty="0" err="1" smtClean="0"/>
              <a:t>mkdir</a:t>
            </a:r>
            <a:r>
              <a:rPr lang="en-US" sz="1600" b="1" dirty="0" smtClean="0"/>
              <a:t> /</a:t>
            </a:r>
            <a:r>
              <a:rPr lang="en-US" sz="1600" b="1" dirty="0" err="1" smtClean="0"/>
              <a:t>mnt</a:t>
            </a:r>
            <a:r>
              <a:rPr lang="en-US" sz="1600" b="1" dirty="0" smtClean="0"/>
              <a:t>/snapshot</a:t>
            </a:r>
          </a:p>
          <a:p>
            <a:pPr defTabSz="914400" eaLnBrk="1" hangingPunct="1">
              <a:buFontTx/>
              <a:buNone/>
            </a:pPr>
            <a:r>
              <a:rPr lang="en-US" sz="1600" b="1" dirty="0" smtClean="0"/>
              <a:t>	  # mount /</a:t>
            </a:r>
            <a:r>
              <a:rPr lang="en-US" sz="1600" b="1" dirty="0" err="1" smtClean="0"/>
              <a:t>dev</a:t>
            </a:r>
            <a:r>
              <a:rPr lang="en-US" sz="1600" b="1" dirty="0" smtClean="0"/>
              <a:t>/VG00/</a:t>
            </a:r>
            <a:r>
              <a:rPr lang="en-US" sz="1600" b="1" dirty="0" err="1" smtClean="0"/>
              <a:t>root_snapshot</a:t>
            </a:r>
            <a:r>
              <a:rPr lang="en-US" sz="1600" b="1" dirty="0" smtClean="0"/>
              <a:t> /</a:t>
            </a:r>
            <a:r>
              <a:rPr lang="en-US" sz="1600" b="1" dirty="0" err="1" smtClean="0"/>
              <a:t>mnt</a:t>
            </a:r>
            <a:r>
              <a:rPr lang="en-US" sz="1600" b="1" dirty="0" smtClean="0"/>
              <a:t>/snapshot</a:t>
            </a:r>
          </a:p>
          <a:p>
            <a:pPr defTabSz="914400" eaLnBrk="1" hangingPunct="1">
              <a:buFontTx/>
              <a:buNone/>
            </a:pPr>
            <a:r>
              <a:rPr lang="en-US" sz="1600" b="1" dirty="0" smtClean="0"/>
              <a:t>	  #  </a:t>
            </a:r>
            <a:r>
              <a:rPr lang="en-US" sz="1600" b="1" dirty="0" err="1" smtClean="0"/>
              <a:t>ls</a:t>
            </a:r>
            <a:r>
              <a:rPr lang="en-US" sz="1600" b="1" dirty="0" smtClean="0"/>
              <a:t> -l</a:t>
            </a:r>
          </a:p>
          <a:p>
            <a:pPr defTabSz="914400" eaLnBrk="1" hangingPunct="1">
              <a:buFontTx/>
              <a:buNone/>
            </a:pPr>
            <a:endParaRPr lang="en-US" sz="1600" b="1" dirty="0" smtClean="0"/>
          </a:p>
          <a:p>
            <a:pPr defTabSz="914400" eaLnBrk="1" hangingPunct="1">
              <a:buFontTx/>
              <a:buChar char="-"/>
            </a:pPr>
            <a:r>
              <a:rPr lang="en-US" sz="1600" dirty="0" smtClean="0"/>
              <a:t>To do the backup</a:t>
            </a:r>
          </a:p>
          <a:p>
            <a:pPr defTabSz="914400" eaLnBrk="1" hangingPunct="1">
              <a:buFontTx/>
              <a:buNone/>
            </a:pPr>
            <a:r>
              <a:rPr lang="en-US" sz="1600" b="1" dirty="0" smtClean="0"/>
              <a:t>	   # tar -</a:t>
            </a:r>
            <a:r>
              <a:rPr lang="en-US" sz="1600" b="1" dirty="0" err="1" smtClean="0"/>
              <a:t>pczf</a:t>
            </a:r>
            <a:r>
              <a:rPr lang="en-US" sz="1600" b="1" dirty="0" smtClean="0"/>
              <a:t> /backups/test_backup.tar.gz /</a:t>
            </a:r>
            <a:r>
              <a:rPr lang="en-US" sz="1600" b="1" dirty="0" err="1" smtClean="0"/>
              <a:t>mnt</a:t>
            </a:r>
            <a:r>
              <a:rPr lang="en-US" sz="1600" b="1" dirty="0" smtClean="0"/>
              <a:t>/VG00/</a:t>
            </a:r>
            <a:r>
              <a:rPr lang="en-US" sz="1600" b="1" dirty="0" err="1" smtClean="0"/>
              <a:t>test_snapshot</a:t>
            </a:r>
            <a:endParaRPr lang="en-US" sz="1600" b="1" dirty="0" smtClean="0"/>
          </a:p>
          <a:p>
            <a:pPr defTabSz="914400" eaLnBrk="1" hangingPunct="1">
              <a:buFontTx/>
              <a:buNone/>
            </a:pPr>
            <a:endParaRPr lang="en-US" sz="1600" b="1" dirty="0" smtClean="0"/>
          </a:p>
        </p:txBody>
      </p:sp>
      <p:sp>
        <p:nvSpPr>
          <p:cNvPr id="8"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Logical Volume Manager</a:t>
            </a:r>
            <a:endParaRPr lang="en-US" sz="1400" dirty="0">
              <a:latin typeface="+mj-lt"/>
            </a:endParaRPr>
          </a:p>
        </p:txBody>
      </p:sp>
    </p:spTree>
    <p:extLst>
      <p:ext uri="{BB962C8B-B14F-4D97-AF65-F5344CB8AC3E}">
        <p14:creationId xmlns="" xmlns:p14="http://schemas.microsoft.com/office/powerpoint/2010/main" val="5790895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itle 58371"/>
          <p:cNvSpPr>
            <a:spLocks noGrp="1" noChangeArrowheads="1"/>
          </p:cNvSpPr>
          <p:nvPr>
            <p:ph type="ctrTitle"/>
          </p:nvPr>
        </p:nvSpPr>
        <p:spPr>
          <a:xfrm>
            <a:off x="609600" y="1524000"/>
            <a:ext cx="7772400" cy="1470025"/>
          </a:xfrm>
        </p:spPr>
        <p:txBody>
          <a:bodyPr anchor="t">
            <a:normAutofit/>
          </a:bodyPr>
          <a:lstStyle/>
          <a:p>
            <a:pPr>
              <a:defRPr/>
            </a:pPr>
            <a:r>
              <a:rPr lang="en-US" b="1" dirty="0" smtClean="0">
                <a:solidFill>
                  <a:srgbClr val="C00000"/>
                </a:solidFill>
                <a:effectLst>
                  <a:outerShdw blurRad="38100" dist="38100" dir="2700000" algn="tl">
                    <a:srgbClr val="C0C0C0"/>
                  </a:outerShdw>
                </a:effectLst>
              </a:rPr>
              <a:t>Basic Trouble shooting</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990600" y="381000"/>
            <a:ext cx="7772400" cy="1143000"/>
          </a:xfrm>
        </p:spPr>
        <p:txBody>
          <a:bodyPr anchor="t">
            <a:normAutofit/>
          </a:bodyPr>
          <a:lstStyle/>
          <a:p>
            <a:pPr marL="0" indent="0">
              <a:defRPr/>
            </a:pPr>
            <a:r>
              <a:rPr lang="en-US" sz="4000" b="1" dirty="0">
                <a:solidFill>
                  <a:srgbClr val="C00000"/>
                </a:solidFill>
                <a:effectLst>
                  <a:outerShdw blurRad="38100" dist="38100" dir="2700000" algn="tl">
                    <a:srgbClr val="C0C0C0"/>
                  </a:outerShdw>
                </a:effectLst>
              </a:rPr>
              <a:t>Load Average Issues</a:t>
            </a:r>
          </a:p>
        </p:txBody>
      </p:sp>
      <p:sp>
        <p:nvSpPr>
          <p:cNvPr id="89091" name="Shape 60418"/>
          <p:cNvSpPr>
            <a:spLocks noGrp="1" noChangeArrowheads="1"/>
          </p:cNvSpPr>
          <p:nvPr>
            <p:ph type="body" idx="1"/>
          </p:nvPr>
        </p:nvSpPr>
        <p:spPr>
          <a:xfrm>
            <a:off x="990600" y="1295400"/>
            <a:ext cx="7772400" cy="5257800"/>
          </a:xfrm>
        </p:spPr>
        <p:txBody>
          <a:bodyPr/>
          <a:lstStyle/>
          <a:p>
            <a:pPr defTabSz="914400" eaLnBrk="1" hangingPunct="1">
              <a:buFontTx/>
              <a:buNone/>
            </a:pPr>
            <a:endParaRPr lang="en-US" sz="1800" smtClean="0"/>
          </a:p>
          <a:p>
            <a:pPr defTabSz="914400" eaLnBrk="1" hangingPunct="1">
              <a:buFontTx/>
              <a:buNone/>
            </a:pPr>
            <a:r>
              <a:rPr lang="en-US" sz="1800" smtClean="0"/>
              <a:t>-	Load Averages differ from CPU percentage in two significant ways</a:t>
            </a:r>
          </a:p>
          <a:p>
            <a:pPr lvl="1" defTabSz="914400" eaLnBrk="1" hangingPunct="1">
              <a:buFontTx/>
              <a:buNone/>
            </a:pPr>
            <a:endParaRPr lang="en-US" sz="1800" smtClean="0"/>
          </a:p>
          <a:p>
            <a:pPr lvl="1" defTabSz="914400" eaLnBrk="1" hangingPunct="1">
              <a:buFontTx/>
              <a:buNone/>
            </a:pPr>
            <a:r>
              <a:rPr lang="en-US" sz="1800" smtClean="0"/>
              <a:t>-   Its the trend in CPU utilization not only an instantaneous snapshot, </a:t>
            </a:r>
          </a:p>
          <a:p>
            <a:pPr lvl="1" defTabSz="914400" eaLnBrk="1" hangingPunct="1">
              <a:buFontTx/>
              <a:buChar char="-"/>
            </a:pPr>
            <a:endParaRPr lang="en-US" sz="1800" smtClean="0"/>
          </a:p>
          <a:p>
            <a:pPr lvl="1" defTabSz="914400" eaLnBrk="1" hangingPunct="1">
              <a:buFontTx/>
              <a:buChar char="-"/>
            </a:pPr>
            <a:r>
              <a:rPr lang="en-US" sz="1800" smtClean="0"/>
              <a:t>It includes the demand for the CPU not only how much was active</a:t>
            </a:r>
          </a:p>
          <a:p>
            <a:pPr defTabSz="914400" eaLnBrk="1" hangingPunct="1">
              <a:buFontTx/>
              <a:buChar char="-"/>
            </a:pPr>
            <a:endParaRPr lang="en-US" sz="1800" smtClean="0"/>
          </a:p>
          <a:p>
            <a:pPr defTabSz="914400" eaLnBrk="1" hangingPunct="1">
              <a:buFontTx/>
              <a:buChar char="-"/>
            </a:pPr>
            <a:endParaRPr lang="en-US" sz="1800" smtClean="0"/>
          </a:p>
          <a:p>
            <a:pPr defTabSz="914400" eaLnBrk="1" hangingPunct="1">
              <a:buFontTx/>
              <a:buChar char="-"/>
            </a:pPr>
            <a:r>
              <a:rPr lang="en-US" sz="1800" smtClean="0"/>
              <a:t>If the load Average is high that means there are more number of  processes waiting for CPU , Memory or I/O to be processed.</a:t>
            </a:r>
          </a:p>
          <a:p>
            <a:pPr defTabSz="914400" eaLnBrk="1" hangingPunct="1">
              <a:buFontTx/>
              <a:buChar char="-"/>
            </a:pPr>
            <a:endParaRPr lang="en-US" sz="1800" smtClean="0"/>
          </a:p>
          <a:p>
            <a:pPr defTabSz="914400" eaLnBrk="1" hangingPunct="1">
              <a:buFontTx/>
              <a:buChar char="-"/>
            </a:pPr>
            <a:endParaRPr lang="en-US" sz="1800" smtClean="0"/>
          </a:p>
          <a:p>
            <a:pPr defTabSz="914400" eaLnBrk="1" hangingPunct="1">
              <a:buFontTx/>
              <a:buChar char="-"/>
            </a:pPr>
            <a:r>
              <a:rPr lang="en-US" sz="1800" smtClean="0"/>
              <a:t>The next cause for high load is a system that has run out of available RAM and has started to go into swap. Because swap space is usually on a hard drive that is much slower than RAM, when you use up available RAM and go into swap</a:t>
            </a:r>
          </a:p>
        </p:txBody>
      </p:sp>
      <p:sp>
        <p:nvSpPr>
          <p:cNvPr id="7" name="Footer Placeholder 2"/>
          <p:cNvSpPr txBox="1">
            <a:spLocks/>
          </p:cNvSpPr>
          <p:nvPr/>
        </p:nvSpPr>
        <p:spPr>
          <a:xfrm>
            <a:off x="6841621"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Trouble Shooting</a:t>
            </a:r>
            <a:endParaRPr lang="en-US" sz="1400" dirty="0">
              <a:latin typeface="+mj-lt"/>
            </a:endParaRPr>
          </a:p>
        </p:txBody>
      </p:sp>
    </p:spTree>
    <p:extLst>
      <p:ext uri="{BB962C8B-B14F-4D97-AF65-F5344CB8AC3E}">
        <p14:creationId xmlns="" xmlns:p14="http://schemas.microsoft.com/office/powerpoint/2010/main" val="53748157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990600" y="381000"/>
            <a:ext cx="7772400" cy="1143000"/>
          </a:xfrm>
        </p:spPr>
        <p:txBody>
          <a:bodyPr anchor="t">
            <a:normAutofit/>
          </a:bodyPr>
          <a:lstStyle/>
          <a:p>
            <a:pPr>
              <a:defRPr/>
            </a:pPr>
            <a:r>
              <a:rPr lang="en-US" sz="4000" b="1" dirty="0">
                <a:solidFill>
                  <a:srgbClr val="C00000"/>
                </a:solidFill>
                <a:effectLst>
                  <a:outerShdw blurRad="38100" dist="38100" dir="2700000" algn="tl">
                    <a:srgbClr val="C0C0C0"/>
                  </a:outerShdw>
                </a:effectLst>
              </a:rPr>
              <a:t>Load Average</a:t>
            </a:r>
          </a:p>
        </p:txBody>
      </p:sp>
      <p:sp>
        <p:nvSpPr>
          <p:cNvPr id="90115" name="Shape 60418"/>
          <p:cNvSpPr>
            <a:spLocks noGrp="1" noChangeArrowheads="1"/>
          </p:cNvSpPr>
          <p:nvPr>
            <p:ph type="body" idx="1"/>
          </p:nvPr>
        </p:nvSpPr>
        <p:spPr>
          <a:xfrm>
            <a:off x="685800" y="2209800"/>
            <a:ext cx="7772400" cy="4114800"/>
          </a:xfrm>
        </p:spPr>
        <p:txBody>
          <a:bodyPr/>
          <a:lstStyle/>
          <a:p>
            <a:pPr defTabSz="914400" eaLnBrk="1" hangingPunct="1">
              <a:buFontTx/>
              <a:buChar char="-"/>
            </a:pPr>
            <a:r>
              <a:rPr lang="en-US" sz="1800" dirty="0" smtClean="0"/>
              <a:t>Find the processes which are waiting for CPU or consuming more the CPU. Check if any processes are running any </a:t>
            </a:r>
          </a:p>
          <a:p>
            <a:pPr defTabSz="914400" eaLnBrk="1" hangingPunct="1">
              <a:buFontTx/>
              <a:buNone/>
            </a:pPr>
            <a:r>
              <a:rPr lang="en-US" sz="1800" dirty="0" smtClean="0"/>
              <a:t>		</a:t>
            </a:r>
            <a:r>
              <a:rPr lang="en-US" sz="1800" b="1" dirty="0" smtClean="0"/>
              <a:t># top</a:t>
            </a:r>
          </a:p>
          <a:p>
            <a:pPr defTabSz="914400" eaLnBrk="1" hangingPunct="1">
              <a:buFontTx/>
              <a:buNone/>
            </a:pPr>
            <a:endParaRPr lang="en-US" sz="1800" dirty="0" smtClean="0"/>
          </a:p>
          <a:p>
            <a:pPr defTabSz="914400" eaLnBrk="1" hangingPunct="1">
              <a:buFontTx/>
              <a:buChar char="-"/>
            </a:pPr>
            <a:r>
              <a:rPr lang="en-US" sz="1800" dirty="0" smtClean="0"/>
              <a:t>To see if memory is the culprit behind the high load</a:t>
            </a:r>
          </a:p>
          <a:p>
            <a:pPr lvl="2" defTabSz="914400" eaLnBrk="1" hangingPunct="1">
              <a:buFontTx/>
              <a:buNone/>
            </a:pPr>
            <a:r>
              <a:rPr lang="en-US" sz="1800" b="1" dirty="0" smtClean="0"/>
              <a:t># top</a:t>
            </a:r>
          </a:p>
          <a:p>
            <a:pPr lvl="2" defTabSz="914400" eaLnBrk="1" hangingPunct="1">
              <a:buFontTx/>
              <a:buNone/>
            </a:pPr>
            <a:r>
              <a:rPr lang="en-US" sz="1800" b="1" dirty="0" smtClean="0"/>
              <a:t># </a:t>
            </a:r>
            <a:r>
              <a:rPr lang="en-US" sz="1800" b="1" dirty="0" err="1" smtClean="0"/>
              <a:t>sar</a:t>
            </a:r>
            <a:r>
              <a:rPr lang="en-US" sz="1800" b="1" dirty="0" smtClean="0"/>
              <a:t> –r 2 10</a:t>
            </a:r>
          </a:p>
          <a:p>
            <a:pPr lvl="2" defTabSz="914400" eaLnBrk="1" hangingPunct="1">
              <a:buFontTx/>
              <a:buNone/>
            </a:pPr>
            <a:r>
              <a:rPr lang="en-US" sz="1800" b="1" dirty="0" smtClean="0"/>
              <a:t># free –m –t</a:t>
            </a:r>
          </a:p>
          <a:p>
            <a:pPr defTabSz="914400" eaLnBrk="1" hangingPunct="1">
              <a:buFontTx/>
              <a:buChar char="-"/>
            </a:pPr>
            <a:endParaRPr lang="en-US" sz="1800" dirty="0" smtClean="0"/>
          </a:p>
          <a:p>
            <a:pPr defTabSz="914400" eaLnBrk="1" hangingPunct="1">
              <a:buFontTx/>
              <a:buNone/>
            </a:pPr>
            <a:r>
              <a:rPr lang="en-US" sz="1800" dirty="0" smtClean="0"/>
              <a:t>-	To find the processes which are waiting for CPU, do below</a:t>
            </a:r>
          </a:p>
          <a:p>
            <a:pPr defTabSz="914400" eaLnBrk="1" hangingPunct="1">
              <a:buFontTx/>
              <a:buNone/>
            </a:pPr>
            <a:r>
              <a:rPr lang="en-US" sz="1800" dirty="0" smtClean="0"/>
              <a:t>		</a:t>
            </a:r>
            <a:r>
              <a:rPr lang="en-US" sz="1800" b="1" dirty="0" smtClean="0"/>
              <a:t># </a:t>
            </a:r>
            <a:r>
              <a:rPr lang="en-US" sz="1800" b="1" dirty="0" err="1" smtClean="0"/>
              <a:t>ps</a:t>
            </a:r>
            <a:r>
              <a:rPr lang="en-US" sz="1800" b="1" dirty="0" smtClean="0"/>
              <a:t> –</a:t>
            </a:r>
            <a:r>
              <a:rPr lang="en-US" sz="1800" b="1" dirty="0" err="1" smtClean="0"/>
              <a:t>ef</a:t>
            </a:r>
            <a:r>
              <a:rPr lang="en-US" sz="1800" b="1" dirty="0" smtClean="0"/>
              <a:t> | </a:t>
            </a:r>
            <a:r>
              <a:rPr lang="en-US" sz="1800" b="1" dirty="0" err="1" smtClean="0"/>
              <a:t>grep</a:t>
            </a:r>
            <a:r>
              <a:rPr lang="en-US" sz="1800" b="1" dirty="0" smtClean="0"/>
              <a:t> D</a:t>
            </a:r>
          </a:p>
          <a:p>
            <a:pPr defTabSz="914400" eaLnBrk="1" hangingPunct="1">
              <a:buFontTx/>
              <a:buNone/>
            </a:pPr>
            <a:r>
              <a:rPr lang="en-US" sz="1800" dirty="0" smtClean="0"/>
              <a:t>	(D – gives processes which are waiting for I/O or any resources )</a:t>
            </a:r>
          </a:p>
          <a:p>
            <a:pPr defTabSz="914400" eaLnBrk="1" hangingPunct="1">
              <a:buFontTx/>
              <a:buNone/>
            </a:pPr>
            <a:endParaRPr lang="en-US" sz="1800" dirty="0" smtClean="0"/>
          </a:p>
          <a:p>
            <a:pPr defTabSz="914400" eaLnBrk="1" hangingPunct="1">
              <a:buFontTx/>
              <a:buNone/>
            </a:pPr>
            <a:endParaRPr lang="en-US" sz="1800" dirty="0" smtClean="0"/>
          </a:p>
          <a:p>
            <a:pPr defTabSz="914400" eaLnBrk="1" hangingPunct="1">
              <a:buFontTx/>
              <a:buNone/>
            </a:pPr>
            <a:endParaRPr lang="en-US" sz="1800" dirty="0" smtClean="0"/>
          </a:p>
        </p:txBody>
      </p:sp>
      <p:sp>
        <p:nvSpPr>
          <p:cNvPr id="7" name="Footer Placeholder 2"/>
          <p:cNvSpPr txBox="1">
            <a:spLocks/>
          </p:cNvSpPr>
          <p:nvPr/>
        </p:nvSpPr>
        <p:spPr>
          <a:xfrm>
            <a:off x="6841621"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Trouble Shooting</a:t>
            </a:r>
            <a:endParaRPr lang="en-US" sz="1400" dirty="0">
              <a:latin typeface="+mj-lt"/>
            </a:endParaRPr>
          </a:p>
        </p:txBody>
      </p:sp>
    </p:spTree>
    <p:extLst>
      <p:ext uri="{BB962C8B-B14F-4D97-AF65-F5344CB8AC3E}">
        <p14:creationId xmlns="" xmlns:p14="http://schemas.microsoft.com/office/powerpoint/2010/main" val="3290248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hape 1"/>
          <p:cNvSpPr>
            <a:spLocks noGrp="1"/>
          </p:cNvSpPr>
          <p:nvPr>
            <p:ph type="title"/>
          </p:nvPr>
        </p:nvSpPr>
        <p:spPr/>
        <p:txBody>
          <a:bodyPr/>
          <a:lstStyle/>
          <a:p>
            <a:pPr marL="0" indent="0" defTabSz="914400" eaLnBrk="1" hangingPunct="1">
              <a:buClr>
                <a:schemeClr val="tx1"/>
              </a:buClr>
              <a:buSzPct val="75000"/>
              <a:defRPr/>
            </a:pPr>
            <a:r>
              <a:rPr lang="en-US" altLang="zh-TW" b="1" dirty="0" smtClean="0">
                <a:solidFill>
                  <a:srgbClr val="C00000"/>
                </a:solidFill>
                <a:effectLst>
                  <a:outerShdw blurRad="38100" dist="38100" dir="2700000" algn="tl">
                    <a:srgbClr val="C0C0C0"/>
                  </a:outerShdw>
                </a:effectLst>
              </a:rPr>
              <a:t>Beginning of Linux</a:t>
            </a:r>
            <a:endParaRPr lang="en-US" b="1" dirty="0" smtClean="0">
              <a:solidFill>
                <a:srgbClr val="C00000"/>
              </a:solidFill>
              <a:effectLst>
                <a:outerShdw blurRad="38100" dist="38100" dir="2700000" algn="tl">
                  <a:srgbClr val="C0C0C0"/>
                </a:outerShdw>
              </a:effectLst>
            </a:endParaRPr>
          </a:p>
        </p:txBody>
      </p:sp>
      <p:sp>
        <p:nvSpPr>
          <p:cNvPr id="7171" name="Shape 2"/>
          <p:cNvSpPr>
            <a:spLocks noGrp="1"/>
          </p:cNvSpPr>
          <p:nvPr>
            <p:ph type="body" idx="1"/>
          </p:nvPr>
        </p:nvSpPr>
        <p:spPr>
          <a:xfrm>
            <a:off x="425450" y="2819400"/>
            <a:ext cx="8201386" cy="3352800"/>
          </a:xfrm>
        </p:spPr>
        <p:txBody>
          <a:bodyPr>
            <a:normAutofit/>
          </a:bodyPr>
          <a:lstStyle/>
          <a:p>
            <a:pPr lvl="1">
              <a:buClr>
                <a:schemeClr val="tx1"/>
              </a:buClr>
              <a:buSzPct val="75000"/>
            </a:pPr>
            <a:r>
              <a:rPr lang="en-US" altLang="zh-TW" sz="1800" dirty="0" smtClean="0">
                <a:latin typeface="+mj-lt"/>
                <a:ea typeface="新細明體" pitchFamily="18" charset="-120"/>
              </a:rPr>
              <a:t>A famous professor Andrew </a:t>
            </a:r>
            <a:r>
              <a:rPr lang="en-US" altLang="zh-TW" sz="1800" dirty="0" err="1" smtClean="0">
                <a:latin typeface="+mj-lt"/>
                <a:ea typeface="新細明體" pitchFamily="18" charset="-120"/>
              </a:rPr>
              <a:t>Tanenbaum</a:t>
            </a:r>
            <a:r>
              <a:rPr lang="en-US" altLang="zh-TW" sz="1800" dirty="0" smtClean="0">
                <a:latin typeface="+mj-lt"/>
                <a:ea typeface="新細明體" pitchFamily="18" charset="-120"/>
              </a:rPr>
              <a:t> developed </a:t>
            </a:r>
            <a:r>
              <a:rPr lang="en-US" altLang="zh-TW" sz="1800" dirty="0" err="1" smtClean="0">
                <a:solidFill>
                  <a:srgbClr val="FF3300"/>
                </a:solidFill>
                <a:latin typeface="+mj-lt"/>
                <a:ea typeface="新細明體" pitchFamily="18" charset="-120"/>
              </a:rPr>
              <a:t>Minix</a:t>
            </a:r>
            <a:r>
              <a:rPr lang="en-US" altLang="zh-TW" sz="1800" dirty="0" smtClean="0">
                <a:latin typeface="+mj-lt"/>
                <a:ea typeface="新細明體" pitchFamily="18" charset="-120"/>
              </a:rPr>
              <a:t>, a simplified version of UNIX that runs on PC</a:t>
            </a:r>
            <a:endParaRPr lang="en-US" sz="1800" dirty="0" smtClean="0">
              <a:latin typeface="+mj-lt"/>
            </a:endParaRPr>
          </a:p>
          <a:p>
            <a:pPr lvl="1">
              <a:buClr>
                <a:schemeClr val="tx1"/>
              </a:buClr>
              <a:buSzPct val="75000"/>
            </a:pPr>
            <a:r>
              <a:rPr lang="en-US" altLang="zh-TW" sz="1800" dirty="0" err="1" smtClean="0">
                <a:latin typeface="+mj-lt"/>
                <a:ea typeface="新細明體" pitchFamily="18" charset="-120"/>
              </a:rPr>
              <a:t>Minix</a:t>
            </a:r>
            <a:r>
              <a:rPr lang="en-US" altLang="zh-TW" sz="1800" dirty="0" smtClean="0">
                <a:latin typeface="+mj-lt"/>
                <a:ea typeface="新細明體" pitchFamily="18" charset="-120"/>
              </a:rPr>
              <a:t> is for class teaching only. No intention for commercial use</a:t>
            </a:r>
          </a:p>
          <a:p>
            <a:pPr lvl="1">
              <a:buClr>
                <a:schemeClr val="tx1"/>
              </a:buClr>
              <a:buSzPct val="75000"/>
            </a:pPr>
            <a:r>
              <a:rPr lang="en-US" altLang="zh-TW" sz="1800" dirty="0" smtClean="0">
                <a:latin typeface="+mj-lt"/>
                <a:ea typeface="新細明體" pitchFamily="18" charset="-120"/>
              </a:rPr>
              <a:t>In Sept 1991, </a:t>
            </a:r>
            <a:r>
              <a:rPr lang="en-US" altLang="zh-TW" sz="1800" dirty="0" smtClean="0">
                <a:solidFill>
                  <a:srgbClr val="FF3300"/>
                </a:solidFill>
                <a:latin typeface="+mj-lt"/>
                <a:ea typeface="新細明體" pitchFamily="18" charset="-120"/>
              </a:rPr>
              <a:t>Linus Torvalds</a:t>
            </a:r>
            <a:r>
              <a:rPr lang="en-US" altLang="zh-TW" sz="1800" dirty="0" smtClean="0">
                <a:latin typeface="+mj-lt"/>
                <a:ea typeface="新細明體" pitchFamily="18" charset="-120"/>
              </a:rPr>
              <a:t>, a second year student of Computer Science at the University of Helsinki, developed the preliminary kernel of Linux, known as Linux version 0.0.1</a:t>
            </a:r>
          </a:p>
          <a:p>
            <a:pPr lvl="1">
              <a:buClr>
                <a:schemeClr val="tx1"/>
              </a:buClr>
              <a:buSzPct val="75000"/>
            </a:pPr>
            <a:r>
              <a:rPr lang="en-US" sz="1800" dirty="0" err="1" smtClean="0"/>
              <a:t>Minix</a:t>
            </a:r>
            <a:r>
              <a:rPr lang="en-US" sz="1800" dirty="0" smtClean="0"/>
              <a:t> system that is developed </a:t>
            </a:r>
            <a:r>
              <a:rPr lang="en-US" sz="1800" dirty="0"/>
              <a:t>by Andy </a:t>
            </a:r>
            <a:r>
              <a:rPr lang="en-US" sz="1800" dirty="0" err="1"/>
              <a:t>Tanenbaum</a:t>
            </a:r>
            <a:r>
              <a:rPr lang="en-US" sz="1800" dirty="0"/>
              <a:t>, inspired </a:t>
            </a:r>
            <a:r>
              <a:rPr lang="en-US" sz="1800" dirty="0" smtClean="0"/>
              <a:t>him to develop the 1</a:t>
            </a:r>
            <a:r>
              <a:rPr lang="en-US" sz="1800" baseline="30000" dirty="0" smtClean="0"/>
              <a:t>st</a:t>
            </a:r>
            <a:r>
              <a:rPr lang="en-US" sz="1800" dirty="0" smtClean="0"/>
              <a:t> version of Linux. However, the </a:t>
            </a:r>
            <a:r>
              <a:rPr lang="en-US" sz="1800" dirty="0"/>
              <a:t>Linux kernel uses no code from AT&amp;T or any other proprietary source.</a:t>
            </a:r>
            <a:endParaRPr lang="en-US" altLang="zh-TW" sz="1800" dirty="0" smtClean="0">
              <a:latin typeface="+mj-lt"/>
              <a:ea typeface="新細明體" pitchFamily="18" charset="-120"/>
            </a:endParaRPr>
          </a:p>
          <a:p>
            <a:pPr lvl="1">
              <a:buClr>
                <a:schemeClr val="tx1"/>
              </a:buClr>
              <a:buSzPct val="75000"/>
            </a:pPr>
            <a:r>
              <a:rPr lang="en-US" sz="1800" dirty="0"/>
              <a:t>On October 5, 1991, Linus announced the first “official” version of Linux ,which was version 0.02.</a:t>
            </a:r>
            <a:endParaRPr lang="en-US" altLang="zh-TW" sz="1800" dirty="0" smtClean="0">
              <a:latin typeface="+mj-lt"/>
              <a:ea typeface="新細明體" pitchFamily="18" charset="-120"/>
            </a:endParaRPr>
          </a:p>
          <a:p>
            <a:endParaRPr lang="en-US" sz="1800" dirty="0" smtClean="0">
              <a:latin typeface="+mj-lt"/>
            </a:endParaRPr>
          </a:p>
        </p:txBody>
      </p:sp>
      <p:sp>
        <p:nvSpPr>
          <p:cNvPr id="6" name="Footer Placeholder 2"/>
          <p:cNvSpPr txBox="1">
            <a:spLocks/>
          </p:cNvSpPr>
          <p:nvPr/>
        </p:nvSpPr>
        <p:spPr>
          <a:xfrm>
            <a:off x="6841621"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History Of Linux</a:t>
            </a:r>
            <a:endParaRPr lang="en-US" sz="1400" dirty="0">
              <a:latin typeface="+mj-lt"/>
            </a:endParaRPr>
          </a:p>
        </p:txBody>
      </p:sp>
      <p:pic>
        <p:nvPicPr>
          <p:cNvPr id="2" name="Picture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150926" y="685800"/>
            <a:ext cx="1524000" cy="1752599"/>
          </a:xfrm>
          <a:prstGeom prst="rect">
            <a:avLst/>
          </a:prstGeom>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990600" y="381000"/>
            <a:ext cx="7772400" cy="1143000"/>
          </a:xfrm>
        </p:spPr>
        <p:txBody>
          <a:bodyPr anchor="t">
            <a:normAutofit/>
          </a:bodyPr>
          <a:lstStyle/>
          <a:p>
            <a:pPr marL="0" indent="0">
              <a:defRPr/>
            </a:pPr>
            <a:r>
              <a:rPr lang="en-US" sz="4000" b="1" dirty="0" smtClean="0">
                <a:solidFill>
                  <a:srgbClr val="C00000"/>
                </a:solidFill>
                <a:effectLst>
                  <a:outerShdw blurRad="38100" dist="38100" dir="2700000" algn="tl">
                    <a:srgbClr val="C0C0C0"/>
                  </a:outerShdw>
                </a:effectLst>
              </a:rPr>
              <a:t>Disk </a:t>
            </a:r>
            <a:r>
              <a:rPr lang="en-US" sz="4000" b="1" dirty="0">
                <a:solidFill>
                  <a:srgbClr val="C00000"/>
                </a:solidFill>
                <a:effectLst>
                  <a:outerShdw blurRad="38100" dist="38100" dir="2700000" algn="tl">
                    <a:srgbClr val="C0C0C0"/>
                  </a:outerShdw>
                </a:effectLst>
              </a:rPr>
              <a:t>Space Issues</a:t>
            </a:r>
          </a:p>
        </p:txBody>
      </p:sp>
      <p:sp>
        <p:nvSpPr>
          <p:cNvPr id="91139" name="Shape 60418"/>
          <p:cNvSpPr>
            <a:spLocks noGrp="1" noChangeArrowheads="1"/>
          </p:cNvSpPr>
          <p:nvPr>
            <p:ph type="body" idx="1"/>
          </p:nvPr>
        </p:nvSpPr>
        <p:spPr>
          <a:xfrm>
            <a:off x="381000" y="2438400"/>
            <a:ext cx="8382000" cy="3886200"/>
          </a:xfrm>
        </p:spPr>
        <p:txBody>
          <a:bodyPr>
            <a:normAutofit lnSpcReduction="10000"/>
          </a:bodyPr>
          <a:lstStyle/>
          <a:p>
            <a:pPr defTabSz="914400" eaLnBrk="1" hangingPunct="1"/>
            <a:r>
              <a:rPr lang="en-US" sz="1800" dirty="0" smtClean="0"/>
              <a:t>To find the root cause behind disk space issues, we need to track down the files consuming more space and recently been added or generated</a:t>
            </a:r>
          </a:p>
          <a:p>
            <a:pPr defTabSz="914400" eaLnBrk="1" hangingPunct="1">
              <a:buFontTx/>
              <a:buNone/>
            </a:pPr>
            <a:endParaRPr lang="en-US" sz="1800" b="1" dirty="0" smtClean="0"/>
          </a:p>
          <a:p>
            <a:pPr defTabSz="914400" eaLnBrk="1" hangingPunct="1">
              <a:buFontTx/>
              <a:buNone/>
            </a:pPr>
            <a:r>
              <a:rPr lang="en-US" sz="1800" b="1" dirty="0" smtClean="0"/>
              <a:t>		# du –</a:t>
            </a:r>
            <a:r>
              <a:rPr lang="en-US" sz="1800" b="1" dirty="0" err="1" smtClean="0"/>
              <a:t>sh</a:t>
            </a:r>
            <a:r>
              <a:rPr lang="en-US" sz="1800" b="1" dirty="0" smtClean="0"/>
              <a:t> * | </a:t>
            </a:r>
            <a:r>
              <a:rPr lang="en-US" sz="1800" b="1" dirty="0" err="1" smtClean="0"/>
              <a:t>grep</a:t>
            </a:r>
            <a:r>
              <a:rPr lang="en-US" sz="1800" b="1" dirty="0" smtClean="0"/>
              <a:t> G | sort –nr</a:t>
            </a:r>
          </a:p>
          <a:p>
            <a:pPr defTabSz="914400" eaLnBrk="1" hangingPunct="1">
              <a:buFontTx/>
              <a:buNone/>
            </a:pPr>
            <a:endParaRPr lang="en-US" sz="1800" b="1" dirty="0" smtClean="0"/>
          </a:p>
          <a:p>
            <a:pPr defTabSz="914400" eaLnBrk="1" hangingPunct="1">
              <a:buFontTx/>
              <a:buNone/>
            </a:pPr>
            <a:r>
              <a:rPr lang="en-US" sz="1800" b="1" dirty="0" smtClean="0"/>
              <a:t>		# find /</a:t>
            </a:r>
            <a:r>
              <a:rPr lang="en-US" sz="1800" b="1" dirty="0" err="1" smtClean="0"/>
              <a:t>var</a:t>
            </a:r>
            <a:r>
              <a:rPr lang="en-US" sz="1800" b="1" dirty="0" smtClean="0"/>
              <a:t> -type f -</a:t>
            </a:r>
            <a:r>
              <a:rPr lang="en-US" sz="1800" b="1" dirty="0" err="1" smtClean="0"/>
              <a:t>mmin</a:t>
            </a:r>
            <a:r>
              <a:rPr lang="en-US" sz="1800" b="1" dirty="0" smtClean="0"/>
              <a:t> -60			(modified)</a:t>
            </a:r>
          </a:p>
          <a:p>
            <a:pPr defTabSz="914400" eaLnBrk="1" hangingPunct="1">
              <a:buFontTx/>
              <a:buNone/>
            </a:pPr>
            <a:endParaRPr lang="en-US" sz="1800" b="1" dirty="0" smtClean="0"/>
          </a:p>
          <a:p>
            <a:pPr defTabSz="914400" eaLnBrk="1" hangingPunct="1">
              <a:buFontTx/>
              <a:buNone/>
            </a:pPr>
            <a:r>
              <a:rPr lang="en-US" sz="1800" b="1" dirty="0" smtClean="0"/>
              <a:t>		# find /</a:t>
            </a:r>
            <a:r>
              <a:rPr lang="en-US" sz="1800" b="1" dirty="0" err="1" smtClean="0"/>
              <a:t>target_directory</a:t>
            </a:r>
            <a:r>
              <a:rPr lang="en-US" sz="1800" b="1" dirty="0" smtClean="0"/>
              <a:t> -type f -</a:t>
            </a:r>
            <a:r>
              <a:rPr lang="en-US" sz="1800" b="1" dirty="0" err="1" smtClean="0"/>
              <a:t>mtime</a:t>
            </a:r>
            <a:r>
              <a:rPr lang="en-US" sz="1800" b="1" dirty="0" smtClean="0"/>
              <a:t> -2		(days)</a:t>
            </a:r>
          </a:p>
          <a:p>
            <a:pPr defTabSz="914400" eaLnBrk="1" hangingPunct="1">
              <a:buFontTx/>
              <a:buNone/>
            </a:pPr>
            <a:endParaRPr lang="en-US" sz="1800" b="1" dirty="0" smtClean="0"/>
          </a:p>
          <a:p>
            <a:pPr defTabSz="914400" eaLnBrk="1" hangingPunct="1">
              <a:buFontTx/>
              <a:buNone/>
            </a:pPr>
            <a:r>
              <a:rPr lang="en-US" sz="1800" b="1" dirty="0" smtClean="0"/>
              <a:t>		#  </a:t>
            </a:r>
            <a:r>
              <a:rPr lang="en-US" sz="1800" b="1" dirty="0" err="1" smtClean="0"/>
              <a:t>df</a:t>
            </a:r>
            <a:r>
              <a:rPr lang="en-US" sz="1800" b="1" dirty="0" smtClean="0"/>
              <a:t> –h</a:t>
            </a:r>
          </a:p>
          <a:p>
            <a:pPr defTabSz="914400" eaLnBrk="1" hangingPunct="1">
              <a:buFontTx/>
              <a:buNone/>
            </a:pPr>
            <a:endParaRPr lang="en-US" sz="1800" b="1" dirty="0" smtClean="0"/>
          </a:p>
          <a:p>
            <a:pPr defTabSz="914400" eaLnBrk="1" hangingPunct="1">
              <a:buFontTx/>
              <a:buNone/>
            </a:pPr>
            <a:r>
              <a:rPr lang="en-US" sz="1800" b="1" dirty="0" smtClean="0"/>
              <a:t>		#  </a:t>
            </a:r>
            <a:r>
              <a:rPr lang="en-US" sz="1800" b="1" dirty="0" err="1" smtClean="0"/>
              <a:t>ls</a:t>
            </a:r>
            <a:r>
              <a:rPr lang="en-US" sz="1800" b="1" dirty="0" smtClean="0"/>
              <a:t> -</a:t>
            </a:r>
            <a:r>
              <a:rPr lang="en-US" sz="1800" b="1" dirty="0" err="1" smtClean="0"/>
              <a:t>ltrh</a:t>
            </a:r>
            <a:endParaRPr lang="en-US" sz="1800" b="1" dirty="0" smtClean="0"/>
          </a:p>
          <a:p>
            <a:pPr defTabSz="914400" eaLnBrk="1" hangingPunct="1">
              <a:buFontTx/>
              <a:buNone/>
            </a:pPr>
            <a:endParaRPr lang="en-US" sz="1800" b="1" dirty="0" smtClean="0"/>
          </a:p>
        </p:txBody>
      </p:sp>
      <p:sp>
        <p:nvSpPr>
          <p:cNvPr id="7" name="Footer Placeholder 2"/>
          <p:cNvSpPr txBox="1">
            <a:spLocks/>
          </p:cNvSpPr>
          <p:nvPr/>
        </p:nvSpPr>
        <p:spPr>
          <a:xfrm>
            <a:off x="6841621"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Trouble Shooting</a:t>
            </a:r>
            <a:endParaRPr lang="en-US" sz="1400" dirty="0">
              <a:latin typeface="+mj-lt"/>
            </a:endParaRPr>
          </a:p>
        </p:txBody>
      </p:sp>
    </p:spTree>
    <p:extLst>
      <p:ext uri="{BB962C8B-B14F-4D97-AF65-F5344CB8AC3E}">
        <p14:creationId xmlns="" xmlns:p14="http://schemas.microsoft.com/office/powerpoint/2010/main" val="208442296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990600" y="381000"/>
            <a:ext cx="7772400" cy="1143000"/>
          </a:xfrm>
        </p:spPr>
        <p:txBody>
          <a:bodyPr anchor="t"/>
          <a:lstStyle/>
          <a:p>
            <a:pPr marL="0" indent="0" defTabSz="914400" eaLnBrk="1" hangingPunct="1">
              <a:defRPr/>
            </a:pPr>
            <a:r>
              <a:rPr lang="en-US" sz="4000" b="1" dirty="0" smtClean="0">
                <a:solidFill>
                  <a:srgbClr val="C00000"/>
                </a:solidFill>
                <a:effectLst>
                  <a:outerShdw blurRad="38100" dist="38100" dir="2700000" algn="tl">
                    <a:srgbClr val="C0C0C0"/>
                  </a:outerShdw>
                </a:effectLst>
              </a:rPr>
              <a:t>Ping </a:t>
            </a:r>
            <a:r>
              <a:rPr lang="en-US" sz="4000" b="1" dirty="0">
                <a:solidFill>
                  <a:srgbClr val="C00000"/>
                </a:solidFill>
                <a:effectLst>
                  <a:outerShdw blurRad="38100" dist="38100" dir="2700000" algn="tl">
                    <a:srgbClr val="C0C0C0"/>
                  </a:outerShdw>
                </a:effectLst>
              </a:rPr>
              <a:t>Failed Issues</a:t>
            </a:r>
          </a:p>
        </p:txBody>
      </p:sp>
      <p:sp>
        <p:nvSpPr>
          <p:cNvPr id="92163" name="Shape 60418"/>
          <p:cNvSpPr>
            <a:spLocks noGrp="1" noChangeArrowheads="1"/>
          </p:cNvSpPr>
          <p:nvPr>
            <p:ph type="body" idx="1"/>
          </p:nvPr>
        </p:nvSpPr>
        <p:spPr>
          <a:xfrm>
            <a:off x="381000" y="1828800"/>
            <a:ext cx="8382000" cy="5257800"/>
          </a:xfrm>
        </p:spPr>
        <p:txBody>
          <a:bodyPr/>
          <a:lstStyle/>
          <a:p>
            <a:pPr defTabSz="914400" eaLnBrk="1" hangingPunct="1"/>
            <a:r>
              <a:rPr lang="en-US" sz="1800" dirty="0" smtClean="0"/>
              <a:t>Try to ping the server</a:t>
            </a:r>
          </a:p>
          <a:p>
            <a:pPr defTabSz="914400" eaLnBrk="1" hangingPunct="1">
              <a:buFontTx/>
              <a:buNone/>
            </a:pPr>
            <a:r>
              <a:rPr lang="en-US" sz="1800" dirty="0" smtClean="0"/>
              <a:t>	</a:t>
            </a:r>
            <a:r>
              <a:rPr lang="en-US" sz="1800" b="1" dirty="0" smtClean="0"/>
              <a:t># ping &lt;IP-Address&gt;</a:t>
            </a:r>
          </a:p>
          <a:p>
            <a:pPr defTabSz="914400" eaLnBrk="1" hangingPunct="1"/>
            <a:endParaRPr lang="en-US" sz="1800" dirty="0" smtClean="0"/>
          </a:p>
          <a:p>
            <a:pPr defTabSz="914400" eaLnBrk="1" hangingPunct="1"/>
            <a:r>
              <a:rPr lang="en-US" sz="1800" dirty="0" smtClean="0"/>
              <a:t>Try to login to server using the standard methods</a:t>
            </a:r>
          </a:p>
          <a:p>
            <a:pPr defTabSz="914400" eaLnBrk="1" hangingPunct="1"/>
            <a:endParaRPr lang="en-US" sz="1800" dirty="0" smtClean="0"/>
          </a:p>
          <a:p>
            <a:pPr defTabSz="914400" eaLnBrk="1" hangingPunct="1"/>
            <a:r>
              <a:rPr lang="en-US" sz="1800" dirty="0" smtClean="0"/>
              <a:t>Login to another server, and try to reach the server in question</a:t>
            </a:r>
          </a:p>
          <a:p>
            <a:pPr defTabSz="914400" eaLnBrk="1" hangingPunct="1"/>
            <a:endParaRPr lang="en-US" sz="1800" dirty="0" smtClean="0"/>
          </a:p>
          <a:p>
            <a:pPr defTabSz="914400" eaLnBrk="1" hangingPunct="1"/>
            <a:r>
              <a:rPr lang="en-US" sz="1800" dirty="0" smtClean="0"/>
              <a:t>See if the server has any another interface card to reach</a:t>
            </a:r>
          </a:p>
          <a:p>
            <a:pPr defTabSz="914400" eaLnBrk="1" hangingPunct="1">
              <a:buFontTx/>
              <a:buNone/>
            </a:pPr>
            <a:r>
              <a:rPr lang="en-US" sz="1800" b="1" dirty="0" smtClean="0"/>
              <a:t>	# </a:t>
            </a:r>
            <a:r>
              <a:rPr lang="en-US" sz="1800" b="1" dirty="0" err="1" smtClean="0"/>
              <a:t>ssh</a:t>
            </a:r>
            <a:r>
              <a:rPr lang="en-US" sz="1800" b="1" dirty="0" smtClean="0"/>
              <a:t> user@&lt;IP-Address&gt;</a:t>
            </a:r>
          </a:p>
          <a:p>
            <a:pPr defTabSz="914400" eaLnBrk="1" hangingPunct="1"/>
            <a:endParaRPr lang="en-US" sz="1800" dirty="0" smtClean="0"/>
          </a:p>
          <a:p>
            <a:pPr defTabSz="914400" eaLnBrk="1" hangingPunct="1"/>
            <a:r>
              <a:rPr lang="en-US" sz="1800" dirty="0" smtClean="0"/>
              <a:t>Try to telnet the server</a:t>
            </a:r>
          </a:p>
          <a:p>
            <a:pPr defTabSz="914400" eaLnBrk="1" hangingPunct="1">
              <a:buFontTx/>
              <a:buNone/>
            </a:pPr>
            <a:r>
              <a:rPr lang="en-US" sz="1800" b="1" dirty="0" smtClean="0"/>
              <a:t>	# telnet 192.168.242.170</a:t>
            </a:r>
          </a:p>
          <a:p>
            <a:pPr defTabSz="914400" eaLnBrk="1" hangingPunct="1"/>
            <a:endParaRPr lang="en-US" sz="1800" dirty="0" smtClean="0"/>
          </a:p>
        </p:txBody>
      </p:sp>
      <p:sp>
        <p:nvSpPr>
          <p:cNvPr id="7" name="Footer Placeholder 2"/>
          <p:cNvSpPr txBox="1">
            <a:spLocks/>
          </p:cNvSpPr>
          <p:nvPr/>
        </p:nvSpPr>
        <p:spPr>
          <a:xfrm>
            <a:off x="6841621"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Trouble Shooting</a:t>
            </a:r>
            <a:endParaRPr lang="en-US" sz="1400" dirty="0">
              <a:latin typeface="+mj-lt"/>
            </a:endParaRPr>
          </a:p>
        </p:txBody>
      </p:sp>
    </p:spTree>
    <p:extLst>
      <p:ext uri="{BB962C8B-B14F-4D97-AF65-F5344CB8AC3E}">
        <p14:creationId xmlns="" xmlns:p14="http://schemas.microsoft.com/office/powerpoint/2010/main" val="395927874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990600" y="381000"/>
            <a:ext cx="7772400" cy="1143000"/>
          </a:xfrm>
        </p:spPr>
        <p:txBody>
          <a:bodyPr anchor="t"/>
          <a:lstStyle/>
          <a:p>
            <a:pPr marL="0" indent="0" defTabSz="914400" eaLnBrk="1" hangingPunct="1">
              <a:defRPr/>
            </a:pPr>
            <a:r>
              <a:rPr lang="en-US" sz="4000" b="1" dirty="0" smtClean="0">
                <a:solidFill>
                  <a:srgbClr val="C00000"/>
                </a:solidFill>
                <a:effectLst>
                  <a:outerShdw blurRad="38100" dist="38100" dir="2700000" algn="tl">
                    <a:srgbClr val="C0C0C0"/>
                  </a:outerShdw>
                </a:effectLst>
              </a:rPr>
              <a:t>System </a:t>
            </a:r>
            <a:r>
              <a:rPr lang="en-US" sz="4000" b="1" dirty="0">
                <a:solidFill>
                  <a:srgbClr val="C00000"/>
                </a:solidFill>
                <a:effectLst>
                  <a:outerShdw blurRad="38100" dist="38100" dir="2700000" algn="tl">
                    <a:srgbClr val="C0C0C0"/>
                  </a:outerShdw>
                </a:effectLst>
              </a:rPr>
              <a:t>Rebooted</a:t>
            </a:r>
          </a:p>
        </p:txBody>
      </p:sp>
      <p:sp>
        <p:nvSpPr>
          <p:cNvPr id="93187" name="Shape 60418"/>
          <p:cNvSpPr>
            <a:spLocks noGrp="1" noChangeArrowheads="1"/>
          </p:cNvSpPr>
          <p:nvPr>
            <p:ph type="body" idx="1"/>
          </p:nvPr>
        </p:nvSpPr>
        <p:spPr>
          <a:xfrm>
            <a:off x="381000" y="1752600"/>
            <a:ext cx="8382000" cy="5334000"/>
          </a:xfrm>
        </p:spPr>
        <p:txBody>
          <a:bodyPr/>
          <a:lstStyle/>
          <a:p>
            <a:pPr defTabSz="914400" eaLnBrk="1" hangingPunct="1">
              <a:buFontTx/>
              <a:buChar char="-"/>
            </a:pPr>
            <a:r>
              <a:rPr lang="en-US" sz="1800" dirty="0" smtClean="0"/>
              <a:t>Check the uptime</a:t>
            </a:r>
          </a:p>
          <a:p>
            <a:pPr defTabSz="914400" eaLnBrk="1" hangingPunct="1">
              <a:buFontTx/>
              <a:buNone/>
            </a:pPr>
            <a:r>
              <a:rPr lang="en-US" sz="1800" b="1" dirty="0" smtClean="0"/>
              <a:t>	# uptime</a:t>
            </a:r>
          </a:p>
          <a:p>
            <a:pPr defTabSz="914400" eaLnBrk="1" hangingPunct="1">
              <a:buFontTx/>
              <a:buNone/>
            </a:pPr>
            <a:endParaRPr lang="en-US" sz="1800" dirty="0" smtClean="0"/>
          </a:p>
          <a:p>
            <a:pPr defTabSz="914400" eaLnBrk="1" hangingPunct="1">
              <a:buFontTx/>
              <a:buChar char="-"/>
            </a:pPr>
            <a:r>
              <a:rPr lang="en-US" sz="1800" dirty="0" smtClean="0"/>
              <a:t>Check the last logins</a:t>
            </a:r>
          </a:p>
          <a:p>
            <a:pPr defTabSz="914400" eaLnBrk="1" hangingPunct="1">
              <a:buFontTx/>
              <a:buNone/>
            </a:pPr>
            <a:r>
              <a:rPr lang="en-US" sz="1800" dirty="0" smtClean="0"/>
              <a:t>	</a:t>
            </a:r>
            <a:r>
              <a:rPr lang="en-US" sz="1800" b="1" dirty="0" smtClean="0"/>
              <a:t># last | less</a:t>
            </a:r>
          </a:p>
          <a:p>
            <a:pPr defTabSz="914400" eaLnBrk="1" hangingPunct="1">
              <a:buFontTx/>
              <a:buChar char="-"/>
            </a:pPr>
            <a:endParaRPr lang="en-US" sz="1800" dirty="0" smtClean="0"/>
          </a:p>
          <a:p>
            <a:pPr defTabSz="914400" eaLnBrk="1" hangingPunct="1">
              <a:buFontTx/>
              <a:buChar char="-"/>
            </a:pPr>
            <a:r>
              <a:rPr lang="en-US" sz="1800" dirty="0" smtClean="0"/>
              <a:t>Check the system logs</a:t>
            </a:r>
          </a:p>
          <a:p>
            <a:pPr defTabSz="914400" eaLnBrk="1" hangingPunct="1">
              <a:buFontTx/>
              <a:buNone/>
            </a:pPr>
            <a:r>
              <a:rPr lang="en-US" sz="1800" b="1" dirty="0" smtClean="0"/>
              <a:t>	# </a:t>
            </a:r>
            <a:r>
              <a:rPr lang="en-US" sz="1800" b="1" dirty="0" err="1" smtClean="0"/>
              <a:t>grep</a:t>
            </a:r>
            <a:r>
              <a:rPr lang="en-US" sz="1800" b="1" dirty="0" smtClean="0"/>
              <a:t> -</a:t>
            </a:r>
            <a:r>
              <a:rPr lang="en-US" sz="1800" b="1" dirty="0" err="1" smtClean="0"/>
              <a:t>ri</a:t>
            </a:r>
            <a:r>
              <a:rPr lang="en-US" sz="1800" b="1" dirty="0" smtClean="0"/>
              <a:t> </a:t>
            </a:r>
            <a:r>
              <a:rPr lang="en-US" sz="1800" b="1" dirty="0" err="1" smtClean="0"/>
              <a:t>syslogd</a:t>
            </a:r>
            <a:r>
              <a:rPr lang="en-US" sz="1800" b="1" dirty="0" smtClean="0"/>
              <a:t> /</a:t>
            </a:r>
            <a:r>
              <a:rPr lang="en-US" sz="1800" b="1" dirty="0" err="1" smtClean="0"/>
              <a:t>var</a:t>
            </a:r>
            <a:r>
              <a:rPr lang="en-US" sz="1800" b="1" dirty="0" smtClean="0"/>
              <a:t>/log/</a:t>
            </a:r>
          </a:p>
          <a:p>
            <a:pPr defTabSz="914400" eaLnBrk="1" hangingPunct="1">
              <a:buFontTx/>
              <a:buChar char="-"/>
            </a:pPr>
            <a:endParaRPr lang="en-US" sz="1800" dirty="0" smtClean="0"/>
          </a:p>
          <a:p>
            <a:pPr defTabSz="914400" eaLnBrk="1" hangingPunct="1">
              <a:buFontTx/>
              <a:buChar char="-"/>
            </a:pPr>
            <a:r>
              <a:rPr lang="en-US" sz="1800" dirty="0" smtClean="0"/>
              <a:t>Check the system authentication logs</a:t>
            </a:r>
          </a:p>
          <a:p>
            <a:pPr defTabSz="914400" eaLnBrk="1" hangingPunct="1">
              <a:buFontTx/>
              <a:buNone/>
            </a:pPr>
            <a:r>
              <a:rPr lang="en-US" sz="1800" b="1" dirty="0" smtClean="0"/>
              <a:t>	# tail -250 /</a:t>
            </a:r>
            <a:r>
              <a:rPr lang="en-US" sz="1800" b="1" dirty="0" err="1" smtClean="0"/>
              <a:t>var</a:t>
            </a:r>
            <a:r>
              <a:rPr lang="en-US" sz="1800" b="1" dirty="0" smtClean="0"/>
              <a:t>/log/secure</a:t>
            </a:r>
          </a:p>
          <a:p>
            <a:pPr defTabSz="914400" eaLnBrk="1" hangingPunct="1">
              <a:buFontTx/>
              <a:buNone/>
            </a:pPr>
            <a:endParaRPr lang="en-US" sz="1800" b="1" dirty="0" smtClean="0"/>
          </a:p>
          <a:p>
            <a:pPr defTabSz="914400" eaLnBrk="1" hangingPunct="1">
              <a:buFontTx/>
              <a:buChar char="-"/>
            </a:pPr>
            <a:r>
              <a:rPr lang="en-US" sz="1800" dirty="0" smtClean="0"/>
              <a:t>Check the root command history</a:t>
            </a:r>
          </a:p>
          <a:p>
            <a:pPr defTabSz="914400" eaLnBrk="1" hangingPunct="1">
              <a:buFontTx/>
              <a:buNone/>
            </a:pPr>
            <a:r>
              <a:rPr lang="en-US" sz="1800" b="1" dirty="0" smtClean="0"/>
              <a:t>	# </a:t>
            </a:r>
            <a:r>
              <a:rPr lang="en-US" sz="1800" b="1" dirty="0" err="1" smtClean="0"/>
              <a:t>su</a:t>
            </a:r>
            <a:r>
              <a:rPr lang="en-US" sz="1800" b="1" dirty="0" smtClean="0"/>
              <a:t> –</a:t>
            </a:r>
          </a:p>
          <a:p>
            <a:pPr defTabSz="914400" eaLnBrk="1" hangingPunct="1">
              <a:buFontTx/>
              <a:buNone/>
            </a:pPr>
            <a:r>
              <a:rPr lang="en-US" sz="1800" b="1" dirty="0" smtClean="0"/>
              <a:t>	# history 90</a:t>
            </a:r>
          </a:p>
          <a:p>
            <a:pPr defTabSz="914400" eaLnBrk="1" hangingPunct="1">
              <a:buFontTx/>
              <a:buChar char="-"/>
            </a:pPr>
            <a:endParaRPr lang="en-US" sz="1800" dirty="0" smtClean="0"/>
          </a:p>
        </p:txBody>
      </p:sp>
      <p:sp>
        <p:nvSpPr>
          <p:cNvPr id="7" name="Footer Placeholder 2"/>
          <p:cNvSpPr txBox="1">
            <a:spLocks/>
          </p:cNvSpPr>
          <p:nvPr/>
        </p:nvSpPr>
        <p:spPr>
          <a:xfrm>
            <a:off x="6841621"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Trouble Shooting</a:t>
            </a:r>
            <a:endParaRPr lang="en-US" sz="1400" dirty="0">
              <a:latin typeface="+mj-lt"/>
            </a:endParaRPr>
          </a:p>
        </p:txBody>
      </p:sp>
    </p:spTree>
    <p:extLst>
      <p:ext uri="{BB962C8B-B14F-4D97-AF65-F5344CB8AC3E}">
        <p14:creationId xmlns="" xmlns:p14="http://schemas.microsoft.com/office/powerpoint/2010/main" val="124530948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marL="0" indent="0" defTabSz="914400" eaLnBrk="1" hangingPunct="1">
              <a:defRPr/>
            </a:pPr>
            <a:r>
              <a:rPr lang="en-US" sz="4000" b="1" dirty="0" smtClean="0">
                <a:solidFill>
                  <a:srgbClr val="C00000"/>
                </a:solidFill>
                <a:effectLst>
                  <a:outerShdw blurRad="38100" dist="38100" dir="2700000" algn="tl">
                    <a:srgbClr val="C0C0C0"/>
                  </a:outerShdw>
                </a:effectLst>
              </a:rPr>
              <a:t>Summary</a:t>
            </a:r>
            <a:endParaRPr lang="en-US" sz="4000" b="1" dirty="0">
              <a:solidFill>
                <a:srgbClr val="C00000"/>
              </a:solidFill>
              <a:effectLst>
                <a:outerShdw blurRad="38100" dist="38100" dir="2700000" algn="tl">
                  <a:srgbClr val="C0C0C0"/>
                </a:outerShdw>
              </a:effectLst>
            </a:endParaRPr>
          </a:p>
        </p:txBody>
      </p:sp>
      <p:sp>
        <p:nvSpPr>
          <p:cNvPr id="94211" name="Content Placeholder 2"/>
          <p:cNvSpPr>
            <a:spLocks noGrp="1"/>
          </p:cNvSpPr>
          <p:nvPr>
            <p:ph idx="1"/>
          </p:nvPr>
        </p:nvSpPr>
        <p:spPr/>
        <p:txBody>
          <a:bodyPr>
            <a:normAutofit lnSpcReduction="10000"/>
          </a:bodyPr>
          <a:lstStyle/>
          <a:p>
            <a:r>
              <a:rPr lang="en-US" dirty="0" smtClean="0"/>
              <a:t>We have seen </a:t>
            </a:r>
          </a:p>
          <a:p>
            <a:pPr lvl="1"/>
            <a:r>
              <a:rPr lang="en-US" dirty="0" smtClean="0"/>
              <a:t>What is Linux</a:t>
            </a:r>
          </a:p>
          <a:p>
            <a:pPr lvl="1"/>
            <a:r>
              <a:rPr lang="en-US" dirty="0" smtClean="0"/>
              <a:t>Gone through the its history</a:t>
            </a:r>
          </a:p>
          <a:p>
            <a:pPr lvl="1"/>
            <a:r>
              <a:rPr lang="en-US" dirty="0" smtClean="0"/>
              <a:t>File systems Linux supports</a:t>
            </a:r>
          </a:p>
          <a:p>
            <a:pPr lvl="1"/>
            <a:r>
              <a:rPr lang="en-US" dirty="0" smtClean="0"/>
              <a:t>VIM editor</a:t>
            </a:r>
          </a:p>
          <a:p>
            <a:pPr lvl="1"/>
            <a:r>
              <a:rPr lang="en-US" dirty="0" smtClean="0"/>
              <a:t>Zipping and archiving</a:t>
            </a:r>
          </a:p>
          <a:p>
            <a:pPr lvl="1"/>
            <a:r>
              <a:rPr lang="en-US" dirty="0" smtClean="0"/>
              <a:t>User administration</a:t>
            </a:r>
          </a:p>
          <a:p>
            <a:pPr lvl="1"/>
            <a:r>
              <a:rPr lang="en-US" dirty="0" smtClean="0"/>
              <a:t>Patching</a:t>
            </a:r>
          </a:p>
          <a:p>
            <a:pPr lvl="1"/>
            <a:r>
              <a:rPr lang="en-US" dirty="0" smtClean="0"/>
              <a:t>Troubleshooting</a:t>
            </a:r>
          </a:p>
          <a:p>
            <a:endParaRPr lang="en-US" dirty="0" smtClean="0"/>
          </a:p>
        </p:txBody>
      </p:sp>
    </p:spTree>
    <p:extLst>
      <p:ext uri="{BB962C8B-B14F-4D97-AF65-F5344CB8AC3E}">
        <p14:creationId xmlns="" xmlns:p14="http://schemas.microsoft.com/office/powerpoint/2010/main" val="3046257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defTabSz="914400" eaLnBrk="1" hangingPunct="1">
              <a:buClr>
                <a:schemeClr val="tx1"/>
              </a:buClr>
              <a:buSzPct val="75000"/>
              <a:defRPr/>
            </a:pPr>
            <a:r>
              <a:rPr lang="en-US" altLang="zh-TW" b="1" dirty="0" smtClean="0">
                <a:solidFill>
                  <a:srgbClr val="C00000"/>
                </a:solidFill>
                <a:effectLst>
                  <a:outerShdw blurRad="38100" dist="38100" dir="2700000" algn="tl">
                    <a:srgbClr val="C0C0C0"/>
                  </a:outerShdw>
                </a:effectLst>
              </a:rPr>
              <a:t>Linux Today</a:t>
            </a:r>
            <a:endParaRPr lang="en-US" b="1" dirty="0" smtClean="0">
              <a:solidFill>
                <a:srgbClr val="C00000"/>
              </a:solidFill>
              <a:effectLst>
                <a:outerShdw blurRad="38100" dist="38100" dir="2700000" algn="tl">
                  <a:srgbClr val="C0C0C0"/>
                </a:outerShdw>
              </a:effectLst>
            </a:endParaRPr>
          </a:p>
        </p:txBody>
      </p:sp>
      <p:sp>
        <p:nvSpPr>
          <p:cNvPr id="9219" name="Shape 2"/>
          <p:cNvSpPr>
            <a:spLocks noGrp="1"/>
          </p:cNvSpPr>
          <p:nvPr>
            <p:ph type="body" idx="1"/>
          </p:nvPr>
        </p:nvSpPr>
        <p:spPr>
          <a:xfrm>
            <a:off x="872067" y="2675467"/>
            <a:ext cx="7408333" cy="2582333"/>
          </a:xfrm>
        </p:spPr>
        <p:txBody>
          <a:bodyPr>
            <a:normAutofit/>
          </a:bodyPr>
          <a:lstStyle/>
          <a:p>
            <a:pPr lvl="1">
              <a:buClr>
                <a:schemeClr val="tx1"/>
              </a:buClr>
              <a:buSzPct val="75000"/>
            </a:pPr>
            <a:r>
              <a:rPr lang="en-US" altLang="zh-TW" sz="1800" dirty="0" smtClean="0">
                <a:latin typeface="+mj-lt"/>
                <a:ea typeface="新細明體" pitchFamily="18" charset="-120"/>
              </a:rPr>
              <a:t>Linux has been used for many computing platforms</a:t>
            </a:r>
            <a:endParaRPr lang="en-US" sz="1800" dirty="0" smtClean="0">
              <a:latin typeface="+mj-lt"/>
            </a:endParaRPr>
          </a:p>
          <a:p>
            <a:pPr marL="1168400" lvl="2" indent="-254000">
              <a:buClr>
                <a:schemeClr val="tx1"/>
              </a:buClr>
              <a:buSzPct val="75000"/>
              <a:buFontTx/>
              <a:buChar char="–"/>
            </a:pPr>
            <a:r>
              <a:rPr lang="en-US" altLang="zh-TW" sz="1800" dirty="0" smtClean="0">
                <a:latin typeface="+mj-lt"/>
                <a:ea typeface="新細明體" pitchFamily="18" charset="-120"/>
              </a:rPr>
              <a:t>PC, PDA, Supercomputer,… </a:t>
            </a:r>
          </a:p>
          <a:p>
            <a:pPr lvl="1">
              <a:buClr>
                <a:schemeClr val="tx1"/>
              </a:buClr>
              <a:buSzPct val="75000"/>
            </a:pPr>
            <a:r>
              <a:rPr lang="en-US" altLang="zh-TW" sz="1800" dirty="0" smtClean="0">
                <a:latin typeface="+mj-lt"/>
                <a:ea typeface="新細明體" pitchFamily="18" charset="-120"/>
              </a:rPr>
              <a:t>Not only character user interface but graphical user interface is available</a:t>
            </a:r>
          </a:p>
          <a:p>
            <a:pPr lvl="1">
              <a:buClr>
                <a:schemeClr val="tx1"/>
              </a:buClr>
              <a:buSzPct val="75000"/>
            </a:pPr>
            <a:r>
              <a:rPr lang="en-US" altLang="zh-TW" sz="1800" dirty="0" smtClean="0">
                <a:latin typeface="+mj-lt"/>
                <a:ea typeface="新細明體" pitchFamily="18" charset="-120"/>
              </a:rPr>
              <a:t>Commercial vendors moved in Linux itself to provide freely distributed code. They make their money by compiling up various software and gathering them in a distributable format</a:t>
            </a:r>
          </a:p>
          <a:p>
            <a:pPr marL="1168400" lvl="2" indent="-254000">
              <a:buClr>
                <a:schemeClr val="tx1"/>
              </a:buClr>
              <a:buSzPct val="75000"/>
              <a:buFontTx/>
              <a:buChar char="–"/>
            </a:pPr>
            <a:r>
              <a:rPr lang="en-US" altLang="zh-TW" sz="1800" dirty="0" smtClean="0">
                <a:latin typeface="+mj-lt"/>
                <a:ea typeface="新細明體" pitchFamily="18" charset="-120"/>
              </a:rPr>
              <a:t>Red Hat, </a:t>
            </a:r>
            <a:r>
              <a:rPr lang="en-US" altLang="zh-TW" sz="1800" dirty="0" err="1" smtClean="0">
                <a:latin typeface="+mj-lt"/>
                <a:ea typeface="新細明體" pitchFamily="18" charset="-120"/>
              </a:rPr>
              <a:t>Slackware</a:t>
            </a:r>
            <a:r>
              <a:rPr lang="en-US" altLang="zh-TW" sz="1800" dirty="0" smtClean="0">
                <a:latin typeface="+mj-lt"/>
                <a:ea typeface="新細明體" pitchFamily="18" charset="-120"/>
              </a:rPr>
              <a:t>, </a:t>
            </a:r>
            <a:r>
              <a:rPr lang="en-US" altLang="zh-TW" sz="1800" dirty="0" err="1" smtClean="0">
                <a:latin typeface="+mj-lt"/>
                <a:ea typeface="新細明體" pitchFamily="18" charset="-120"/>
              </a:rPr>
              <a:t>etc</a:t>
            </a:r>
            <a:endParaRPr lang="en-US" altLang="zh-TW" sz="1800" dirty="0" smtClean="0">
              <a:latin typeface="+mj-lt"/>
              <a:ea typeface="新細明體" pitchFamily="18" charset="-120"/>
            </a:endParaRPr>
          </a:p>
          <a:p>
            <a:endParaRPr lang="en-US" sz="1800" dirty="0" smtClean="0">
              <a:latin typeface="+mj-lt"/>
            </a:endParaRPr>
          </a:p>
        </p:txBody>
      </p:sp>
      <p:sp>
        <p:nvSpPr>
          <p:cNvPr id="4" name="Footer Placeholder 2"/>
          <p:cNvSpPr txBox="1">
            <a:spLocks/>
          </p:cNvSpPr>
          <p:nvPr/>
        </p:nvSpPr>
        <p:spPr>
          <a:xfrm>
            <a:off x="6841621"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About Linux</a:t>
            </a:r>
            <a:endParaRPr lang="en-US" sz="1400" dirty="0">
              <a:latin typeface="+mj-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defTabSz="914400" eaLnBrk="1" hangingPunct="1">
              <a:defRPr/>
            </a:pPr>
            <a:r>
              <a:rPr lang="en-US" b="1" dirty="0" smtClean="0">
                <a:solidFill>
                  <a:srgbClr val="C00000"/>
                </a:solidFill>
                <a:effectLst>
                  <a:outerShdw blurRad="38100" dist="38100" dir="2700000" algn="tl">
                    <a:srgbClr val="C0C0C0"/>
                  </a:outerShdw>
                </a:effectLst>
              </a:rPr>
              <a:t>Linux - free software</a:t>
            </a:r>
          </a:p>
        </p:txBody>
      </p:sp>
      <p:sp>
        <p:nvSpPr>
          <p:cNvPr id="12291" name="Shape 2"/>
          <p:cNvSpPr>
            <a:spLocks noGrp="1"/>
          </p:cNvSpPr>
          <p:nvPr>
            <p:ph type="body" idx="1"/>
          </p:nvPr>
        </p:nvSpPr>
        <p:spPr>
          <a:xfrm>
            <a:off x="914400" y="2590800"/>
            <a:ext cx="7194550" cy="4114800"/>
          </a:xfrm>
        </p:spPr>
        <p:txBody>
          <a:bodyPr>
            <a:normAutofit/>
          </a:bodyPr>
          <a:lstStyle/>
          <a:p>
            <a:pPr marL="0"/>
            <a:r>
              <a:rPr lang="en-US" sz="1800" dirty="0" smtClean="0">
                <a:latin typeface="+mj-lt"/>
              </a:rPr>
              <a:t>Free software, as defined by the FSF (Free Software Foundation), is a </a:t>
            </a:r>
            <a:r>
              <a:rPr lang="en-US" sz="1800" dirty="0" smtClean="0">
                <a:solidFill>
                  <a:schemeClr val="accent2"/>
                </a:solidFill>
                <a:latin typeface="+mj-lt"/>
              </a:rPr>
              <a:t>"matter of liberty, not price."</a:t>
            </a:r>
            <a:r>
              <a:rPr lang="en-US" sz="1800" dirty="0" smtClean="0">
                <a:latin typeface="+mj-lt"/>
              </a:rPr>
              <a:t> To qualify as free software by FSF standards, you must be able to: </a:t>
            </a:r>
          </a:p>
          <a:p>
            <a:pPr lvl="1">
              <a:spcBef>
                <a:spcPct val="0"/>
              </a:spcBef>
            </a:pPr>
            <a:r>
              <a:rPr lang="en-US" sz="1800" dirty="0" smtClean="0">
                <a:latin typeface="+mj-lt"/>
              </a:rPr>
              <a:t>Run the program for any purpose you want to, rather than be restricted in what you can use it for. </a:t>
            </a:r>
          </a:p>
          <a:p>
            <a:pPr lvl="1">
              <a:spcBef>
                <a:spcPct val="0"/>
              </a:spcBef>
            </a:pPr>
            <a:r>
              <a:rPr lang="en-US" sz="1800" dirty="0" smtClean="0">
                <a:latin typeface="+mj-lt"/>
              </a:rPr>
              <a:t>View the program's source code. </a:t>
            </a:r>
          </a:p>
          <a:p>
            <a:pPr lvl="1">
              <a:spcBef>
                <a:spcPct val="0"/>
              </a:spcBef>
            </a:pPr>
            <a:r>
              <a:rPr lang="en-US" sz="1800" dirty="0" smtClean="0">
                <a:latin typeface="+mj-lt"/>
              </a:rPr>
              <a:t>Study the program's source code and modify it if you need to. </a:t>
            </a:r>
          </a:p>
          <a:p>
            <a:pPr lvl="1">
              <a:spcBef>
                <a:spcPct val="0"/>
              </a:spcBef>
            </a:pPr>
            <a:r>
              <a:rPr lang="en-US" sz="1800" dirty="0" smtClean="0">
                <a:latin typeface="+mj-lt"/>
              </a:rPr>
              <a:t>Share the program with others. </a:t>
            </a:r>
          </a:p>
          <a:p>
            <a:pPr lvl="1">
              <a:spcBef>
                <a:spcPct val="0"/>
              </a:spcBef>
            </a:pPr>
            <a:r>
              <a:rPr lang="en-US" sz="1800" dirty="0" smtClean="0">
                <a:latin typeface="+mj-lt"/>
              </a:rPr>
              <a:t>Improve the program and release those improvements so that others can use them. </a:t>
            </a:r>
          </a:p>
          <a:p>
            <a:pPr marL="0"/>
            <a:endParaRPr lang="en-US" sz="1800" dirty="0" smtClean="0">
              <a:latin typeface="+mj-lt"/>
            </a:endParaRPr>
          </a:p>
        </p:txBody>
      </p:sp>
      <p:sp>
        <p:nvSpPr>
          <p:cNvPr id="4" name="Footer Placeholder 2"/>
          <p:cNvSpPr txBox="1">
            <a:spLocks/>
          </p:cNvSpPr>
          <p:nvPr/>
        </p:nvSpPr>
        <p:spPr>
          <a:xfrm>
            <a:off x="6841621"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About Linux</a:t>
            </a:r>
            <a:endParaRPr lang="en-US" sz="1400" dirty="0">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304800" y="2333685"/>
            <a:ext cx="8534400" cy="40318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12" charset="-128"/>
              </a:defRPr>
            </a:lvl1pPr>
            <a:lvl2pPr marL="742950" indent="-285750">
              <a:defRPr sz="2400">
                <a:solidFill>
                  <a:schemeClr val="tx1"/>
                </a:solidFill>
                <a:latin typeface="Arial" charset="0"/>
                <a:ea typeface="ＭＳ Ｐゴシック" pitchFamily="-112" charset="-128"/>
              </a:defRPr>
            </a:lvl2pPr>
            <a:lvl3pPr marL="1143000" indent="-228600">
              <a:defRPr sz="2400">
                <a:solidFill>
                  <a:schemeClr val="tx1"/>
                </a:solidFill>
                <a:latin typeface="Arial" charset="0"/>
                <a:ea typeface="ＭＳ Ｐゴシック" pitchFamily="-112" charset="-128"/>
              </a:defRPr>
            </a:lvl3pPr>
            <a:lvl4pPr marL="1600200" indent="-228600">
              <a:defRPr sz="2400">
                <a:solidFill>
                  <a:schemeClr val="tx1"/>
                </a:solidFill>
                <a:latin typeface="Arial" charset="0"/>
                <a:ea typeface="ＭＳ Ｐゴシック" pitchFamily="-112" charset="-128"/>
              </a:defRPr>
            </a:lvl4pPr>
            <a:lvl5pPr marL="2057400" indent="-228600">
              <a:defRPr sz="2400">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sz="1600" u="sng" dirty="0">
                <a:solidFill>
                  <a:srgbClr val="002060"/>
                </a:solidFill>
                <a:latin typeface="+mj-lt"/>
                <a:hlinkClick r:id="rId3"/>
              </a:rPr>
              <a:t>Red Hat Linux</a:t>
            </a:r>
            <a:r>
              <a:rPr lang="en-US" sz="1600" dirty="0">
                <a:solidFill>
                  <a:srgbClr val="002060"/>
                </a:solidFill>
                <a:latin typeface="+mj-lt"/>
              </a:rPr>
              <a:t> : One of the original Linux distribution</a:t>
            </a:r>
            <a:r>
              <a:rPr lang="en-US" sz="1600" dirty="0" smtClean="0">
                <a:solidFill>
                  <a:srgbClr val="002060"/>
                </a:solidFill>
                <a:latin typeface="+mj-lt"/>
              </a:rPr>
              <a:t>. The commercial, non-free version is </a:t>
            </a:r>
            <a:r>
              <a:rPr lang="en-US" sz="1600" u="sng" dirty="0" smtClean="0">
                <a:solidFill>
                  <a:srgbClr val="002060"/>
                </a:solidFill>
                <a:latin typeface="+mj-lt"/>
                <a:hlinkClick r:id="rId4"/>
              </a:rPr>
              <a:t>Red Hat Enterprise Linux</a:t>
            </a:r>
            <a:r>
              <a:rPr lang="en-US" sz="1600" dirty="0" smtClean="0">
                <a:solidFill>
                  <a:srgbClr val="002060"/>
                </a:solidFill>
                <a:latin typeface="+mj-lt"/>
              </a:rPr>
              <a:t>, which is aimed at big companies using Linux servers and desktops in a big way. Free </a:t>
            </a:r>
            <a:r>
              <a:rPr lang="en-US" sz="1600" dirty="0">
                <a:solidFill>
                  <a:srgbClr val="002060"/>
                </a:solidFill>
                <a:latin typeface="+mj-lt"/>
              </a:rPr>
              <a:t>version: </a:t>
            </a:r>
            <a:r>
              <a:rPr lang="en-US" sz="1600" u="sng" dirty="0">
                <a:solidFill>
                  <a:srgbClr val="002060"/>
                </a:solidFill>
                <a:latin typeface="+mj-lt"/>
                <a:hlinkClick r:id="rId5"/>
              </a:rPr>
              <a:t>Fedora Project</a:t>
            </a:r>
            <a:r>
              <a:rPr lang="en-US" sz="1600" u="sng" dirty="0" smtClean="0">
                <a:solidFill>
                  <a:srgbClr val="002060"/>
                </a:solidFill>
                <a:latin typeface="+mj-lt"/>
              </a:rPr>
              <a:t>.</a:t>
            </a:r>
          </a:p>
          <a:p>
            <a:endParaRPr lang="en-US" sz="1600" u="sng" dirty="0" smtClean="0">
              <a:solidFill>
                <a:srgbClr val="002060"/>
              </a:solidFill>
              <a:latin typeface="+mj-lt"/>
            </a:endParaRPr>
          </a:p>
          <a:p>
            <a:r>
              <a:rPr lang="en-US" sz="1600" u="sng" dirty="0" err="1" smtClean="0">
                <a:solidFill>
                  <a:srgbClr val="002060"/>
                </a:solidFill>
                <a:latin typeface="+mj-lt"/>
                <a:hlinkClick r:id="rId6"/>
              </a:rPr>
              <a:t>Debian</a:t>
            </a:r>
            <a:r>
              <a:rPr lang="en-US" sz="1600" u="sng" dirty="0" smtClean="0">
                <a:solidFill>
                  <a:srgbClr val="002060"/>
                </a:solidFill>
                <a:latin typeface="+mj-lt"/>
                <a:hlinkClick r:id="rId6"/>
              </a:rPr>
              <a:t> </a:t>
            </a:r>
            <a:r>
              <a:rPr lang="en-US" sz="1600" u="sng" dirty="0">
                <a:solidFill>
                  <a:srgbClr val="002060"/>
                </a:solidFill>
                <a:latin typeface="+mj-lt"/>
                <a:hlinkClick r:id="rId6"/>
              </a:rPr>
              <a:t>GNU/Linux</a:t>
            </a:r>
            <a:r>
              <a:rPr lang="en-US" sz="1600" dirty="0">
                <a:solidFill>
                  <a:srgbClr val="002060"/>
                </a:solidFill>
                <a:latin typeface="+mj-lt"/>
              </a:rPr>
              <a:t> : A free software distribution. Popular for use on servers. However, </a:t>
            </a:r>
            <a:r>
              <a:rPr lang="en-US" sz="1600" dirty="0" err="1">
                <a:solidFill>
                  <a:srgbClr val="002060"/>
                </a:solidFill>
                <a:latin typeface="+mj-lt"/>
              </a:rPr>
              <a:t>Debian</a:t>
            </a:r>
            <a:r>
              <a:rPr lang="en-US" sz="1600" dirty="0">
                <a:solidFill>
                  <a:srgbClr val="002060"/>
                </a:solidFill>
                <a:latin typeface="+mj-lt"/>
              </a:rPr>
              <a:t> is not what many would consider a distribution for beginners, as it's not designed with ease of use in mind. </a:t>
            </a:r>
            <a:endParaRPr lang="en-US" sz="1600" dirty="0" smtClean="0">
              <a:solidFill>
                <a:srgbClr val="002060"/>
              </a:solidFill>
              <a:latin typeface="+mj-lt"/>
            </a:endParaRPr>
          </a:p>
          <a:p>
            <a:endParaRPr lang="en-US" sz="1600" dirty="0" smtClean="0">
              <a:solidFill>
                <a:srgbClr val="002060"/>
              </a:solidFill>
              <a:latin typeface="+mj-lt"/>
            </a:endParaRPr>
          </a:p>
          <a:p>
            <a:r>
              <a:rPr lang="en-US" sz="1600" u="sng" dirty="0" err="1" smtClean="0">
                <a:solidFill>
                  <a:srgbClr val="002060"/>
                </a:solidFill>
                <a:latin typeface="+mj-lt"/>
                <a:hlinkClick r:id="rId7"/>
              </a:rPr>
              <a:t>SuSE</a:t>
            </a:r>
            <a:r>
              <a:rPr lang="en-US" sz="1600" u="sng" dirty="0" smtClean="0">
                <a:solidFill>
                  <a:srgbClr val="002060"/>
                </a:solidFill>
                <a:latin typeface="+mj-lt"/>
                <a:hlinkClick r:id="rId7"/>
              </a:rPr>
              <a:t> </a:t>
            </a:r>
            <a:r>
              <a:rPr lang="en-US" sz="1600" u="sng" dirty="0">
                <a:solidFill>
                  <a:srgbClr val="002060"/>
                </a:solidFill>
                <a:latin typeface="+mj-lt"/>
                <a:hlinkClick r:id="rId7"/>
              </a:rPr>
              <a:t>Linux</a:t>
            </a:r>
            <a:r>
              <a:rPr lang="en-US" sz="1600" dirty="0">
                <a:solidFill>
                  <a:srgbClr val="002060"/>
                </a:solidFill>
                <a:latin typeface="+mj-lt"/>
              </a:rPr>
              <a:t> : </a:t>
            </a:r>
            <a:r>
              <a:rPr lang="en-US" sz="1600" dirty="0" err="1">
                <a:solidFill>
                  <a:srgbClr val="002060"/>
                </a:solidFill>
                <a:latin typeface="+mj-lt"/>
              </a:rPr>
              <a:t>SuSE</a:t>
            </a:r>
            <a:r>
              <a:rPr lang="en-US" sz="1600" dirty="0">
                <a:solidFill>
                  <a:srgbClr val="002060"/>
                </a:solidFill>
                <a:latin typeface="+mj-lt"/>
              </a:rPr>
              <a:t> was recently purchased by Novell. This distribution is primarily available for pay because it contains many commercial programs, although there's a </a:t>
            </a:r>
            <a:r>
              <a:rPr lang="en-US" sz="1600" dirty="0" smtClean="0">
                <a:solidFill>
                  <a:srgbClr val="002060"/>
                </a:solidFill>
                <a:latin typeface="+mj-lt"/>
              </a:rPr>
              <a:t>stripped-down </a:t>
            </a:r>
            <a:r>
              <a:rPr lang="en-US" sz="1600" dirty="0">
                <a:solidFill>
                  <a:srgbClr val="002060"/>
                </a:solidFill>
                <a:latin typeface="+mj-lt"/>
              </a:rPr>
              <a:t>free version that you can download. </a:t>
            </a:r>
            <a:endParaRPr lang="en-US" sz="1600" dirty="0" smtClean="0">
              <a:solidFill>
                <a:srgbClr val="002060"/>
              </a:solidFill>
              <a:latin typeface="+mj-lt"/>
            </a:endParaRPr>
          </a:p>
          <a:p>
            <a:endParaRPr lang="en-US" sz="1600" dirty="0" smtClean="0">
              <a:solidFill>
                <a:srgbClr val="002060"/>
              </a:solidFill>
              <a:latin typeface="+mj-lt"/>
            </a:endParaRPr>
          </a:p>
          <a:p>
            <a:r>
              <a:rPr lang="en-US" sz="1600" u="sng" dirty="0" smtClean="0">
                <a:solidFill>
                  <a:srgbClr val="002060"/>
                </a:solidFill>
                <a:latin typeface="+mj-lt"/>
                <a:hlinkClick r:id="rId8"/>
              </a:rPr>
              <a:t>Mandrake </a:t>
            </a:r>
            <a:r>
              <a:rPr lang="en-US" sz="1600" u="sng" dirty="0">
                <a:solidFill>
                  <a:srgbClr val="002060"/>
                </a:solidFill>
                <a:latin typeface="+mj-lt"/>
                <a:hlinkClick r:id="rId8"/>
              </a:rPr>
              <a:t>Linux</a:t>
            </a:r>
            <a:r>
              <a:rPr lang="en-US" sz="1600" dirty="0">
                <a:solidFill>
                  <a:srgbClr val="002060"/>
                </a:solidFill>
                <a:latin typeface="+mj-lt"/>
              </a:rPr>
              <a:t> : Mandrake is perhaps strongest on the desktop. Originally based off of Red Hat Linux</a:t>
            </a:r>
            <a:r>
              <a:rPr lang="en-US" sz="1600" dirty="0" smtClean="0">
                <a:solidFill>
                  <a:srgbClr val="002060"/>
                </a:solidFill>
                <a:latin typeface="+mj-lt"/>
              </a:rPr>
              <a:t>.</a:t>
            </a:r>
          </a:p>
          <a:p>
            <a:endParaRPr lang="en-US" sz="1600" dirty="0" smtClean="0">
              <a:solidFill>
                <a:srgbClr val="002060"/>
              </a:solidFill>
              <a:latin typeface="+mj-lt"/>
            </a:endParaRPr>
          </a:p>
          <a:p>
            <a:r>
              <a:rPr lang="en-US" sz="1600" u="sng" dirty="0" smtClean="0">
                <a:solidFill>
                  <a:srgbClr val="002060"/>
                </a:solidFill>
                <a:latin typeface="+mj-lt"/>
                <a:hlinkClick r:id="rId9"/>
              </a:rPr>
              <a:t>Gentoo </a:t>
            </a:r>
            <a:r>
              <a:rPr lang="en-US" sz="1600" u="sng" dirty="0">
                <a:solidFill>
                  <a:srgbClr val="002060"/>
                </a:solidFill>
                <a:latin typeface="+mj-lt"/>
                <a:hlinkClick r:id="rId9"/>
              </a:rPr>
              <a:t>Linux</a:t>
            </a:r>
            <a:r>
              <a:rPr lang="en-US" sz="1600" dirty="0">
                <a:solidFill>
                  <a:srgbClr val="002060"/>
                </a:solidFill>
                <a:latin typeface="+mj-lt"/>
              </a:rPr>
              <a:t> : Gentoo is a specialty distribution meant for programmers.</a:t>
            </a:r>
          </a:p>
        </p:txBody>
      </p:sp>
      <p:sp>
        <p:nvSpPr>
          <p:cNvPr id="3" name="Shape 1"/>
          <p:cNvSpPr>
            <a:spLocks noGrp="1"/>
          </p:cNvSpPr>
          <p:nvPr>
            <p:ph type="title"/>
          </p:nvPr>
        </p:nvSpPr>
        <p:spPr>
          <a:xfrm>
            <a:off x="457200" y="338328"/>
            <a:ext cx="8229600" cy="1252728"/>
          </a:xfrm>
        </p:spPr>
        <p:txBody>
          <a:bodyPr>
            <a:normAutofit fontScale="90000"/>
          </a:bodyPr>
          <a:lstStyle/>
          <a:p>
            <a:pPr marL="0" indent="0" defTabSz="914400" eaLnBrk="1" hangingPunct="1">
              <a:defRPr/>
            </a:pPr>
            <a:r>
              <a:rPr lang="en-US" b="1" dirty="0" smtClean="0">
                <a:solidFill>
                  <a:srgbClr val="C00000"/>
                </a:solidFill>
                <a:effectLst>
                  <a:outerShdw blurRad="38100" dist="38100" dir="2700000" algn="tl">
                    <a:srgbClr val="C0C0C0"/>
                  </a:outerShdw>
                </a:effectLst>
              </a:rPr>
              <a:t>Available Linux providers (Distributions/Vendors)</a:t>
            </a:r>
          </a:p>
        </p:txBody>
      </p:sp>
      <p:sp>
        <p:nvSpPr>
          <p:cNvPr id="4" name="Footer Placeholder 2"/>
          <p:cNvSpPr txBox="1">
            <a:spLocks/>
          </p:cNvSpPr>
          <p:nvPr/>
        </p:nvSpPr>
        <p:spPr>
          <a:xfrm>
            <a:off x="6841621"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About Linux</a:t>
            </a:r>
            <a:endParaRPr lang="en-US" sz="1400" dirty="0">
              <a:latin typeface="+mj-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C00000"/>
                </a:solidFill>
                <a:effectLst>
                  <a:outerShdw blurRad="38100" dist="38100" dir="2700000" algn="tl">
                    <a:srgbClr val="C0C0C0"/>
                  </a:outerShdw>
                </a:effectLst>
              </a:rPr>
              <a:t>Why Linux?</a:t>
            </a:r>
          </a:p>
        </p:txBody>
      </p:sp>
      <p:sp>
        <p:nvSpPr>
          <p:cNvPr id="3" name="Text Placeholder 2"/>
          <p:cNvSpPr>
            <a:spLocks noGrp="1"/>
          </p:cNvSpPr>
          <p:nvPr>
            <p:ph type="body" idx="1"/>
          </p:nvPr>
        </p:nvSpPr>
        <p:spPr/>
        <p:txBody>
          <a:bodyPr/>
          <a:lstStyle/>
          <a:p>
            <a:r>
              <a:rPr lang="en-US" sz="2200" dirty="0"/>
              <a:t>Linux is a UNIX like operating </a:t>
            </a:r>
            <a:r>
              <a:rPr lang="en-US" sz="2200" dirty="0" smtClean="0"/>
              <a:t>systems.</a:t>
            </a:r>
            <a:endParaRPr lang="en-US" sz="2200" dirty="0"/>
          </a:p>
          <a:p>
            <a:r>
              <a:rPr lang="en-US" sz="2200" dirty="0"/>
              <a:t>Multi-user, Multi-tasking and Multi </a:t>
            </a:r>
            <a:r>
              <a:rPr lang="en-US" sz="2200" dirty="0" smtClean="0"/>
              <a:t>Processor Support.</a:t>
            </a:r>
          </a:p>
          <a:p>
            <a:r>
              <a:rPr lang="en-US" sz="2000" dirty="0"/>
              <a:t>Software Development Supports</a:t>
            </a:r>
          </a:p>
          <a:p>
            <a:r>
              <a:rPr lang="en-US" sz="2200" dirty="0"/>
              <a:t>Linux runs on nearly any CPU</a:t>
            </a:r>
          </a:p>
          <a:p>
            <a:r>
              <a:rPr lang="en-US" sz="2200" dirty="0"/>
              <a:t>Linux works very well as a personal computer UNIX for the desktop</a:t>
            </a:r>
          </a:p>
          <a:p>
            <a:r>
              <a:rPr lang="en-US" sz="2200" dirty="0"/>
              <a:t>Linux works well for server operations</a:t>
            </a:r>
          </a:p>
          <a:p>
            <a:r>
              <a:rPr lang="en-US" sz="2200" dirty="0"/>
              <a:t>X-Window system (An excellent window system called X)</a:t>
            </a:r>
          </a:p>
        </p:txBody>
      </p:sp>
      <p:sp>
        <p:nvSpPr>
          <p:cNvPr id="4" name="Footer Placeholder 2"/>
          <p:cNvSpPr txBox="1">
            <a:spLocks/>
          </p:cNvSpPr>
          <p:nvPr/>
        </p:nvSpPr>
        <p:spPr>
          <a:xfrm>
            <a:off x="6841621"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About Linux</a:t>
            </a:r>
            <a:endParaRPr lang="en-US" sz="1400" dirty="0">
              <a:latin typeface="+mj-lt"/>
            </a:endParaRPr>
          </a:p>
        </p:txBody>
      </p:sp>
    </p:spTree>
    <p:extLst>
      <p:ext uri="{BB962C8B-B14F-4D97-AF65-F5344CB8AC3E}">
        <p14:creationId xmlns="" xmlns:p14="http://schemas.microsoft.com/office/powerpoint/2010/main" val="6824962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a:spLocks noChangeArrowheads="1"/>
          </p:cNvSpPr>
          <p:nvPr/>
        </p:nvSpPr>
        <p:spPr bwMode="auto">
          <a:xfrm>
            <a:off x="1219200" y="1981200"/>
            <a:ext cx="6629400" cy="4800600"/>
          </a:xfrm>
          <a:prstGeom prst="ellipse">
            <a:avLst/>
          </a:prstGeom>
          <a:solidFill>
            <a:schemeClr val="accent1"/>
          </a:solidFill>
          <a:ln w="9525" algn="ctr">
            <a:solidFill>
              <a:schemeClr val="tx1"/>
            </a:solidFill>
            <a:miter lim="800000"/>
            <a:headEnd/>
            <a:tailEnd/>
          </a:ln>
        </p:spPr>
        <p:txBody>
          <a:bodyPr wrap="none" anchor="ctr"/>
          <a:lstStyle/>
          <a:p>
            <a:endParaRPr lang="en-US" sz="1800" dirty="0"/>
          </a:p>
        </p:txBody>
      </p:sp>
      <p:grpSp>
        <p:nvGrpSpPr>
          <p:cNvPr id="4" name="Group 3"/>
          <p:cNvGrpSpPr>
            <a:grpSpLocks/>
          </p:cNvGrpSpPr>
          <p:nvPr/>
        </p:nvGrpSpPr>
        <p:grpSpPr bwMode="auto">
          <a:xfrm>
            <a:off x="2362199" y="3124201"/>
            <a:ext cx="4267201" cy="2819399"/>
            <a:chOff x="432" y="1200"/>
            <a:chExt cx="2496" cy="1872"/>
          </a:xfrm>
          <a:solidFill>
            <a:schemeClr val="accent3">
              <a:lumMod val="40000"/>
              <a:lumOff val="60000"/>
            </a:schemeClr>
          </a:solidFill>
        </p:grpSpPr>
        <p:sp>
          <p:nvSpPr>
            <p:cNvPr id="5" name="Oval 4"/>
            <p:cNvSpPr>
              <a:spLocks noChangeArrowheads="1"/>
            </p:cNvSpPr>
            <p:nvPr/>
          </p:nvSpPr>
          <p:spPr bwMode="auto">
            <a:xfrm>
              <a:off x="432" y="1200"/>
              <a:ext cx="2496" cy="1872"/>
            </a:xfrm>
            <a:prstGeom prst="ellipse">
              <a:avLst/>
            </a:prstGeom>
            <a:grpFill/>
            <a:ln w="9525" algn="ctr">
              <a:solidFill>
                <a:schemeClr val="tx1"/>
              </a:solidFill>
              <a:miter lim="800000"/>
              <a:headEnd/>
              <a:tailEnd/>
            </a:ln>
          </p:spPr>
          <p:txBody>
            <a:bodyPr wrap="none" anchor="ctr"/>
            <a:lstStyle/>
            <a:p>
              <a:endParaRPr lang="en-US" sz="1800"/>
            </a:p>
          </p:txBody>
        </p:sp>
        <p:sp>
          <p:nvSpPr>
            <p:cNvPr id="6" name="Oval 5"/>
            <p:cNvSpPr>
              <a:spLocks noChangeArrowheads="1"/>
            </p:cNvSpPr>
            <p:nvPr/>
          </p:nvSpPr>
          <p:spPr bwMode="auto">
            <a:xfrm>
              <a:off x="1008" y="1632"/>
              <a:ext cx="1472" cy="1136"/>
            </a:xfrm>
            <a:prstGeom prst="ellipse">
              <a:avLst/>
            </a:prstGeom>
            <a:solidFill>
              <a:schemeClr val="tx2">
                <a:lumMod val="40000"/>
                <a:lumOff val="60000"/>
              </a:schemeClr>
            </a:solidFill>
            <a:ln w="9525" algn="ctr">
              <a:solidFill>
                <a:schemeClr val="tx1"/>
              </a:solidFill>
              <a:miter lim="800000"/>
              <a:headEnd/>
              <a:tailEnd/>
            </a:ln>
          </p:spPr>
          <p:txBody>
            <a:bodyPr wrap="none" anchor="ctr"/>
            <a:lstStyle/>
            <a:p>
              <a:pPr algn="ctr"/>
              <a:endParaRPr lang="en-US" altLang="zh-TW" dirty="0">
                <a:solidFill>
                  <a:schemeClr val="bg1"/>
                </a:solidFill>
                <a:latin typeface="Arial Narrow" pitchFamily="34" charset="0"/>
                <a:ea typeface="新細明體" pitchFamily="18" charset="-120"/>
              </a:endParaRPr>
            </a:p>
          </p:txBody>
        </p:sp>
      </p:grpSp>
      <p:sp>
        <p:nvSpPr>
          <p:cNvPr id="7" name="Rectangle 6"/>
          <p:cNvSpPr/>
          <p:nvPr/>
        </p:nvSpPr>
        <p:spPr>
          <a:xfrm rot="3600000">
            <a:off x="5607127" y="4012479"/>
            <a:ext cx="832279" cy="461665"/>
          </a:xfrm>
          <a:prstGeom prst="rect">
            <a:avLst/>
          </a:prstGeom>
          <a:effectLst>
            <a:glow>
              <a:schemeClr val="accent1"/>
            </a:glow>
            <a:softEdge rad="0"/>
          </a:effectLst>
          <a:scene3d>
            <a:camera prst="orthographicFront">
              <a:rot lat="0" lon="0" rev="0"/>
            </a:camera>
            <a:lightRig rig="threePt" dir="t"/>
          </a:scene3d>
          <a:sp3d>
            <a:bevelT w="0"/>
          </a:sp3d>
        </p:spPr>
        <p:txBody>
          <a:bodyPr wrap="none">
            <a:spAutoFit/>
          </a:bodyPr>
          <a:lstStyle/>
          <a:p>
            <a:r>
              <a:rPr lang="en-US" b="1" kern="10" dirty="0">
                <a:ln w="9525">
                  <a:solidFill>
                    <a:schemeClr val="folHlink"/>
                  </a:solidFill>
                  <a:round/>
                  <a:headEnd/>
                  <a:tailEnd/>
                </a:ln>
                <a:solidFill>
                  <a:srgbClr val="FF0000"/>
                </a:solidFill>
                <a:latin typeface="+mj-lt"/>
              </a:rPr>
              <a:t>Shell</a:t>
            </a:r>
            <a:endParaRPr lang="en-US" dirty="0">
              <a:solidFill>
                <a:srgbClr val="FF0000"/>
              </a:solidFill>
              <a:latin typeface="+mj-lt"/>
            </a:endParaRPr>
          </a:p>
        </p:txBody>
      </p:sp>
      <p:sp>
        <p:nvSpPr>
          <p:cNvPr id="9" name="Rectangle 8"/>
          <p:cNvSpPr/>
          <p:nvPr/>
        </p:nvSpPr>
        <p:spPr>
          <a:xfrm>
            <a:off x="4015011" y="2329286"/>
            <a:ext cx="792205" cy="461665"/>
          </a:xfrm>
          <a:prstGeom prst="rect">
            <a:avLst/>
          </a:prstGeom>
        </p:spPr>
        <p:txBody>
          <a:bodyPr wrap="none">
            <a:spAutoFit/>
          </a:bodyPr>
          <a:lstStyle/>
          <a:p>
            <a:r>
              <a:rPr lang="en-US" b="1" kern="10" dirty="0">
                <a:ln w="9525">
                  <a:solidFill>
                    <a:schemeClr val="folHlink"/>
                  </a:solidFill>
                  <a:round/>
                  <a:headEnd/>
                  <a:tailEnd/>
                </a:ln>
                <a:solidFill>
                  <a:schemeClr val="bg1"/>
                </a:solidFill>
                <a:latin typeface="+mj-lt"/>
              </a:rPr>
              <a:t>User</a:t>
            </a:r>
            <a:endParaRPr lang="en-US" dirty="0">
              <a:solidFill>
                <a:schemeClr val="bg1"/>
              </a:solidFill>
              <a:latin typeface="+mj-lt"/>
            </a:endParaRPr>
          </a:p>
        </p:txBody>
      </p:sp>
      <p:sp>
        <p:nvSpPr>
          <p:cNvPr id="10" name="Rectangle 9"/>
          <p:cNvSpPr/>
          <p:nvPr/>
        </p:nvSpPr>
        <p:spPr>
          <a:xfrm>
            <a:off x="4056715" y="3733800"/>
            <a:ext cx="1048685" cy="461665"/>
          </a:xfrm>
          <a:prstGeom prst="rect">
            <a:avLst/>
          </a:prstGeom>
        </p:spPr>
        <p:txBody>
          <a:bodyPr wrap="none">
            <a:spAutoFit/>
          </a:bodyPr>
          <a:lstStyle/>
          <a:p>
            <a:r>
              <a:rPr lang="en-US" b="1" kern="10" dirty="0" smtClean="0">
                <a:ln w="9525">
                  <a:solidFill>
                    <a:schemeClr val="folHlink"/>
                  </a:solidFill>
                  <a:round/>
                  <a:headEnd/>
                  <a:tailEnd/>
                </a:ln>
                <a:solidFill>
                  <a:srgbClr val="7030A0"/>
                </a:solidFill>
                <a:latin typeface="+mj-lt"/>
              </a:rPr>
              <a:t>Kernel</a:t>
            </a:r>
            <a:endParaRPr lang="en-US" dirty="0">
              <a:solidFill>
                <a:srgbClr val="7030A0"/>
              </a:solidFill>
              <a:latin typeface="+mj-lt"/>
            </a:endParaRPr>
          </a:p>
        </p:txBody>
      </p:sp>
      <p:sp>
        <p:nvSpPr>
          <p:cNvPr id="11" name="Oval 10"/>
          <p:cNvSpPr>
            <a:spLocks noChangeArrowheads="1"/>
          </p:cNvSpPr>
          <p:nvPr/>
        </p:nvSpPr>
        <p:spPr bwMode="auto">
          <a:xfrm>
            <a:off x="3840284" y="4114800"/>
            <a:ext cx="1529862" cy="1025768"/>
          </a:xfrm>
          <a:prstGeom prst="ellipse">
            <a:avLst/>
          </a:prstGeom>
          <a:solidFill>
            <a:schemeClr val="accent6">
              <a:lumMod val="60000"/>
              <a:lumOff val="40000"/>
            </a:schemeClr>
          </a:solidFill>
          <a:ln w="9525" algn="ctr">
            <a:solidFill>
              <a:schemeClr val="tx1"/>
            </a:solidFill>
            <a:miter lim="800000"/>
            <a:headEnd/>
            <a:tailEnd/>
          </a:ln>
        </p:spPr>
        <p:txBody>
          <a:bodyPr wrap="none" anchor="ctr"/>
          <a:lstStyle/>
          <a:p>
            <a:pPr algn="ctr"/>
            <a:endParaRPr lang="en-US" altLang="zh-TW" dirty="0">
              <a:solidFill>
                <a:schemeClr val="bg1"/>
              </a:solidFill>
              <a:latin typeface="Arial Narrow" pitchFamily="34" charset="0"/>
              <a:ea typeface="新細明體" pitchFamily="18" charset="-120"/>
            </a:endParaRPr>
          </a:p>
        </p:txBody>
      </p:sp>
      <p:sp>
        <p:nvSpPr>
          <p:cNvPr id="12" name="Rectangle 11"/>
          <p:cNvSpPr/>
          <p:nvPr/>
        </p:nvSpPr>
        <p:spPr>
          <a:xfrm>
            <a:off x="4038600" y="4191000"/>
            <a:ext cx="1151277" cy="830997"/>
          </a:xfrm>
          <a:prstGeom prst="rect">
            <a:avLst/>
          </a:prstGeom>
        </p:spPr>
        <p:txBody>
          <a:bodyPr wrap="none">
            <a:spAutoFit/>
          </a:bodyPr>
          <a:lstStyle/>
          <a:p>
            <a:pPr algn="ctr"/>
            <a:r>
              <a:rPr lang="en-US" b="1" kern="10" dirty="0" smtClean="0">
                <a:ln w="9525">
                  <a:solidFill>
                    <a:schemeClr val="folHlink"/>
                  </a:solidFill>
                  <a:round/>
                  <a:headEnd/>
                  <a:tailEnd/>
                </a:ln>
                <a:solidFill>
                  <a:schemeClr val="tx2">
                    <a:lumMod val="75000"/>
                  </a:schemeClr>
                </a:solidFill>
                <a:latin typeface="+mj-lt"/>
              </a:rPr>
              <a:t>System</a:t>
            </a:r>
          </a:p>
          <a:p>
            <a:pPr algn="ctr"/>
            <a:r>
              <a:rPr lang="en-US" b="1" kern="10" dirty="0" smtClean="0">
                <a:ln w="9525">
                  <a:solidFill>
                    <a:schemeClr val="folHlink"/>
                  </a:solidFill>
                  <a:round/>
                  <a:headEnd/>
                  <a:tailEnd/>
                </a:ln>
                <a:solidFill>
                  <a:schemeClr val="tx2">
                    <a:lumMod val="75000"/>
                  </a:schemeClr>
                </a:solidFill>
                <a:latin typeface="+mj-lt"/>
              </a:rPr>
              <a:t>H/W</a:t>
            </a:r>
            <a:endParaRPr lang="en-US" dirty="0">
              <a:solidFill>
                <a:schemeClr val="tx2">
                  <a:lumMod val="75000"/>
                </a:schemeClr>
              </a:solidFill>
              <a:latin typeface="+mj-lt"/>
            </a:endParaRPr>
          </a:p>
        </p:txBody>
      </p:sp>
      <p:sp>
        <p:nvSpPr>
          <p:cNvPr id="13" name="TextBox 6"/>
          <p:cNvSpPr txBox="1">
            <a:spLocks noChangeArrowheads="1"/>
          </p:cNvSpPr>
          <p:nvPr/>
        </p:nvSpPr>
        <p:spPr bwMode="auto">
          <a:xfrm>
            <a:off x="3474371" y="3358010"/>
            <a:ext cx="189577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112" charset="-128"/>
              </a:defRPr>
            </a:lvl1pPr>
            <a:lvl2pPr marL="742950" indent="-285750">
              <a:defRPr sz="2400">
                <a:solidFill>
                  <a:schemeClr val="tx1"/>
                </a:solidFill>
                <a:latin typeface="Arial" charset="0"/>
                <a:ea typeface="ＭＳ Ｐゴシック" pitchFamily="-112" charset="-128"/>
              </a:defRPr>
            </a:lvl2pPr>
            <a:lvl3pPr marL="1143000" indent="-228600">
              <a:defRPr sz="2400">
                <a:solidFill>
                  <a:schemeClr val="tx1"/>
                </a:solidFill>
                <a:latin typeface="Arial" charset="0"/>
                <a:ea typeface="ＭＳ Ｐゴシック" pitchFamily="-112" charset="-128"/>
              </a:defRPr>
            </a:lvl3pPr>
            <a:lvl4pPr marL="1600200" indent="-228600">
              <a:defRPr sz="2400">
                <a:solidFill>
                  <a:schemeClr val="tx1"/>
                </a:solidFill>
                <a:latin typeface="Arial" charset="0"/>
                <a:ea typeface="ＭＳ Ｐゴシック" pitchFamily="-112" charset="-128"/>
              </a:defRPr>
            </a:lvl4pPr>
            <a:lvl5pPr marL="2057400" indent="-228600">
              <a:defRPr sz="2400">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zh-TW" sz="1600" b="1" dirty="0">
                <a:solidFill>
                  <a:srgbClr val="FF0000"/>
                </a:solidFill>
                <a:latin typeface="+mj-lt"/>
                <a:ea typeface="新細明體" pitchFamily="18" charset="-120"/>
              </a:rPr>
              <a:t>Bash, </a:t>
            </a:r>
            <a:r>
              <a:rPr lang="en-US" altLang="zh-TW" sz="1600" b="1" dirty="0" err="1">
                <a:solidFill>
                  <a:srgbClr val="FF0000"/>
                </a:solidFill>
                <a:latin typeface="+mj-lt"/>
                <a:ea typeface="新細明體" pitchFamily="18" charset="-120"/>
              </a:rPr>
              <a:t>Tcsh</a:t>
            </a:r>
            <a:r>
              <a:rPr lang="en-US" altLang="zh-TW" sz="1600" b="1" dirty="0">
                <a:solidFill>
                  <a:srgbClr val="FF0000"/>
                </a:solidFill>
                <a:latin typeface="+mj-lt"/>
                <a:ea typeface="新細明體" pitchFamily="18" charset="-120"/>
              </a:rPr>
              <a:t>, </a:t>
            </a:r>
            <a:r>
              <a:rPr lang="en-US" altLang="zh-TW" sz="1600" b="1" dirty="0" err="1" smtClean="0">
                <a:solidFill>
                  <a:srgbClr val="FF0000"/>
                </a:solidFill>
                <a:latin typeface="+mj-lt"/>
                <a:ea typeface="新細明體" pitchFamily="18" charset="-120"/>
              </a:rPr>
              <a:t>Zsh</a:t>
            </a:r>
            <a:r>
              <a:rPr lang="en-US" altLang="zh-TW" sz="1600" b="1" dirty="0" smtClean="0">
                <a:solidFill>
                  <a:srgbClr val="FF0000"/>
                </a:solidFill>
                <a:latin typeface="+mj-lt"/>
                <a:ea typeface="新細明體" pitchFamily="18" charset="-120"/>
              </a:rPr>
              <a:t>, </a:t>
            </a:r>
            <a:r>
              <a:rPr lang="en-US" altLang="zh-TW" sz="1600" b="1" dirty="0" err="1" smtClean="0">
                <a:solidFill>
                  <a:srgbClr val="FF0000"/>
                </a:solidFill>
                <a:latin typeface="+mj-lt"/>
                <a:ea typeface="新細明體" pitchFamily="18" charset="-120"/>
              </a:rPr>
              <a:t>Ksh</a:t>
            </a:r>
            <a:endParaRPr lang="en-US" altLang="zh-TW" sz="1600" b="1" dirty="0">
              <a:solidFill>
                <a:srgbClr val="FF0000"/>
              </a:solidFill>
              <a:latin typeface="+mj-lt"/>
              <a:ea typeface="新細明體" pitchFamily="18" charset="-120"/>
            </a:endParaRPr>
          </a:p>
        </p:txBody>
      </p:sp>
      <p:sp>
        <p:nvSpPr>
          <p:cNvPr id="14" name="Shape 1"/>
          <p:cNvSpPr>
            <a:spLocks noGrp="1"/>
          </p:cNvSpPr>
          <p:nvPr>
            <p:ph type="title"/>
          </p:nvPr>
        </p:nvSpPr>
        <p:spPr>
          <a:xfrm>
            <a:off x="762000" y="838200"/>
            <a:ext cx="7772400" cy="1143000"/>
          </a:xfrm>
        </p:spPr>
        <p:txBody>
          <a:bodyPr/>
          <a:lstStyle/>
          <a:p>
            <a:pPr marL="0" indent="0" defTabSz="914400" eaLnBrk="1" hangingPunct="1">
              <a:lnSpc>
                <a:spcPct val="90000"/>
              </a:lnSpc>
              <a:defRPr/>
            </a:pPr>
            <a:r>
              <a:rPr lang="en-US" altLang="zh-TW" b="1" dirty="0" smtClean="0">
                <a:solidFill>
                  <a:srgbClr val="C00000"/>
                </a:solidFill>
                <a:effectLst>
                  <a:outerShdw blurRad="38100" dist="38100" dir="2700000" algn="tl">
                    <a:srgbClr val="C0C0C0"/>
                  </a:outerShdw>
                </a:effectLst>
              </a:rPr>
              <a:t>Linux Structure</a:t>
            </a:r>
            <a:endParaRPr lang="en-US" b="1" dirty="0" smtClean="0">
              <a:solidFill>
                <a:srgbClr val="C00000"/>
              </a:solidFill>
              <a:effectLst>
                <a:outerShdw blurRad="38100" dist="38100" dir="2700000" algn="tl">
                  <a:srgbClr val="C0C0C0"/>
                </a:outerShdw>
              </a:effectLst>
            </a:endParaRPr>
          </a:p>
        </p:txBody>
      </p:sp>
      <p:sp>
        <p:nvSpPr>
          <p:cNvPr id="15" name="Rectangle 14"/>
          <p:cNvSpPr/>
          <p:nvPr/>
        </p:nvSpPr>
        <p:spPr>
          <a:xfrm>
            <a:off x="3581400" y="6015335"/>
            <a:ext cx="1659429" cy="461665"/>
          </a:xfrm>
          <a:prstGeom prst="rect">
            <a:avLst/>
          </a:prstGeom>
        </p:spPr>
        <p:txBody>
          <a:bodyPr wrap="none">
            <a:spAutoFit/>
          </a:bodyPr>
          <a:lstStyle/>
          <a:p>
            <a:r>
              <a:rPr lang="en-US" b="1" kern="10" dirty="0" smtClean="0">
                <a:ln w="9525">
                  <a:solidFill>
                    <a:schemeClr val="folHlink"/>
                  </a:solidFill>
                  <a:round/>
                  <a:headEnd/>
                  <a:tailEnd/>
                </a:ln>
                <a:solidFill>
                  <a:schemeClr val="bg1"/>
                </a:solidFill>
                <a:latin typeface="+mj-lt"/>
              </a:rPr>
              <a:t>Commands</a:t>
            </a:r>
            <a:endParaRPr lang="en-US" dirty="0">
              <a:solidFill>
                <a:schemeClr val="bg1"/>
              </a:solidFill>
              <a:latin typeface="+mj-lt"/>
            </a:endParaRPr>
          </a:p>
        </p:txBody>
      </p:sp>
      <p:sp>
        <p:nvSpPr>
          <p:cNvPr id="16" name="Rectangle 15"/>
          <p:cNvSpPr/>
          <p:nvPr/>
        </p:nvSpPr>
        <p:spPr>
          <a:xfrm>
            <a:off x="6629400" y="3351074"/>
            <a:ext cx="1295400" cy="1754326"/>
          </a:xfrm>
          <a:prstGeom prst="rect">
            <a:avLst/>
          </a:prstGeom>
        </p:spPr>
        <p:txBody>
          <a:bodyPr wrap="square">
            <a:spAutoFit/>
          </a:bodyPr>
          <a:lstStyle/>
          <a:p>
            <a:r>
              <a:rPr lang="en-US" sz="1800" b="1" kern="10" dirty="0" smtClean="0">
                <a:ln w="9525">
                  <a:solidFill>
                    <a:schemeClr val="folHlink"/>
                  </a:solidFill>
                  <a:round/>
                  <a:headEnd/>
                  <a:tailEnd/>
                </a:ln>
                <a:solidFill>
                  <a:schemeClr val="bg1"/>
                </a:solidFill>
                <a:latin typeface="+mj-lt"/>
                <a:sym typeface="Wingdings" pitchFamily="2" charset="2"/>
              </a:rPr>
              <a:t></a:t>
            </a:r>
            <a:r>
              <a:rPr lang="en-US" sz="1800" b="1" kern="10" dirty="0" err="1" smtClean="0">
                <a:ln w="9525">
                  <a:solidFill>
                    <a:schemeClr val="folHlink"/>
                  </a:solidFill>
                  <a:round/>
                  <a:headEnd/>
                  <a:tailEnd/>
                </a:ln>
                <a:solidFill>
                  <a:schemeClr val="bg1"/>
                </a:solidFill>
                <a:latin typeface="+mj-lt"/>
              </a:rPr>
              <a:t>ls</a:t>
            </a:r>
            <a:endParaRPr lang="en-US" sz="1800" b="1" kern="10" dirty="0" smtClean="0">
              <a:ln w="9525">
                <a:solidFill>
                  <a:schemeClr val="folHlink"/>
                </a:solidFill>
                <a:round/>
                <a:headEnd/>
                <a:tailEnd/>
              </a:ln>
              <a:solidFill>
                <a:schemeClr val="bg1"/>
              </a:solidFill>
              <a:latin typeface="+mj-lt"/>
            </a:endParaRPr>
          </a:p>
          <a:p>
            <a:r>
              <a:rPr lang="en-US" sz="1800" b="1" kern="10" dirty="0" smtClean="0">
                <a:ln w="9525">
                  <a:solidFill>
                    <a:schemeClr val="folHlink"/>
                  </a:solidFill>
                  <a:round/>
                  <a:headEnd/>
                  <a:tailEnd/>
                </a:ln>
                <a:solidFill>
                  <a:schemeClr val="bg1"/>
                </a:solidFill>
                <a:latin typeface="+mj-lt"/>
                <a:sym typeface="Wingdings" pitchFamily="2" charset="2"/>
              </a:rPr>
              <a:t></a:t>
            </a:r>
            <a:r>
              <a:rPr lang="en-US" sz="1800" b="1" kern="10" dirty="0" err="1" smtClean="0">
                <a:ln w="9525">
                  <a:solidFill>
                    <a:schemeClr val="folHlink"/>
                  </a:solidFill>
                  <a:round/>
                  <a:headEnd/>
                  <a:tailEnd/>
                </a:ln>
                <a:solidFill>
                  <a:schemeClr val="bg1"/>
                </a:solidFill>
                <a:latin typeface="+mj-lt"/>
              </a:rPr>
              <a:t>pwd</a:t>
            </a:r>
            <a:r>
              <a:rPr lang="en-US" sz="1800" b="1" kern="10" dirty="0" smtClean="0">
                <a:ln w="9525">
                  <a:solidFill>
                    <a:schemeClr val="folHlink"/>
                  </a:solidFill>
                  <a:round/>
                  <a:headEnd/>
                  <a:tailEnd/>
                </a:ln>
                <a:solidFill>
                  <a:schemeClr val="bg1"/>
                </a:solidFill>
                <a:latin typeface="+mj-lt"/>
              </a:rPr>
              <a:t>, </a:t>
            </a:r>
            <a:r>
              <a:rPr lang="en-US" sz="1800" b="1" kern="10" dirty="0" smtClean="0">
                <a:ln w="9525">
                  <a:solidFill>
                    <a:schemeClr val="folHlink"/>
                  </a:solidFill>
                  <a:round/>
                  <a:headEnd/>
                  <a:tailEnd/>
                </a:ln>
                <a:solidFill>
                  <a:schemeClr val="bg1"/>
                </a:solidFill>
                <a:latin typeface="+mj-lt"/>
                <a:sym typeface="Wingdings" pitchFamily="2" charset="2"/>
              </a:rPr>
              <a:t></a:t>
            </a:r>
            <a:r>
              <a:rPr lang="en-US" sz="1800" b="1" kern="10" dirty="0" err="1" smtClean="0">
                <a:ln w="9525">
                  <a:solidFill>
                    <a:schemeClr val="folHlink"/>
                  </a:solidFill>
                  <a:round/>
                  <a:headEnd/>
                  <a:tailEnd/>
                </a:ln>
                <a:solidFill>
                  <a:schemeClr val="bg1"/>
                </a:solidFill>
                <a:latin typeface="+mj-lt"/>
              </a:rPr>
              <a:t>whoami</a:t>
            </a:r>
            <a:endParaRPr lang="en-US" sz="1800" b="1" kern="10" dirty="0" smtClean="0">
              <a:ln w="9525">
                <a:solidFill>
                  <a:schemeClr val="folHlink"/>
                </a:solidFill>
                <a:round/>
                <a:headEnd/>
                <a:tailEnd/>
              </a:ln>
              <a:solidFill>
                <a:schemeClr val="bg1"/>
              </a:solidFill>
              <a:latin typeface="+mj-lt"/>
            </a:endParaRPr>
          </a:p>
          <a:p>
            <a:r>
              <a:rPr lang="en-US" sz="1800" b="1" kern="10" dirty="0" smtClean="0">
                <a:ln w="9525">
                  <a:solidFill>
                    <a:schemeClr val="folHlink"/>
                  </a:solidFill>
                  <a:round/>
                  <a:headEnd/>
                  <a:tailEnd/>
                </a:ln>
                <a:solidFill>
                  <a:schemeClr val="bg1"/>
                </a:solidFill>
                <a:latin typeface="+mj-lt"/>
                <a:sym typeface="Wingdings" pitchFamily="2" charset="2"/>
              </a:rPr>
              <a:t>cat</a:t>
            </a:r>
          </a:p>
          <a:p>
            <a:r>
              <a:rPr lang="en-US" sz="1800" b="1" kern="10" dirty="0" smtClean="0">
                <a:ln w="9525">
                  <a:solidFill>
                    <a:schemeClr val="folHlink"/>
                  </a:solidFill>
                  <a:round/>
                  <a:headEnd/>
                  <a:tailEnd/>
                </a:ln>
                <a:solidFill>
                  <a:schemeClr val="bg1"/>
                </a:solidFill>
                <a:latin typeface="+mj-lt"/>
                <a:sym typeface="Wingdings" pitchFamily="2" charset="2"/>
              </a:rPr>
              <a:t></a:t>
            </a:r>
            <a:r>
              <a:rPr lang="en-US" sz="1800" b="1" kern="10" dirty="0" err="1" smtClean="0">
                <a:ln w="9525">
                  <a:solidFill>
                    <a:schemeClr val="folHlink"/>
                  </a:solidFill>
                  <a:round/>
                  <a:headEnd/>
                  <a:tailEnd/>
                </a:ln>
                <a:solidFill>
                  <a:schemeClr val="bg1"/>
                </a:solidFill>
                <a:latin typeface="+mj-lt"/>
                <a:sym typeface="Wingdings" pitchFamily="2" charset="2"/>
              </a:rPr>
              <a:t>uname</a:t>
            </a:r>
            <a:endParaRPr lang="en-US" sz="1800" b="1" kern="10" dirty="0" smtClean="0">
              <a:ln w="9525">
                <a:solidFill>
                  <a:schemeClr val="folHlink"/>
                </a:solidFill>
                <a:round/>
                <a:headEnd/>
                <a:tailEnd/>
              </a:ln>
              <a:solidFill>
                <a:schemeClr val="bg1"/>
              </a:solidFill>
              <a:latin typeface="+mj-lt"/>
              <a:sym typeface="Wingdings" pitchFamily="2" charset="2"/>
            </a:endParaRPr>
          </a:p>
          <a:p>
            <a:pPr marL="285750" indent="-285750">
              <a:buFont typeface="Wingdings" pitchFamily="2" charset="2"/>
              <a:buChar char="à"/>
            </a:pPr>
            <a:endParaRPr lang="en-US" sz="1800" dirty="0">
              <a:solidFill>
                <a:schemeClr val="bg1"/>
              </a:solidFill>
              <a:latin typeface="+mj-lt"/>
            </a:endParaRPr>
          </a:p>
        </p:txBody>
      </p:sp>
      <p:sp>
        <p:nvSpPr>
          <p:cNvPr id="18" name="Right Arrow 17"/>
          <p:cNvSpPr/>
          <p:nvPr/>
        </p:nvSpPr>
        <p:spPr>
          <a:xfrm rot="1320000">
            <a:off x="4918664" y="2903789"/>
            <a:ext cx="1889655" cy="282061"/>
          </a:xfrm>
          <a:prstGeom prst="rightArrow">
            <a:avLst/>
          </a:prstGeom>
          <a:solidFill>
            <a:srgbClr val="FFC000"/>
          </a:solidFill>
        </p:spPr>
        <p:txBody>
          <a:bodyPr wrap="square" rtlCol="0" anchor="ctr">
            <a:spAutoFit/>
          </a:bodyPr>
          <a:lstStyle/>
          <a:p>
            <a:pPr algn="ctr"/>
            <a:endParaRPr lang="en-US" b="1" kern="10" dirty="0" smtClean="0">
              <a:ln w="9525">
                <a:solidFill>
                  <a:schemeClr val="folHlink"/>
                </a:solidFill>
                <a:round/>
                <a:headEnd/>
                <a:tailEnd/>
              </a:ln>
              <a:solidFill>
                <a:schemeClr val="bg1"/>
              </a:solidFill>
              <a:latin typeface="+mj-lt"/>
            </a:endParaRPr>
          </a:p>
        </p:txBody>
      </p:sp>
      <p:sp>
        <p:nvSpPr>
          <p:cNvPr id="19" name="Right Arrow 18"/>
          <p:cNvSpPr/>
          <p:nvPr/>
        </p:nvSpPr>
        <p:spPr>
          <a:xfrm rot="10800000">
            <a:off x="6493589" y="4719118"/>
            <a:ext cx="478922" cy="178268"/>
          </a:xfrm>
          <a:prstGeom prst="rightArrow">
            <a:avLst/>
          </a:prstGeom>
          <a:solidFill>
            <a:srgbClr val="FFC000"/>
          </a:solidFill>
        </p:spPr>
        <p:txBody>
          <a:bodyPr wrap="square" rtlCol="0" anchor="ctr">
            <a:spAutoFit/>
          </a:bodyPr>
          <a:lstStyle/>
          <a:p>
            <a:pPr algn="ctr"/>
            <a:endParaRPr lang="en-US" b="1" kern="10" dirty="0" smtClean="0">
              <a:ln w="9525">
                <a:solidFill>
                  <a:schemeClr val="folHlink"/>
                </a:solidFill>
                <a:round/>
                <a:headEnd/>
                <a:tailEnd/>
              </a:ln>
              <a:solidFill>
                <a:schemeClr val="bg1"/>
              </a:solidFill>
              <a:latin typeface="+mj-lt"/>
            </a:endParaRPr>
          </a:p>
        </p:txBody>
      </p:sp>
      <p:sp>
        <p:nvSpPr>
          <p:cNvPr id="20" name="Right Arrow 19"/>
          <p:cNvSpPr/>
          <p:nvPr/>
        </p:nvSpPr>
        <p:spPr>
          <a:xfrm rot="10800000">
            <a:off x="5594322" y="4717988"/>
            <a:ext cx="478922" cy="178268"/>
          </a:xfrm>
          <a:prstGeom prst="rightArrow">
            <a:avLst/>
          </a:prstGeom>
          <a:solidFill>
            <a:srgbClr val="FFC000"/>
          </a:solidFill>
        </p:spPr>
        <p:txBody>
          <a:bodyPr wrap="square" rtlCol="0" anchor="ctr">
            <a:spAutoFit/>
          </a:bodyPr>
          <a:lstStyle/>
          <a:p>
            <a:pPr algn="ctr"/>
            <a:endParaRPr lang="en-US" b="1" kern="10" dirty="0" smtClean="0">
              <a:ln w="9525">
                <a:solidFill>
                  <a:schemeClr val="folHlink"/>
                </a:solidFill>
                <a:round/>
                <a:headEnd/>
                <a:tailEnd/>
              </a:ln>
              <a:solidFill>
                <a:schemeClr val="bg1"/>
              </a:solidFill>
              <a:latin typeface="+mj-lt"/>
            </a:endParaRPr>
          </a:p>
        </p:txBody>
      </p:sp>
      <p:sp>
        <p:nvSpPr>
          <p:cNvPr id="21" name="Right Arrow 20"/>
          <p:cNvSpPr/>
          <p:nvPr/>
        </p:nvSpPr>
        <p:spPr>
          <a:xfrm rot="10800000">
            <a:off x="5001367" y="4719117"/>
            <a:ext cx="478922" cy="178268"/>
          </a:xfrm>
          <a:prstGeom prst="rightArrow">
            <a:avLst/>
          </a:prstGeom>
          <a:solidFill>
            <a:srgbClr val="FFC000"/>
          </a:solidFill>
        </p:spPr>
        <p:txBody>
          <a:bodyPr wrap="square" rtlCol="0" anchor="ctr">
            <a:spAutoFit/>
          </a:bodyPr>
          <a:lstStyle/>
          <a:p>
            <a:pPr algn="ctr"/>
            <a:endParaRPr lang="en-US" b="1" kern="10" dirty="0" smtClean="0">
              <a:ln w="9525">
                <a:solidFill>
                  <a:schemeClr val="folHlink"/>
                </a:solidFill>
                <a:round/>
                <a:headEnd/>
                <a:tailEnd/>
              </a:ln>
              <a:solidFill>
                <a:schemeClr val="bg1"/>
              </a:solidFill>
              <a:latin typeface="+mj-lt"/>
            </a:endParaRPr>
          </a:p>
        </p:txBody>
      </p:sp>
      <p:sp>
        <p:nvSpPr>
          <p:cNvPr id="22" name="Footer Placeholder 2"/>
          <p:cNvSpPr txBox="1">
            <a:spLocks/>
          </p:cNvSpPr>
          <p:nvPr/>
        </p:nvSpPr>
        <p:spPr>
          <a:xfrm>
            <a:off x="6841621"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Linux Structure</a:t>
            </a:r>
            <a:endParaRPr lang="en-US" sz="1400" dirty="0">
              <a:latin typeface="+mj-lt"/>
            </a:endParaRPr>
          </a:p>
        </p:txBody>
      </p:sp>
    </p:spTree>
    <p:extLst>
      <p:ext uri="{BB962C8B-B14F-4D97-AF65-F5344CB8AC3E}">
        <p14:creationId xmlns="" xmlns:p14="http://schemas.microsoft.com/office/powerpoint/2010/main" val="157185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b="1" dirty="0">
                <a:solidFill>
                  <a:srgbClr val="C00000"/>
                </a:solidFill>
                <a:effectLst>
                  <a:outerShdw blurRad="38100" dist="38100" dir="2700000" algn="tl">
                    <a:srgbClr val="C0C0C0"/>
                  </a:outerShdw>
                </a:effectLst>
              </a:rPr>
              <a:t>Linux </a:t>
            </a:r>
            <a:r>
              <a:rPr lang="en-US" altLang="zh-TW" b="1" dirty="0" smtClean="0">
                <a:solidFill>
                  <a:srgbClr val="C00000"/>
                </a:solidFill>
                <a:effectLst>
                  <a:outerShdw blurRad="38100" dist="38100" dir="2700000" algn="tl">
                    <a:srgbClr val="C0C0C0"/>
                  </a:outerShdw>
                </a:effectLst>
              </a:rPr>
              <a:t>Kernel</a:t>
            </a:r>
            <a:endParaRPr lang="en-US" dirty="0"/>
          </a:p>
        </p:txBody>
      </p:sp>
      <p:sp>
        <p:nvSpPr>
          <p:cNvPr id="3" name="Text Placeholder 2"/>
          <p:cNvSpPr>
            <a:spLocks noGrp="1"/>
          </p:cNvSpPr>
          <p:nvPr>
            <p:ph type="body" idx="1"/>
          </p:nvPr>
        </p:nvSpPr>
        <p:spPr>
          <a:xfrm>
            <a:off x="914400" y="1981200"/>
            <a:ext cx="7408333" cy="4495800"/>
          </a:xfrm>
        </p:spPr>
        <p:txBody>
          <a:bodyPr>
            <a:noAutofit/>
          </a:bodyPr>
          <a:lstStyle/>
          <a:p>
            <a:pPr>
              <a:spcBef>
                <a:spcPts val="0"/>
              </a:spcBef>
            </a:pPr>
            <a:r>
              <a:rPr lang="en-US" sz="1700" dirty="0"/>
              <a:t>Kernel is heart of Linux OS.</a:t>
            </a:r>
          </a:p>
          <a:p>
            <a:pPr>
              <a:spcBef>
                <a:spcPts val="0"/>
              </a:spcBef>
            </a:pPr>
            <a:endParaRPr lang="en-US" sz="1700" dirty="0"/>
          </a:p>
          <a:p>
            <a:pPr>
              <a:spcBef>
                <a:spcPts val="0"/>
              </a:spcBef>
            </a:pPr>
            <a:r>
              <a:rPr lang="en-US" sz="1700" dirty="0"/>
              <a:t>It manages resource of Linux OS, like store data, print data on printer, memory, file management </a:t>
            </a:r>
            <a:r>
              <a:rPr lang="en-US" sz="1700" dirty="0" err="1"/>
              <a:t>etc</a:t>
            </a:r>
            <a:r>
              <a:rPr lang="en-US" sz="1700" dirty="0"/>
              <a:t> .</a:t>
            </a:r>
          </a:p>
          <a:p>
            <a:pPr>
              <a:spcBef>
                <a:spcPts val="0"/>
              </a:spcBef>
            </a:pPr>
            <a:endParaRPr lang="en-US" sz="1700" dirty="0"/>
          </a:p>
          <a:p>
            <a:pPr>
              <a:spcBef>
                <a:spcPts val="0"/>
              </a:spcBef>
            </a:pPr>
            <a:r>
              <a:rPr lang="en-US" sz="1700" dirty="0"/>
              <a:t>Kernel decides who will use this resource, for how long and when.</a:t>
            </a:r>
          </a:p>
          <a:p>
            <a:pPr>
              <a:spcBef>
                <a:spcPts val="0"/>
              </a:spcBef>
            </a:pPr>
            <a:endParaRPr lang="en-US" sz="1700" dirty="0"/>
          </a:p>
          <a:p>
            <a:pPr>
              <a:spcBef>
                <a:spcPts val="0"/>
              </a:spcBef>
            </a:pPr>
            <a:r>
              <a:rPr lang="en-US" sz="1700" dirty="0"/>
              <a:t>Acts as an intermediary between the computer hardware and various programs/application/shell.</a:t>
            </a:r>
          </a:p>
          <a:p>
            <a:pPr>
              <a:spcBef>
                <a:spcPts val="0"/>
              </a:spcBef>
            </a:pPr>
            <a:endParaRPr lang="en-US" sz="1700" dirty="0"/>
          </a:p>
          <a:p>
            <a:pPr>
              <a:spcBef>
                <a:spcPts val="0"/>
              </a:spcBef>
            </a:pPr>
            <a:r>
              <a:rPr lang="en-US" sz="1700" dirty="0"/>
              <a:t>It performs following task :-</a:t>
            </a:r>
          </a:p>
          <a:p>
            <a:pPr lvl="1">
              <a:spcBef>
                <a:spcPts val="0"/>
              </a:spcBef>
            </a:pPr>
            <a:r>
              <a:rPr lang="en-US" sz="1700" dirty="0"/>
              <a:t>I/O management</a:t>
            </a:r>
          </a:p>
          <a:p>
            <a:pPr lvl="1">
              <a:spcBef>
                <a:spcPts val="0"/>
              </a:spcBef>
            </a:pPr>
            <a:r>
              <a:rPr lang="en-US" sz="1700" dirty="0"/>
              <a:t>Process management</a:t>
            </a:r>
          </a:p>
          <a:p>
            <a:pPr lvl="1">
              <a:spcBef>
                <a:spcPts val="0"/>
              </a:spcBef>
            </a:pPr>
            <a:r>
              <a:rPr lang="en-US" sz="1700" dirty="0"/>
              <a:t>Device management</a:t>
            </a:r>
          </a:p>
          <a:p>
            <a:pPr lvl="1">
              <a:spcBef>
                <a:spcPts val="0"/>
              </a:spcBef>
            </a:pPr>
            <a:r>
              <a:rPr lang="en-US" sz="1700" dirty="0"/>
              <a:t>File management</a:t>
            </a:r>
          </a:p>
          <a:p>
            <a:pPr lvl="1">
              <a:spcBef>
                <a:spcPts val="0"/>
              </a:spcBef>
            </a:pPr>
            <a:r>
              <a:rPr lang="en-US" sz="1700" dirty="0"/>
              <a:t>Memory management</a:t>
            </a:r>
          </a:p>
          <a:p>
            <a:pPr>
              <a:spcBef>
                <a:spcPts val="0"/>
              </a:spcBef>
            </a:pPr>
            <a:endParaRPr lang="en-US" sz="1700" dirty="0"/>
          </a:p>
        </p:txBody>
      </p:sp>
      <p:sp>
        <p:nvSpPr>
          <p:cNvPr id="4" name="Footer Placeholder 2"/>
          <p:cNvSpPr txBox="1">
            <a:spLocks/>
          </p:cNvSpPr>
          <p:nvPr/>
        </p:nvSpPr>
        <p:spPr>
          <a:xfrm>
            <a:off x="6841621"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Linux Kernel</a:t>
            </a:r>
            <a:endParaRPr lang="en-US" sz="1400" dirty="0">
              <a:latin typeface="+mj-lt"/>
            </a:endParaRPr>
          </a:p>
        </p:txBody>
      </p:sp>
    </p:spTree>
    <p:extLst>
      <p:ext uri="{BB962C8B-B14F-4D97-AF65-F5344CB8AC3E}">
        <p14:creationId xmlns="" xmlns:p14="http://schemas.microsoft.com/office/powerpoint/2010/main" val="1011089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hape 1"/>
          <p:cNvSpPr>
            <a:spLocks noGrp="1"/>
          </p:cNvSpPr>
          <p:nvPr>
            <p:ph type="title"/>
          </p:nvPr>
        </p:nvSpPr>
        <p:spPr>
          <a:xfrm>
            <a:off x="762000" y="838200"/>
            <a:ext cx="7772400" cy="1143000"/>
          </a:xfrm>
        </p:spPr>
        <p:txBody>
          <a:bodyPr/>
          <a:lstStyle/>
          <a:p>
            <a:pPr marL="0" indent="0" defTabSz="914400" eaLnBrk="1" hangingPunct="1">
              <a:lnSpc>
                <a:spcPct val="90000"/>
              </a:lnSpc>
              <a:defRPr/>
            </a:pPr>
            <a:r>
              <a:rPr lang="en-US" altLang="zh-TW" b="1" dirty="0" smtClean="0">
                <a:solidFill>
                  <a:srgbClr val="C00000"/>
                </a:solidFill>
                <a:effectLst>
                  <a:outerShdw blurRad="38100" dist="38100" dir="2700000" algn="tl">
                    <a:srgbClr val="C0C0C0"/>
                  </a:outerShdw>
                </a:effectLst>
              </a:rPr>
              <a:t>Linux Shell</a:t>
            </a:r>
            <a:endParaRPr lang="en-US" b="1" dirty="0" smtClean="0">
              <a:solidFill>
                <a:srgbClr val="C00000"/>
              </a:solidFill>
              <a:effectLst>
                <a:outerShdw blurRad="38100" dist="38100" dir="2700000" algn="tl">
                  <a:srgbClr val="C0C0C0"/>
                </a:outerShdw>
              </a:effectLst>
            </a:endParaRPr>
          </a:p>
        </p:txBody>
      </p:sp>
      <p:sp>
        <p:nvSpPr>
          <p:cNvPr id="43011" name="Shape 2"/>
          <p:cNvSpPr>
            <a:spLocks noGrp="1"/>
          </p:cNvSpPr>
          <p:nvPr>
            <p:ph type="body" idx="1"/>
          </p:nvPr>
        </p:nvSpPr>
        <p:spPr>
          <a:xfrm>
            <a:off x="457200" y="2667000"/>
            <a:ext cx="4953000" cy="1981200"/>
          </a:xfrm>
        </p:spPr>
        <p:txBody>
          <a:bodyPr>
            <a:normAutofit/>
          </a:bodyPr>
          <a:lstStyle/>
          <a:p>
            <a:pPr>
              <a:buClr>
                <a:schemeClr val="tx1"/>
              </a:buClr>
              <a:buSzPct val="75000"/>
              <a:buFont typeface="Wingdings" pitchFamily="2" charset="2"/>
              <a:buChar char="l"/>
            </a:pPr>
            <a:r>
              <a:rPr lang="en-US" altLang="zh-TW" sz="1800" dirty="0" smtClean="0">
                <a:solidFill>
                  <a:srgbClr val="FF3300"/>
                </a:solidFill>
                <a:latin typeface="+mj-lt"/>
                <a:ea typeface="新細明體" pitchFamily="18" charset="-120"/>
              </a:rPr>
              <a:t>Shell</a:t>
            </a:r>
            <a:r>
              <a:rPr lang="en-US" altLang="zh-TW" sz="1800" dirty="0" smtClean="0">
                <a:latin typeface="+mj-lt"/>
                <a:ea typeface="新細明體" pitchFamily="18" charset="-120"/>
              </a:rPr>
              <a:t> interprets the command and request service from kernel.</a:t>
            </a:r>
            <a:endParaRPr lang="en-US" sz="1800" dirty="0" smtClean="0">
              <a:latin typeface="+mj-lt"/>
            </a:endParaRPr>
          </a:p>
          <a:p>
            <a:pPr>
              <a:buClr>
                <a:schemeClr val="tx1"/>
              </a:buClr>
              <a:buSzPct val="75000"/>
              <a:buFont typeface="Wingdings" pitchFamily="2" charset="2"/>
              <a:buChar char="l"/>
            </a:pPr>
            <a:r>
              <a:rPr lang="en-US" altLang="zh-TW" sz="1800" dirty="0" smtClean="0">
                <a:latin typeface="+mj-lt"/>
                <a:ea typeface="新細明體" pitchFamily="18" charset="-120"/>
              </a:rPr>
              <a:t>Similar to DOS but DOS has only one set of interface while Linux can select different shell</a:t>
            </a:r>
          </a:p>
          <a:p>
            <a:pPr lvl="1">
              <a:lnSpc>
                <a:spcPct val="90000"/>
              </a:lnSpc>
              <a:buClr>
                <a:schemeClr val="tx1"/>
              </a:buClr>
              <a:buSzPct val="75000"/>
            </a:pPr>
            <a:r>
              <a:rPr lang="en-US" altLang="zh-TW" sz="1800" dirty="0" smtClean="0">
                <a:latin typeface="+mj-lt"/>
                <a:ea typeface="新細明體" pitchFamily="18" charset="-120"/>
              </a:rPr>
              <a:t>Bourne Again shell (Bash), TC shell (</a:t>
            </a:r>
            <a:r>
              <a:rPr lang="en-US" altLang="zh-TW" sz="1800" dirty="0" err="1" smtClean="0">
                <a:latin typeface="+mj-lt"/>
                <a:ea typeface="新細明體" pitchFamily="18" charset="-120"/>
              </a:rPr>
              <a:t>Tcsh</a:t>
            </a:r>
            <a:r>
              <a:rPr lang="en-US" altLang="zh-TW" sz="1800" dirty="0" smtClean="0">
                <a:latin typeface="+mj-lt"/>
                <a:ea typeface="新細明體" pitchFamily="18" charset="-120"/>
              </a:rPr>
              <a:t>), Z shell (</a:t>
            </a:r>
            <a:r>
              <a:rPr lang="en-US" altLang="zh-TW" sz="1800" dirty="0" err="1" smtClean="0">
                <a:latin typeface="+mj-lt"/>
                <a:ea typeface="新細明體" pitchFamily="18" charset="-120"/>
              </a:rPr>
              <a:t>Zsh</a:t>
            </a:r>
            <a:r>
              <a:rPr lang="en-US" altLang="zh-TW" sz="1800" dirty="0" smtClean="0">
                <a:latin typeface="+mj-lt"/>
                <a:ea typeface="新細明體" pitchFamily="18" charset="-120"/>
              </a:rPr>
              <a:t>), </a:t>
            </a:r>
            <a:r>
              <a:rPr lang="en-US" altLang="zh-TW" sz="1800" dirty="0" err="1" smtClean="0">
                <a:latin typeface="+mj-lt"/>
                <a:ea typeface="新細明體" pitchFamily="18" charset="-120"/>
              </a:rPr>
              <a:t>Korne</a:t>
            </a:r>
            <a:r>
              <a:rPr lang="en-US" altLang="zh-TW" sz="1800" dirty="0" smtClean="0">
                <a:latin typeface="+mj-lt"/>
                <a:ea typeface="新細明體" pitchFamily="18" charset="-120"/>
              </a:rPr>
              <a:t> shell (</a:t>
            </a:r>
            <a:r>
              <a:rPr lang="en-US" altLang="zh-TW" sz="1800" dirty="0" err="1" smtClean="0">
                <a:latin typeface="+mj-lt"/>
                <a:ea typeface="新細明體" pitchFamily="18" charset="-120"/>
              </a:rPr>
              <a:t>Ksh</a:t>
            </a:r>
            <a:r>
              <a:rPr lang="en-US" altLang="zh-TW" sz="1800" dirty="0" smtClean="0">
                <a:latin typeface="+mj-lt"/>
                <a:ea typeface="新細明體" pitchFamily="18" charset="-120"/>
              </a:rPr>
              <a:t>).</a:t>
            </a:r>
          </a:p>
          <a:p>
            <a:endParaRPr lang="en-US" sz="1800" dirty="0" smtClean="0">
              <a:latin typeface="+mj-lt"/>
            </a:endParaRPr>
          </a:p>
        </p:txBody>
      </p:sp>
      <p:sp>
        <p:nvSpPr>
          <p:cNvPr id="43020" name="TextBox 14"/>
          <p:cNvSpPr txBox="1">
            <a:spLocks noChangeArrowheads="1"/>
          </p:cNvSpPr>
          <p:nvPr/>
        </p:nvSpPr>
        <p:spPr bwMode="auto">
          <a:xfrm>
            <a:off x="381000" y="4953000"/>
            <a:ext cx="8305800" cy="15881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87350" indent="-387350">
              <a:defRPr sz="2400">
                <a:solidFill>
                  <a:schemeClr val="tx1"/>
                </a:solidFill>
                <a:latin typeface="Arial" charset="0"/>
                <a:ea typeface="ＭＳ Ｐゴシック" pitchFamily="-112" charset="-128"/>
              </a:defRPr>
            </a:lvl1pPr>
            <a:lvl2pPr marL="742950" indent="-285750">
              <a:defRPr sz="2400">
                <a:solidFill>
                  <a:schemeClr val="tx1"/>
                </a:solidFill>
                <a:latin typeface="Arial" charset="0"/>
                <a:ea typeface="ＭＳ Ｐゴシック" pitchFamily="-112" charset="-128"/>
              </a:defRPr>
            </a:lvl2pPr>
            <a:lvl3pPr marL="1143000" indent="-228600">
              <a:defRPr sz="2400">
                <a:solidFill>
                  <a:schemeClr val="tx1"/>
                </a:solidFill>
                <a:latin typeface="Arial" charset="0"/>
                <a:ea typeface="ＭＳ Ｐゴシック" pitchFamily="-112" charset="-128"/>
              </a:defRPr>
            </a:lvl3pPr>
            <a:lvl4pPr marL="1600200" indent="-228600">
              <a:defRPr sz="2400">
                <a:solidFill>
                  <a:schemeClr val="tx1"/>
                </a:solidFill>
                <a:latin typeface="Arial" charset="0"/>
                <a:ea typeface="ＭＳ Ｐゴシック" pitchFamily="-112" charset="-128"/>
              </a:defRPr>
            </a:lvl4pPr>
            <a:lvl5pPr marL="2057400" indent="-228600">
              <a:defRPr sz="2400">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12" charset="-128"/>
              </a:defRPr>
            </a:lvl9pPr>
          </a:lstStyle>
          <a:p>
            <a:pPr>
              <a:spcBef>
                <a:spcPct val="20000"/>
              </a:spcBef>
              <a:buClr>
                <a:schemeClr val="tx1"/>
              </a:buClr>
              <a:buSzPct val="75000"/>
              <a:buFont typeface="Wingdings" pitchFamily="2" charset="2"/>
              <a:buChar char="l"/>
            </a:pPr>
            <a:r>
              <a:rPr lang="en-US" altLang="zh-TW" sz="1800" dirty="0">
                <a:latin typeface="+mj-lt"/>
                <a:ea typeface="新細明體" pitchFamily="18" charset="-120"/>
              </a:rPr>
              <a:t>Different </a:t>
            </a:r>
            <a:r>
              <a:rPr lang="en-US" altLang="zh-TW" sz="1800" dirty="0" smtClean="0">
                <a:latin typeface="+mj-lt"/>
                <a:ea typeface="新細明體" pitchFamily="18" charset="-120"/>
              </a:rPr>
              <a:t>shells </a:t>
            </a:r>
            <a:r>
              <a:rPr lang="en-US" altLang="zh-TW" sz="1800" dirty="0">
                <a:latin typeface="+mj-lt"/>
                <a:ea typeface="新細明體" pitchFamily="18" charset="-120"/>
              </a:rPr>
              <a:t>has similar but different </a:t>
            </a:r>
            <a:r>
              <a:rPr lang="en-US" altLang="zh-TW" sz="1800" dirty="0" smtClean="0">
                <a:latin typeface="+mj-lt"/>
                <a:ea typeface="新細明體" pitchFamily="18" charset="-120"/>
              </a:rPr>
              <a:t>functionality.</a:t>
            </a:r>
            <a:endParaRPr lang="en-US" altLang="zh-TW" sz="1800" dirty="0">
              <a:latin typeface="+mj-lt"/>
              <a:ea typeface="新細明體" pitchFamily="18" charset="-120"/>
            </a:endParaRPr>
          </a:p>
          <a:p>
            <a:pPr>
              <a:spcBef>
                <a:spcPct val="20000"/>
              </a:spcBef>
              <a:buClr>
                <a:schemeClr val="tx1"/>
              </a:buClr>
              <a:buSzPct val="75000"/>
              <a:buFont typeface="Wingdings" pitchFamily="2" charset="2"/>
              <a:buChar char="l"/>
            </a:pPr>
            <a:r>
              <a:rPr lang="en-US" altLang="zh-TW" sz="1800" dirty="0">
                <a:solidFill>
                  <a:srgbClr val="FF3300"/>
                </a:solidFill>
                <a:latin typeface="+mj-lt"/>
                <a:ea typeface="新細明體" pitchFamily="18" charset="-120"/>
              </a:rPr>
              <a:t>Bash</a:t>
            </a:r>
            <a:r>
              <a:rPr lang="en-US" altLang="zh-TW" sz="1800" dirty="0">
                <a:latin typeface="+mj-lt"/>
                <a:ea typeface="新細明體" pitchFamily="18" charset="-120"/>
              </a:rPr>
              <a:t> is the default for </a:t>
            </a:r>
            <a:r>
              <a:rPr lang="en-US" altLang="zh-TW" sz="1800" dirty="0" smtClean="0">
                <a:latin typeface="+mj-lt"/>
                <a:ea typeface="新細明體" pitchFamily="18" charset="-120"/>
              </a:rPr>
              <a:t>Linux.</a:t>
            </a:r>
            <a:endParaRPr lang="en-US" altLang="zh-TW" sz="1800" dirty="0">
              <a:latin typeface="+mj-lt"/>
              <a:ea typeface="新細明體" pitchFamily="18" charset="-120"/>
            </a:endParaRPr>
          </a:p>
          <a:p>
            <a:pPr>
              <a:spcBef>
                <a:spcPct val="20000"/>
              </a:spcBef>
              <a:buClr>
                <a:schemeClr val="tx1"/>
              </a:buClr>
              <a:buSzPct val="75000"/>
              <a:buFont typeface="Wingdings" pitchFamily="2" charset="2"/>
              <a:buChar char="l"/>
            </a:pPr>
            <a:r>
              <a:rPr lang="en-US" altLang="zh-TW" sz="1800" dirty="0">
                <a:latin typeface="+mj-lt"/>
                <a:ea typeface="新細明體" pitchFamily="18" charset="-120"/>
              </a:rPr>
              <a:t>Graphical user interface of Linux is in fact an application program work on the </a:t>
            </a:r>
            <a:r>
              <a:rPr lang="en-US" altLang="zh-TW" sz="1800" dirty="0" smtClean="0">
                <a:latin typeface="+mj-lt"/>
                <a:ea typeface="新細明體" pitchFamily="18" charset="-120"/>
              </a:rPr>
              <a:t>shell.</a:t>
            </a:r>
            <a:endParaRPr lang="en-US" altLang="zh-TW" sz="1800" dirty="0">
              <a:latin typeface="+mj-lt"/>
              <a:ea typeface="新細明體" pitchFamily="18" charset="-120"/>
            </a:endParaRPr>
          </a:p>
          <a:p>
            <a:endParaRPr lang="zh-TW" altLang="en-US" sz="1800" dirty="0">
              <a:latin typeface="+mj-lt"/>
              <a:ea typeface="新細明體" pitchFamily="18" charset="-120"/>
            </a:endParaRPr>
          </a:p>
        </p:txBody>
      </p:sp>
      <p:sp>
        <p:nvSpPr>
          <p:cNvPr id="5" name="Footer Placeholder 2"/>
          <p:cNvSpPr txBox="1">
            <a:spLocks/>
          </p:cNvSpPr>
          <p:nvPr/>
        </p:nvSpPr>
        <p:spPr>
          <a:xfrm>
            <a:off x="6841621"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Linux Shell</a:t>
            </a:r>
            <a:endParaRPr lang="en-US" sz="1400" dirty="0">
              <a:latin typeface="+mj-lt"/>
            </a:endParaRPr>
          </a:p>
        </p:txBody>
      </p:sp>
    </p:spTree>
    <p:extLst>
      <p:ext uri="{BB962C8B-B14F-4D97-AF65-F5344CB8AC3E}">
        <p14:creationId xmlns="" xmlns:p14="http://schemas.microsoft.com/office/powerpoint/2010/main" val="36416965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1800" b="1" dirty="0"/>
              <a:t>Program Execution</a:t>
            </a:r>
          </a:p>
          <a:p>
            <a:pPr lvl="1"/>
            <a:r>
              <a:rPr lang="en-US" sz="1800" dirty="0"/>
              <a:t>The shell is responsible for the execution of all programs that you request from your terminal.</a:t>
            </a:r>
          </a:p>
          <a:p>
            <a:endParaRPr lang="en-US" sz="1800" dirty="0"/>
          </a:p>
          <a:p>
            <a:r>
              <a:rPr lang="en-US" sz="1800" b="1" dirty="0"/>
              <a:t>I/O Redirection</a:t>
            </a:r>
          </a:p>
          <a:p>
            <a:pPr lvl="1"/>
            <a:r>
              <a:rPr lang="en-US" sz="1800" dirty="0"/>
              <a:t>It is the shell's responsibility to take care of input and output redirection on the command line.</a:t>
            </a:r>
          </a:p>
          <a:p>
            <a:endParaRPr lang="en-US" sz="1800" b="1" dirty="0"/>
          </a:p>
          <a:p>
            <a:r>
              <a:rPr lang="en-US" sz="1800" b="1" dirty="0"/>
              <a:t>Environment Control</a:t>
            </a:r>
          </a:p>
          <a:p>
            <a:pPr lvl="1"/>
            <a:r>
              <a:rPr lang="en-US" sz="1800" dirty="0"/>
              <a:t>Allows you customize your environment, like home directory, command prompt, paths, etc.</a:t>
            </a:r>
          </a:p>
          <a:p>
            <a:endParaRPr lang="en-US" sz="1800" b="1" dirty="0"/>
          </a:p>
          <a:p>
            <a:r>
              <a:rPr lang="en-US" sz="1800" b="1" dirty="0"/>
              <a:t>Interpreted Programming Language</a:t>
            </a:r>
          </a:p>
          <a:p>
            <a:pPr lvl="1"/>
            <a:r>
              <a:rPr lang="en-US" sz="1800" dirty="0"/>
              <a:t>Shell has its own built-in programming language. This language is interpreted, meaning that the shell analyzes each statement in the language one line at a time and then executes it</a:t>
            </a:r>
            <a:r>
              <a:rPr lang="en-US" sz="1800" dirty="0" smtClean="0"/>
              <a:t>.</a:t>
            </a:r>
            <a:endParaRPr lang="en-US" sz="1800" dirty="0"/>
          </a:p>
        </p:txBody>
      </p:sp>
      <p:sp>
        <p:nvSpPr>
          <p:cNvPr id="3" name="Title 2"/>
          <p:cNvSpPr>
            <a:spLocks noGrp="1"/>
          </p:cNvSpPr>
          <p:nvPr>
            <p:ph type="title"/>
          </p:nvPr>
        </p:nvSpPr>
        <p:spPr/>
        <p:txBody>
          <a:bodyPr/>
          <a:lstStyle/>
          <a:p>
            <a:r>
              <a:rPr lang="en-US" altLang="zh-TW" b="1" dirty="0">
                <a:solidFill>
                  <a:srgbClr val="C00000"/>
                </a:solidFill>
                <a:effectLst>
                  <a:outerShdw blurRad="38100" dist="38100" dir="2700000" algn="tl">
                    <a:srgbClr val="C0C0C0"/>
                  </a:outerShdw>
                </a:effectLst>
              </a:rPr>
              <a:t>Linux </a:t>
            </a:r>
            <a:r>
              <a:rPr lang="en-US" altLang="zh-TW" b="1" dirty="0" smtClean="0">
                <a:solidFill>
                  <a:srgbClr val="C00000"/>
                </a:solidFill>
                <a:effectLst>
                  <a:outerShdw blurRad="38100" dist="38100" dir="2700000" algn="tl">
                    <a:srgbClr val="C0C0C0"/>
                  </a:outerShdw>
                </a:effectLst>
              </a:rPr>
              <a:t>Shell Responsibilities</a:t>
            </a:r>
            <a:endParaRPr lang="en-US" dirty="0"/>
          </a:p>
        </p:txBody>
      </p:sp>
      <p:sp>
        <p:nvSpPr>
          <p:cNvPr id="4" name="Footer Placeholder 2"/>
          <p:cNvSpPr txBox="1">
            <a:spLocks/>
          </p:cNvSpPr>
          <p:nvPr/>
        </p:nvSpPr>
        <p:spPr>
          <a:xfrm>
            <a:off x="6841621"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Linux Shell</a:t>
            </a:r>
            <a:endParaRPr lang="en-US" sz="1400" dirty="0">
              <a:latin typeface="+mj-lt"/>
            </a:endParaRPr>
          </a:p>
        </p:txBody>
      </p:sp>
    </p:spTree>
    <p:extLst>
      <p:ext uri="{BB962C8B-B14F-4D97-AF65-F5344CB8AC3E}">
        <p14:creationId xmlns="" xmlns:p14="http://schemas.microsoft.com/office/powerpoint/2010/main" val="1879609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p:txBody>
          <a:bodyPr anchor="t"/>
          <a:lstStyle/>
          <a:p>
            <a:pPr marL="0" indent="0" defTabSz="914400" eaLnBrk="1" hangingPunct="1">
              <a:defRPr/>
            </a:pPr>
            <a:r>
              <a:rPr lang="en-US" b="1" dirty="0" smtClean="0">
                <a:solidFill>
                  <a:srgbClr val="C00000"/>
                </a:solidFill>
                <a:effectLst>
                  <a:outerShdw blurRad="38100" dist="38100" dir="2700000" algn="tl">
                    <a:srgbClr val="C0C0C0"/>
                  </a:outerShdw>
                </a:effectLst>
              </a:rPr>
              <a:t>Overview</a:t>
            </a:r>
            <a:endParaRPr lang="en-US" dirty="0" smtClean="0">
              <a:solidFill>
                <a:srgbClr val="C00000"/>
              </a:solidFill>
            </a:endParaRPr>
          </a:p>
        </p:txBody>
      </p:sp>
      <p:sp>
        <p:nvSpPr>
          <p:cNvPr id="4099" name="Shape 60418"/>
          <p:cNvSpPr>
            <a:spLocks noGrp="1" noChangeArrowheads="1"/>
          </p:cNvSpPr>
          <p:nvPr>
            <p:ph type="body" idx="1"/>
          </p:nvPr>
        </p:nvSpPr>
        <p:spPr/>
        <p:txBody>
          <a:bodyPr>
            <a:normAutofit fontScale="92500" lnSpcReduction="10000"/>
          </a:bodyPr>
          <a:lstStyle/>
          <a:p>
            <a:pPr defTabSz="914400" eaLnBrk="1" hangingPunct="1"/>
            <a:r>
              <a:rPr lang="en-US" dirty="0" smtClean="0"/>
              <a:t>Interactive Session.</a:t>
            </a:r>
          </a:p>
          <a:p>
            <a:pPr lvl="1"/>
            <a:r>
              <a:rPr lang="en-US" dirty="0" smtClean="0"/>
              <a:t>What do you know about Linux?</a:t>
            </a:r>
          </a:p>
          <a:p>
            <a:pPr lvl="1"/>
            <a:r>
              <a:rPr lang="en-US" dirty="0" smtClean="0"/>
              <a:t>What do you think is the difference between Linux &amp; Other Operating Systems?</a:t>
            </a:r>
          </a:p>
          <a:p>
            <a:pPr defTabSz="914400" eaLnBrk="1" hangingPunct="1"/>
            <a:r>
              <a:rPr lang="en-US" dirty="0" smtClean="0"/>
              <a:t>History of Linux</a:t>
            </a:r>
          </a:p>
          <a:p>
            <a:pPr defTabSz="914400" eaLnBrk="1" hangingPunct="1"/>
            <a:r>
              <a:rPr lang="en-US" dirty="0" smtClean="0"/>
              <a:t>Why Linux?</a:t>
            </a:r>
          </a:p>
          <a:p>
            <a:pPr defTabSz="914400" eaLnBrk="1" hangingPunct="1"/>
            <a:r>
              <a:rPr lang="en-US" dirty="0" smtClean="0"/>
              <a:t>Working environment in Linux.</a:t>
            </a:r>
          </a:p>
          <a:p>
            <a:r>
              <a:rPr lang="en-US" dirty="0" smtClean="0"/>
              <a:t>Linux Concepts.</a:t>
            </a:r>
          </a:p>
          <a:p>
            <a:r>
              <a:rPr lang="en-US" dirty="0" smtClean="0"/>
              <a:t>Working in Linux.</a:t>
            </a:r>
          </a:p>
          <a:p>
            <a:pPr defTabSz="914400" eaLnBrk="1" hangingPunct="1"/>
            <a:endParaRPr lang="en-US" dirty="0" smtClean="0"/>
          </a:p>
          <a:p>
            <a:pPr defTabSz="914400" eaLnBrk="1" hangingPunct="1"/>
            <a:endParaRPr lang="en-US" dirty="0" smtClean="0"/>
          </a:p>
          <a:p>
            <a:pPr defTabSz="914400" eaLnBrk="1" hangingPunct="1"/>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b="1" dirty="0" smtClean="0">
                <a:solidFill>
                  <a:srgbClr val="C00000"/>
                </a:solidFill>
                <a:effectLst>
                  <a:outerShdw blurRad="38100" dist="38100" dir="2700000" algn="tl">
                    <a:srgbClr val="C0C0C0"/>
                  </a:outerShdw>
                </a:effectLst>
              </a:rPr>
              <a:t>Different Linux Shells</a:t>
            </a:r>
            <a:endParaRPr lang="en-US" dirty="0"/>
          </a:p>
        </p:txBody>
      </p:sp>
      <p:sp>
        <p:nvSpPr>
          <p:cNvPr id="3" name="Text Placeholder 2"/>
          <p:cNvSpPr>
            <a:spLocks noGrp="1"/>
          </p:cNvSpPr>
          <p:nvPr>
            <p:ph type="body" idx="1"/>
          </p:nvPr>
        </p:nvSpPr>
        <p:spPr>
          <a:xfrm>
            <a:off x="1066800" y="2209800"/>
            <a:ext cx="7408333" cy="4343400"/>
          </a:xfrm>
        </p:spPr>
        <p:txBody>
          <a:bodyPr>
            <a:noAutofit/>
          </a:bodyPr>
          <a:lstStyle/>
          <a:p>
            <a:r>
              <a:rPr lang="en-US" sz="1800" dirty="0"/>
              <a:t>/bin/</a:t>
            </a:r>
            <a:r>
              <a:rPr lang="en-US" sz="1800" dirty="0" err="1"/>
              <a:t>sh</a:t>
            </a:r>
            <a:endParaRPr lang="en-US" sz="1800" dirty="0"/>
          </a:p>
          <a:p>
            <a:pPr lvl="1"/>
            <a:r>
              <a:rPr lang="en-US" sz="1800" dirty="0"/>
              <a:t>It is the default UNIX shell.</a:t>
            </a:r>
          </a:p>
          <a:p>
            <a:r>
              <a:rPr lang="en-US" sz="1800" dirty="0" smtClean="0"/>
              <a:t>/</a:t>
            </a:r>
            <a:r>
              <a:rPr lang="en-US" sz="1800" dirty="0"/>
              <a:t>bin/</a:t>
            </a:r>
            <a:r>
              <a:rPr lang="en-US" sz="1800" dirty="0" err="1"/>
              <a:t>csh</a:t>
            </a:r>
            <a:r>
              <a:rPr lang="en-US" sz="1800" dirty="0"/>
              <a:t>  : </a:t>
            </a:r>
          </a:p>
          <a:p>
            <a:pPr lvl="1"/>
            <a:r>
              <a:rPr lang="en-US" sz="1800" dirty="0"/>
              <a:t>C Programming shell, having features of C programming language.</a:t>
            </a:r>
          </a:p>
          <a:p>
            <a:r>
              <a:rPr lang="en-US" sz="1800" dirty="0" smtClean="0"/>
              <a:t>/</a:t>
            </a:r>
            <a:r>
              <a:rPr lang="en-US" sz="1800" dirty="0"/>
              <a:t>bin/</a:t>
            </a:r>
            <a:r>
              <a:rPr lang="en-US" sz="1800" dirty="0" err="1"/>
              <a:t>tcsh</a:t>
            </a:r>
            <a:endParaRPr lang="en-US" sz="1800" dirty="0"/>
          </a:p>
          <a:p>
            <a:pPr lvl="1"/>
            <a:r>
              <a:rPr lang="en-US" sz="1800" dirty="0"/>
              <a:t>C &amp; CPP shell, a shell that incorporates elements from C &amp; CPP language.</a:t>
            </a:r>
          </a:p>
          <a:p>
            <a:r>
              <a:rPr lang="en-US" sz="1800" dirty="0" smtClean="0"/>
              <a:t>/</a:t>
            </a:r>
            <a:r>
              <a:rPr lang="en-US" sz="1800" dirty="0"/>
              <a:t>bin/</a:t>
            </a:r>
            <a:r>
              <a:rPr lang="en-US" sz="1800" dirty="0" err="1"/>
              <a:t>ksh</a:t>
            </a:r>
            <a:endParaRPr lang="en-US" sz="1800" dirty="0"/>
          </a:p>
          <a:p>
            <a:pPr lvl="1"/>
            <a:r>
              <a:rPr lang="en-US" sz="1800" dirty="0" err="1"/>
              <a:t>Korn</a:t>
            </a:r>
            <a:r>
              <a:rPr lang="en-US" sz="1800" dirty="0"/>
              <a:t> shell, is a programming shell, compatible with bash, supporting advanced programming features.</a:t>
            </a:r>
          </a:p>
          <a:p>
            <a:r>
              <a:rPr lang="en-US" sz="1800" dirty="0" smtClean="0"/>
              <a:t>/</a:t>
            </a:r>
            <a:r>
              <a:rPr lang="en-US" sz="1800" dirty="0"/>
              <a:t>bin/bash</a:t>
            </a:r>
          </a:p>
          <a:p>
            <a:pPr lvl="1"/>
            <a:r>
              <a:rPr lang="en-US" sz="1800" dirty="0"/>
              <a:t>Bourne Again Shell, is a default shell for most of the Linux operating systems today.</a:t>
            </a:r>
          </a:p>
          <a:p>
            <a:endParaRPr lang="en-US" sz="1800" dirty="0"/>
          </a:p>
        </p:txBody>
      </p:sp>
      <p:sp>
        <p:nvSpPr>
          <p:cNvPr id="4" name="Footer Placeholder 2"/>
          <p:cNvSpPr txBox="1">
            <a:spLocks/>
          </p:cNvSpPr>
          <p:nvPr/>
        </p:nvSpPr>
        <p:spPr>
          <a:xfrm>
            <a:off x="6841621"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Linux Shell</a:t>
            </a:r>
            <a:endParaRPr lang="en-US" sz="1400" dirty="0">
              <a:latin typeface="+mj-lt"/>
            </a:endParaRPr>
          </a:p>
        </p:txBody>
      </p:sp>
    </p:spTree>
    <p:extLst>
      <p:ext uri="{BB962C8B-B14F-4D97-AF65-F5344CB8AC3E}">
        <p14:creationId xmlns="" xmlns:p14="http://schemas.microsoft.com/office/powerpoint/2010/main" val="42800592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b="1" dirty="0" smtClean="0">
                <a:solidFill>
                  <a:srgbClr val="C00000"/>
                </a:solidFill>
                <a:effectLst>
                  <a:outerShdw blurRad="38100" dist="38100" dir="2700000" algn="tl">
                    <a:srgbClr val="C0C0C0"/>
                  </a:outerShdw>
                </a:effectLst>
              </a:rPr>
              <a:t>Shell Scripting/Programming</a:t>
            </a:r>
            <a:endParaRPr lang="en-US" dirty="0"/>
          </a:p>
        </p:txBody>
      </p:sp>
      <p:sp>
        <p:nvSpPr>
          <p:cNvPr id="3" name="Text Placeholder 2"/>
          <p:cNvSpPr>
            <a:spLocks noGrp="1"/>
          </p:cNvSpPr>
          <p:nvPr>
            <p:ph type="body" idx="1"/>
          </p:nvPr>
        </p:nvSpPr>
        <p:spPr/>
        <p:txBody>
          <a:bodyPr>
            <a:normAutofit fontScale="92500" lnSpcReduction="20000"/>
          </a:bodyPr>
          <a:lstStyle/>
          <a:p>
            <a:r>
              <a:rPr lang="en-US" sz="1800" b="1" dirty="0"/>
              <a:t>Shells are interactive</a:t>
            </a:r>
            <a:r>
              <a:rPr lang="en-US" sz="1800" dirty="0"/>
              <a:t>, i.e. accepts command and execute them. You can use command one by one, so you can place them to  a text file and tell shell to execute this file.</a:t>
            </a:r>
          </a:p>
          <a:p>
            <a:endParaRPr lang="en-US" sz="1800" dirty="0"/>
          </a:p>
          <a:p>
            <a:r>
              <a:rPr lang="en-US" sz="1800" b="1" dirty="0"/>
              <a:t>Shell script is defined as</a:t>
            </a:r>
            <a:r>
              <a:rPr lang="en-US" sz="1800" dirty="0"/>
              <a:t>:</a:t>
            </a:r>
          </a:p>
          <a:p>
            <a:pPr lvl="1"/>
            <a:r>
              <a:rPr lang="en-US" sz="1800" dirty="0"/>
              <a:t>"Shell Script is series of command written in plain text file. Shell script is just like batch file is MS-DOS but have more power than the MS-DOS batch file."</a:t>
            </a:r>
          </a:p>
          <a:p>
            <a:endParaRPr lang="en-US" sz="1800" dirty="0"/>
          </a:p>
          <a:p>
            <a:r>
              <a:rPr lang="en-US" sz="1800" b="1" dirty="0"/>
              <a:t>Why to use them</a:t>
            </a:r>
          </a:p>
          <a:p>
            <a:pPr lvl="1"/>
            <a:r>
              <a:rPr lang="en-US" sz="1800" dirty="0"/>
              <a:t>Saves lots of time.</a:t>
            </a:r>
          </a:p>
          <a:p>
            <a:pPr lvl="1"/>
            <a:r>
              <a:rPr lang="en-US" sz="1800" dirty="0"/>
              <a:t>To automate some tasks of day today life.</a:t>
            </a:r>
          </a:p>
          <a:p>
            <a:pPr lvl="1"/>
            <a:r>
              <a:rPr lang="en-US" sz="1800" dirty="0"/>
              <a:t>Useful to create our own commands.</a:t>
            </a:r>
          </a:p>
          <a:p>
            <a:endParaRPr lang="en-US" dirty="0"/>
          </a:p>
        </p:txBody>
      </p:sp>
      <p:sp>
        <p:nvSpPr>
          <p:cNvPr id="5" name="Footer Placeholder 2"/>
          <p:cNvSpPr txBox="1">
            <a:spLocks/>
          </p:cNvSpPr>
          <p:nvPr/>
        </p:nvSpPr>
        <p:spPr>
          <a:xfrm>
            <a:off x="6841621"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Linux Shell Programming</a:t>
            </a:r>
            <a:endParaRPr lang="en-US" sz="1400" dirty="0">
              <a:latin typeface="+mj-lt"/>
            </a:endParaRPr>
          </a:p>
        </p:txBody>
      </p:sp>
    </p:spTree>
    <p:extLst>
      <p:ext uri="{BB962C8B-B14F-4D97-AF65-F5344CB8AC3E}">
        <p14:creationId xmlns="" xmlns:p14="http://schemas.microsoft.com/office/powerpoint/2010/main" val="5719260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itle 58371"/>
          <p:cNvSpPr>
            <a:spLocks noGrp="1" noChangeArrowheads="1"/>
          </p:cNvSpPr>
          <p:nvPr>
            <p:ph type="ctrTitle"/>
          </p:nvPr>
        </p:nvSpPr>
        <p:spPr>
          <a:xfrm>
            <a:off x="609600" y="1524000"/>
            <a:ext cx="7772400" cy="1470025"/>
          </a:xfrm>
        </p:spPr>
        <p:txBody>
          <a:bodyPr anchor="t">
            <a:normAutofit/>
          </a:bodyPr>
          <a:lstStyle/>
          <a:p>
            <a:pPr>
              <a:defRPr/>
            </a:pPr>
            <a:r>
              <a:rPr lang="en-US" b="1" dirty="0" smtClean="0">
                <a:solidFill>
                  <a:srgbClr val="C00000"/>
                </a:solidFill>
                <a:effectLst>
                  <a:outerShdw blurRad="38100" dist="38100" dir="2700000" algn="tl">
                    <a:srgbClr val="C0C0C0"/>
                  </a:outerShdw>
                </a:effectLst>
              </a:rPr>
              <a:t>Linux GUI &amp; CLI</a:t>
            </a:r>
          </a:p>
        </p:txBody>
      </p:sp>
    </p:spTree>
    <p:extLst>
      <p:ext uri="{BB962C8B-B14F-4D97-AF65-F5344CB8AC3E}">
        <p14:creationId xmlns="" xmlns:p14="http://schemas.microsoft.com/office/powerpoint/2010/main" val="31647209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a:xfrm>
            <a:off x="762000" y="2667000"/>
            <a:ext cx="7772400" cy="3810000"/>
          </a:xfrm>
        </p:spPr>
        <p:txBody>
          <a:bodyPr/>
          <a:lstStyle/>
          <a:p>
            <a:r>
              <a:rPr lang="en-US" sz="1800" b="1" i="1" dirty="0" smtClean="0"/>
              <a:t>Applications</a:t>
            </a:r>
            <a:r>
              <a:rPr lang="en-US" sz="1800" dirty="0" smtClean="0"/>
              <a:t> - The </a:t>
            </a:r>
            <a:r>
              <a:rPr lang="en-US" sz="1800" i="1" dirty="0" smtClean="0"/>
              <a:t>Applications</a:t>
            </a:r>
            <a:r>
              <a:rPr lang="en-US" sz="1800" dirty="0" smtClean="0"/>
              <a:t> menu contains a variety of icons that start software applications. It is similar to the Microsoft Windows </a:t>
            </a:r>
            <a:r>
              <a:rPr lang="en-US" sz="1800" i="1" dirty="0" smtClean="0"/>
              <a:t>Start</a:t>
            </a:r>
            <a:r>
              <a:rPr lang="en-US" sz="1800" dirty="0" smtClean="0"/>
              <a:t> menu. </a:t>
            </a:r>
          </a:p>
          <a:p>
            <a:r>
              <a:rPr lang="en-US" sz="1800" b="1" i="1" dirty="0" smtClean="0"/>
              <a:t>Places</a:t>
            </a:r>
            <a:r>
              <a:rPr lang="en-US" sz="1800" b="1" dirty="0" smtClean="0"/>
              <a:t> </a:t>
            </a:r>
            <a:r>
              <a:rPr lang="en-US" sz="1800" dirty="0" smtClean="0"/>
              <a:t>- The </a:t>
            </a:r>
            <a:r>
              <a:rPr lang="en-US" sz="1800" i="1" dirty="0" smtClean="0"/>
              <a:t>Places</a:t>
            </a:r>
            <a:r>
              <a:rPr lang="en-US" sz="1800" dirty="0" smtClean="0"/>
              <a:t> menu contains a customizable list of directories, </a:t>
            </a:r>
            <a:r>
              <a:rPr lang="en-US" sz="1800" i="1" dirty="0" smtClean="0"/>
              <a:t>mounted volumes</a:t>
            </a:r>
            <a:r>
              <a:rPr lang="en-US" sz="1800" dirty="0" smtClean="0"/>
              <a:t>, recent documents, and a </a:t>
            </a:r>
            <a:r>
              <a:rPr lang="en-US" sz="1800" i="1" dirty="0" smtClean="0"/>
              <a:t>Search</a:t>
            </a:r>
            <a:r>
              <a:rPr lang="en-US" sz="1800" dirty="0" smtClean="0"/>
              <a:t> function. Volumes that are mounted may be external USB drives (flash, hard disk, CD, etc.), directories shared across a network, or other media devices such as a portable music player. </a:t>
            </a:r>
            <a:endParaRPr lang="en-US" dirty="0" smtClean="0"/>
          </a:p>
          <a:p>
            <a:r>
              <a:rPr lang="en-US" sz="1800" b="1" i="1" dirty="0" smtClean="0"/>
              <a:t>System</a:t>
            </a:r>
            <a:r>
              <a:rPr lang="en-US" sz="1800" dirty="0" smtClean="0"/>
              <a:t> - The </a:t>
            </a:r>
            <a:r>
              <a:rPr lang="en-US" sz="1800" i="1" dirty="0" smtClean="0"/>
              <a:t>System</a:t>
            </a:r>
            <a:r>
              <a:rPr lang="en-US" sz="1800" dirty="0" smtClean="0"/>
              <a:t> menu contains a variety of items. </a:t>
            </a:r>
          </a:p>
          <a:p>
            <a:endParaRPr lang="en-US" sz="1800" dirty="0" smtClean="0"/>
          </a:p>
        </p:txBody>
      </p:sp>
      <p:sp>
        <p:nvSpPr>
          <p:cNvPr id="2" name="Title 1"/>
          <p:cNvSpPr>
            <a:spLocks noGrp="1"/>
          </p:cNvSpPr>
          <p:nvPr>
            <p:ph type="title"/>
          </p:nvPr>
        </p:nvSpPr>
        <p:spPr>
          <a:xfrm>
            <a:off x="178130" y="1905000"/>
            <a:ext cx="4495800" cy="880872"/>
          </a:xfrm>
        </p:spPr>
        <p:txBody>
          <a:bodyPr/>
          <a:lstStyle/>
          <a:p>
            <a:pPr>
              <a:defRPr/>
            </a:pPr>
            <a:r>
              <a:rPr lang="en-US" sz="2400" b="1" dirty="0" smtClean="0">
                <a:solidFill>
                  <a:srgbClr val="C00000"/>
                </a:solidFill>
                <a:effectLst>
                  <a:outerShdw blurRad="38100" dist="38100" dir="2700000" algn="tl">
                    <a:srgbClr val="000000">
                      <a:alpha val="43137"/>
                    </a:srgbClr>
                  </a:outerShdw>
                </a:effectLst>
              </a:rPr>
              <a:t>The Menu Panel</a:t>
            </a:r>
            <a:endParaRPr lang="en-US" sz="2400" dirty="0">
              <a:solidFill>
                <a:srgbClr val="C00000"/>
              </a:solidFill>
              <a:effectLst>
                <a:outerShdw blurRad="38100" dist="38100" dir="2700000" algn="tl">
                  <a:srgbClr val="000000">
                    <a:alpha val="43137"/>
                  </a:srgbClr>
                </a:outerShdw>
              </a:effectLst>
            </a:endParaRPr>
          </a:p>
        </p:txBody>
      </p:sp>
      <p:pic>
        <p:nvPicPr>
          <p:cNvPr id="20484" name="Picture 2" descr="Gnome Menu Panel"/>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86543" y="5334000"/>
            <a:ext cx="8723313"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485" name="Right Arrow 5"/>
          <p:cNvSpPr>
            <a:spLocks noChangeArrowheads="1"/>
          </p:cNvSpPr>
          <p:nvPr/>
        </p:nvSpPr>
        <p:spPr bwMode="auto">
          <a:xfrm>
            <a:off x="7162800" y="5029200"/>
            <a:ext cx="1066800" cy="228600"/>
          </a:xfrm>
          <a:prstGeom prst="rightArrow">
            <a:avLst>
              <a:gd name="adj1" fmla="val 50000"/>
              <a:gd name="adj2" fmla="val 49994"/>
            </a:avLst>
          </a:prstGeom>
          <a:solidFill>
            <a:schemeClr val="accent1"/>
          </a:solidFill>
          <a:ln w="9525" algn="ctr">
            <a:solidFill>
              <a:schemeClr val="tx1"/>
            </a:solidFill>
            <a:round/>
            <a:headEnd/>
            <a:tailEnd/>
          </a:ln>
        </p:spPr>
        <p:txBody>
          <a:bodyPr/>
          <a:lstStyle/>
          <a:p>
            <a:endParaRPr lang="en-US"/>
          </a:p>
        </p:txBody>
      </p:sp>
      <p:sp>
        <p:nvSpPr>
          <p:cNvPr id="6" name="Title 1"/>
          <p:cNvSpPr txBox="1">
            <a:spLocks/>
          </p:cNvSpPr>
          <p:nvPr/>
        </p:nvSpPr>
        <p:spPr>
          <a:xfrm>
            <a:off x="533400" y="304800"/>
            <a:ext cx="8229600" cy="12527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4000" b="1" dirty="0" smtClean="0">
                <a:solidFill>
                  <a:srgbClr val="C00000"/>
                </a:solidFill>
                <a:effectLst>
                  <a:outerShdw blurRad="38100" dist="38100" dir="2700000" algn="tl">
                    <a:srgbClr val="000000">
                      <a:alpha val="43137"/>
                    </a:srgbClr>
                  </a:outerShdw>
                </a:effectLst>
              </a:rPr>
              <a:t>Introduction to Linux GUI</a:t>
            </a:r>
            <a:endParaRPr lang="en-US" sz="4000" dirty="0">
              <a:solidFill>
                <a:srgbClr val="C00000"/>
              </a:solidFill>
              <a:effectLst>
                <a:outerShdw blurRad="38100" dist="38100" dir="2700000" algn="tl">
                  <a:srgbClr val="000000">
                    <a:alpha val="43137"/>
                  </a:srgbClr>
                </a:outerShdw>
              </a:effectLst>
            </a:endParaRPr>
          </a:p>
        </p:txBody>
      </p:sp>
      <p:sp>
        <p:nvSpPr>
          <p:cNvPr id="3" name="Footer Placeholder 2"/>
          <p:cNvSpPr>
            <a:spLocks noGrp="1"/>
          </p:cNvSpPr>
          <p:nvPr>
            <p:ph type="ftr" sz="quarter" idx="11"/>
          </p:nvPr>
        </p:nvSpPr>
        <p:spPr>
          <a:xfrm>
            <a:off x="6841621" y="6172200"/>
            <a:ext cx="2168235" cy="365125"/>
          </a:xfrm>
        </p:spPr>
        <p:txBody>
          <a:bodyPr/>
          <a:lstStyle/>
          <a:p>
            <a:r>
              <a:rPr lang="en-US" sz="1400" dirty="0">
                <a:solidFill>
                  <a:schemeClr val="tx1"/>
                </a:solidFill>
                <a:latin typeface="+mj-lt"/>
              </a:rPr>
              <a:t>Introduction to Linux GUI</a:t>
            </a:r>
          </a:p>
        </p:txBody>
      </p:sp>
    </p:spTree>
    <p:extLst>
      <p:ext uri="{BB962C8B-B14F-4D97-AF65-F5344CB8AC3E}">
        <p14:creationId xmlns="" xmlns:p14="http://schemas.microsoft.com/office/powerpoint/2010/main" val="3642036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1"/>
          </p:nvPr>
        </p:nvSpPr>
        <p:spPr/>
        <p:txBody>
          <a:bodyPr>
            <a:normAutofit/>
          </a:bodyPr>
          <a:lstStyle/>
          <a:p>
            <a:r>
              <a:rPr lang="en-US" sz="1800" b="1" i="1" dirty="0" smtClean="0"/>
              <a:t>Log Out</a:t>
            </a:r>
            <a:endParaRPr lang="en-US" sz="1800" b="1" dirty="0" smtClean="0"/>
          </a:p>
          <a:p>
            <a:r>
              <a:rPr lang="en-US" sz="1800" b="1" i="1" dirty="0" smtClean="0"/>
              <a:t>About</a:t>
            </a:r>
            <a:endParaRPr lang="en-US" sz="1800" b="1" dirty="0" smtClean="0"/>
          </a:p>
          <a:p>
            <a:r>
              <a:rPr lang="en-US" sz="1800" b="1" i="1" dirty="0" smtClean="0"/>
              <a:t>Help</a:t>
            </a:r>
          </a:p>
          <a:p>
            <a:r>
              <a:rPr lang="en-US" sz="1800" b="1" i="1" dirty="0" smtClean="0"/>
              <a:t>Lock Screen</a:t>
            </a:r>
            <a:r>
              <a:rPr lang="en-US" sz="1800" b="1" dirty="0" smtClean="0"/>
              <a:t> </a:t>
            </a:r>
          </a:p>
          <a:p>
            <a:r>
              <a:rPr lang="en-US" sz="1800" b="1" i="1" dirty="0" smtClean="0"/>
              <a:t>Preferences</a:t>
            </a:r>
            <a:r>
              <a:rPr lang="en-US" sz="1800" b="1" dirty="0" smtClean="0"/>
              <a:t> </a:t>
            </a:r>
          </a:p>
          <a:p>
            <a:r>
              <a:rPr lang="en-US" sz="1800" b="1" i="1" dirty="0" smtClean="0"/>
              <a:t>System Settings</a:t>
            </a:r>
            <a:r>
              <a:rPr lang="en-US" sz="1800" i="1" dirty="0" smtClean="0"/>
              <a:t>:</a:t>
            </a:r>
            <a:r>
              <a:rPr lang="en-US" sz="1800" dirty="0" smtClean="0"/>
              <a:t> configuration tools that are for administrative purposes and usually require root access; that is, when those applications are started, the root password must be entered to continue.</a:t>
            </a:r>
          </a:p>
        </p:txBody>
      </p:sp>
      <p:sp>
        <p:nvSpPr>
          <p:cNvPr id="2" name="Title 1"/>
          <p:cNvSpPr>
            <a:spLocks noGrp="1"/>
          </p:cNvSpPr>
          <p:nvPr>
            <p:ph type="title"/>
          </p:nvPr>
        </p:nvSpPr>
        <p:spPr>
          <a:xfrm>
            <a:off x="838200" y="1862328"/>
            <a:ext cx="2895600" cy="804672"/>
          </a:xfrm>
        </p:spPr>
        <p:txBody>
          <a:bodyPr>
            <a:normAutofit/>
          </a:bodyPr>
          <a:lstStyle/>
          <a:p>
            <a:pPr>
              <a:defRPr/>
            </a:pPr>
            <a:r>
              <a:rPr lang="en-US" sz="2400" b="1" dirty="0">
                <a:solidFill>
                  <a:srgbClr val="C00000"/>
                </a:solidFill>
                <a:effectLst>
                  <a:outerShdw blurRad="38100" dist="38100" dir="2700000" algn="tl">
                    <a:srgbClr val="000000">
                      <a:alpha val="43137"/>
                    </a:srgbClr>
                  </a:outerShdw>
                </a:effectLst>
              </a:rPr>
              <a:t>System menu</a:t>
            </a:r>
          </a:p>
        </p:txBody>
      </p:sp>
      <p:sp>
        <p:nvSpPr>
          <p:cNvPr id="5" name="Title 1"/>
          <p:cNvSpPr txBox="1">
            <a:spLocks/>
          </p:cNvSpPr>
          <p:nvPr/>
        </p:nvSpPr>
        <p:spPr>
          <a:xfrm>
            <a:off x="533400" y="304800"/>
            <a:ext cx="8229600" cy="12527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4000" b="1" dirty="0" smtClean="0">
                <a:solidFill>
                  <a:srgbClr val="C00000"/>
                </a:solidFill>
                <a:effectLst>
                  <a:outerShdw blurRad="38100" dist="38100" dir="2700000" algn="tl">
                    <a:srgbClr val="000000">
                      <a:alpha val="43137"/>
                    </a:srgbClr>
                  </a:outerShdw>
                </a:effectLst>
              </a:rPr>
              <a:t>Linux GUI</a:t>
            </a:r>
            <a:endParaRPr lang="en-US" sz="4000" dirty="0">
              <a:solidFill>
                <a:srgbClr val="C00000"/>
              </a:solidFill>
              <a:effectLst>
                <a:outerShdw blurRad="38100" dist="38100" dir="2700000" algn="tl">
                  <a:srgbClr val="000000">
                    <a:alpha val="43137"/>
                  </a:srgbClr>
                </a:outerShdw>
              </a:effectLst>
            </a:endParaRPr>
          </a:p>
        </p:txBody>
      </p:sp>
      <p:sp>
        <p:nvSpPr>
          <p:cNvPr id="6" name="Footer Placeholder 2"/>
          <p:cNvSpPr>
            <a:spLocks noGrp="1"/>
          </p:cNvSpPr>
          <p:nvPr>
            <p:ph type="ftr" sz="quarter" idx="11"/>
          </p:nvPr>
        </p:nvSpPr>
        <p:spPr>
          <a:xfrm>
            <a:off x="6841621" y="6172200"/>
            <a:ext cx="2168235" cy="365125"/>
          </a:xfrm>
        </p:spPr>
        <p:txBody>
          <a:bodyPr/>
          <a:lstStyle/>
          <a:p>
            <a:r>
              <a:rPr lang="en-US" sz="1400" dirty="0">
                <a:solidFill>
                  <a:schemeClr val="tx1"/>
                </a:solidFill>
                <a:latin typeface="+mj-lt"/>
              </a:rPr>
              <a:t>Introduction to Linux GUI</a:t>
            </a:r>
          </a:p>
        </p:txBody>
      </p:sp>
    </p:spTree>
    <p:extLst>
      <p:ext uri="{BB962C8B-B14F-4D97-AF65-F5344CB8AC3E}">
        <p14:creationId xmlns="" xmlns:p14="http://schemas.microsoft.com/office/powerpoint/2010/main" val="40748165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a:xfrm>
            <a:off x="381000" y="1981200"/>
            <a:ext cx="7696200" cy="4114800"/>
          </a:xfrm>
        </p:spPr>
        <p:txBody>
          <a:bodyPr/>
          <a:lstStyle/>
          <a:p>
            <a:endParaRPr lang="en-US" dirty="0" smtClean="0"/>
          </a:p>
          <a:p>
            <a:r>
              <a:rPr lang="en-US" b="1" dirty="0" smtClean="0"/>
              <a:t>Mozilla Firefox</a:t>
            </a:r>
            <a:r>
              <a:rPr lang="en-US" dirty="0" smtClean="0"/>
              <a:t> web browser</a:t>
            </a:r>
          </a:p>
          <a:p>
            <a:r>
              <a:rPr lang="en-US" b="1" dirty="0" smtClean="0"/>
              <a:t>Evolution</a:t>
            </a:r>
            <a:r>
              <a:rPr lang="en-US" dirty="0" smtClean="0"/>
              <a:t> mail client and personal information manager</a:t>
            </a:r>
          </a:p>
          <a:p>
            <a:r>
              <a:rPr lang="en-US" b="1" dirty="0" smtClean="0"/>
              <a:t>OpenOffice.org Writer</a:t>
            </a:r>
            <a:r>
              <a:rPr lang="en-US" dirty="0" smtClean="0"/>
              <a:t> is a word processing program</a:t>
            </a:r>
          </a:p>
          <a:p>
            <a:r>
              <a:rPr lang="en-US" b="1" dirty="0" smtClean="0"/>
              <a:t>OpenOffice.org Impress</a:t>
            </a:r>
            <a:r>
              <a:rPr lang="en-US" dirty="0" smtClean="0"/>
              <a:t> is for creating and giving presentations</a:t>
            </a:r>
          </a:p>
          <a:p>
            <a:r>
              <a:rPr lang="en-US" b="1" dirty="0" smtClean="0"/>
              <a:t>OpenOffice.org </a:t>
            </a:r>
            <a:r>
              <a:rPr lang="en-US" b="1" dirty="0" err="1" smtClean="0"/>
              <a:t>Calc</a:t>
            </a:r>
            <a:r>
              <a:rPr lang="en-US" dirty="0" smtClean="0"/>
              <a:t> is a spreadsheet tool</a:t>
            </a:r>
          </a:p>
          <a:p>
            <a:endParaRPr lang="en-US" dirty="0" smtClean="0"/>
          </a:p>
        </p:txBody>
      </p:sp>
      <p:sp>
        <p:nvSpPr>
          <p:cNvPr id="22530" name="Title 1"/>
          <p:cNvSpPr>
            <a:spLocks noGrp="1"/>
          </p:cNvSpPr>
          <p:nvPr>
            <p:ph type="title"/>
          </p:nvPr>
        </p:nvSpPr>
        <p:spPr/>
        <p:txBody>
          <a:bodyPr>
            <a:normAutofit/>
          </a:bodyPr>
          <a:lstStyle/>
          <a:p>
            <a:pPr fontAlgn="base">
              <a:spcAft>
                <a:spcPct val="0"/>
              </a:spcAft>
              <a:defRPr/>
            </a:pPr>
            <a:r>
              <a:rPr lang="en-US" sz="4000" b="1" dirty="0">
                <a:solidFill>
                  <a:srgbClr val="C00000"/>
                </a:solidFill>
                <a:effectLst>
                  <a:outerShdw blurRad="38100" dist="38100" dir="2700000" algn="tl">
                    <a:srgbClr val="000000">
                      <a:alpha val="43137"/>
                    </a:srgbClr>
                  </a:outerShdw>
                </a:effectLst>
              </a:rPr>
              <a:t>Some Default Applications</a:t>
            </a:r>
          </a:p>
        </p:txBody>
      </p:sp>
      <p:pic>
        <p:nvPicPr>
          <p:cNvPr id="22532" name="Picture 1" descr="http://docs.fedoraproject.org/desktop-user-guide/en/figs/redhat-web-browser.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572000" y="2362200"/>
            <a:ext cx="457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533" name="Picture 2" descr="http://docs.fedoraproject.org/desktop-user-guide/en/figs/redhat-email-en_US.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7924800" y="2743200"/>
            <a:ext cx="457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534" name="Picture 3" descr="http://docs.fedoraproject.org/desktop-user-guide/en/figs/openofficeorg-writer.png"/>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7696200" y="3200400"/>
            <a:ext cx="457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535" name="Picture 4" descr="http://docs.fedoraproject.org/desktop-user-guide/en/figs/openofficeorg-impress.png"/>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7239000" y="3733800"/>
            <a:ext cx="457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536" name="Picture 5" descr="http://docs.fedoraproject.org/desktop-user-guide/en/figs/openofficeorg-calc.png"/>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6324600" y="4343400"/>
            <a:ext cx="457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539" name="Picture 6" descr="[Tip]"/>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0" y="0"/>
            <a:ext cx="323850"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Footer Placeholder 2"/>
          <p:cNvSpPr>
            <a:spLocks noGrp="1"/>
          </p:cNvSpPr>
          <p:nvPr>
            <p:ph type="ftr" sz="quarter" idx="11"/>
          </p:nvPr>
        </p:nvSpPr>
        <p:spPr>
          <a:xfrm>
            <a:off x="6841621" y="6172200"/>
            <a:ext cx="2168235" cy="365125"/>
          </a:xfrm>
        </p:spPr>
        <p:txBody>
          <a:bodyPr/>
          <a:lstStyle/>
          <a:p>
            <a:r>
              <a:rPr lang="en-US" sz="1400" dirty="0">
                <a:solidFill>
                  <a:schemeClr val="tx1"/>
                </a:solidFill>
                <a:latin typeface="+mj-lt"/>
              </a:rPr>
              <a:t>Introduction to Linux GUI</a:t>
            </a:r>
          </a:p>
        </p:txBody>
      </p:sp>
    </p:spTree>
    <p:extLst>
      <p:ext uri="{BB962C8B-B14F-4D97-AF65-F5344CB8AC3E}">
        <p14:creationId xmlns="" xmlns:p14="http://schemas.microsoft.com/office/powerpoint/2010/main" val="17934638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defRPr/>
            </a:pPr>
            <a:r>
              <a:rPr lang="en-US" sz="1600" b="1" i="1" dirty="0" smtClean="0"/>
              <a:t>Computer</a:t>
            </a:r>
            <a:r>
              <a:rPr lang="en-US" sz="1600" b="1" dirty="0" smtClean="0"/>
              <a:t> </a:t>
            </a:r>
            <a:r>
              <a:rPr lang="en-US" sz="1600" dirty="0" smtClean="0"/>
              <a:t>- This contains all volumes (or disks) mounted on the computer. These are also listed in the </a:t>
            </a:r>
            <a:r>
              <a:rPr lang="en-US" sz="1600" i="1" dirty="0" smtClean="0"/>
              <a:t>Places</a:t>
            </a:r>
            <a:r>
              <a:rPr lang="en-US" sz="1600" dirty="0" smtClean="0"/>
              <a:t> menu. </a:t>
            </a:r>
            <a:r>
              <a:rPr lang="en-US" sz="1600" i="1" dirty="0" smtClean="0"/>
              <a:t>Computer</a:t>
            </a:r>
            <a:r>
              <a:rPr lang="en-US" sz="1600" dirty="0" smtClean="0"/>
              <a:t> is equivalent to </a:t>
            </a:r>
            <a:r>
              <a:rPr lang="en-US" sz="1600" i="1" dirty="0" smtClean="0"/>
              <a:t>My Computer</a:t>
            </a:r>
            <a:r>
              <a:rPr lang="en-US" sz="1600" dirty="0" smtClean="0"/>
              <a:t> on Microsoft Windows. </a:t>
            </a:r>
          </a:p>
          <a:p>
            <a:pPr>
              <a:defRPr/>
            </a:pPr>
            <a:r>
              <a:rPr lang="en-US" sz="1600" b="1" i="1" dirty="0" smtClean="0"/>
              <a:t>Home</a:t>
            </a:r>
            <a:r>
              <a:rPr lang="en-US" sz="1600" b="1" dirty="0" smtClean="0"/>
              <a:t> </a:t>
            </a:r>
            <a:r>
              <a:rPr lang="en-US" sz="1600" dirty="0" smtClean="0"/>
              <a:t>- This is where the logged-in user stores all files by default, such as music, movies, and documents. There is a different home directory for each user, and by default users cannot access each others' home directories. </a:t>
            </a:r>
            <a:r>
              <a:rPr lang="en-US" sz="1600" i="1" dirty="0" smtClean="0"/>
              <a:t>Home</a:t>
            </a:r>
            <a:r>
              <a:rPr lang="en-US" sz="1600" dirty="0" smtClean="0"/>
              <a:t> is equivalent to </a:t>
            </a:r>
            <a:r>
              <a:rPr lang="en-US" sz="1600" i="1" dirty="0" smtClean="0"/>
              <a:t>My Documents</a:t>
            </a:r>
            <a:r>
              <a:rPr lang="en-US" sz="1600" dirty="0" smtClean="0"/>
              <a:t> on Microsoft Windows. </a:t>
            </a:r>
          </a:p>
          <a:p>
            <a:pPr>
              <a:defRPr/>
            </a:pPr>
            <a:r>
              <a:rPr lang="en-US" sz="1600" b="1" i="1" dirty="0" smtClean="0"/>
              <a:t>Trash</a:t>
            </a:r>
            <a:r>
              <a:rPr lang="en-US" sz="1600" dirty="0" smtClean="0"/>
              <a:t> - Deleted files are moved to </a:t>
            </a:r>
            <a:r>
              <a:rPr lang="en-US" sz="1600" i="1" dirty="0" smtClean="0"/>
              <a:t>Trash</a:t>
            </a:r>
            <a:r>
              <a:rPr lang="en-US" sz="1600" dirty="0" smtClean="0"/>
              <a:t>. Empty </a:t>
            </a:r>
            <a:r>
              <a:rPr lang="en-US" sz="1600" i="1" dirty="0" smtClean="0"/>
              <a:t>Trash</a:t>
            </a:r>
            <a:r>
              <a:rPr lang="en-US" sz="1600" dirty="0" smtClean="0"/>
              <a:t> by right-clicking the icon and clicking </a:t>
            </a:r>
            <a:r>
              <a:rPr lang="en-US" sz="1600" i="1" dirty="0" smtClean="0"/>
              <a:t>Empty Trash</a:t>
            </a:r>
            <a:r>
              <a:rPr lang="en-US" sz="1600" dirty="0" smtClean="0"/>
              <a:t>. </a:t>
            </a:r>
          </a:p>
          <a:p>
            <a:pPr>
              <a:defRPr/>
            </a:pPr>
            <a:endParaRPr lang="en-US" sz="1600" dirty="0" smtClean="0"/>
          </a:p>
          <a:p>
            <a:pPr marL="0" indent="0">
              <a:buFontTx/>
              <a:buNone/>
              <a:defRPr/>
            </a:pPr>
            <a:r>
              <a:rPr lang="en-US" sz="1400" dirty="0" smtClean="0"/>
              <a:t>To permanently delete a file and bypass the file's move to </a:t>
            </a:r>
            <a:r>
              <a:rPr lang="en-US" sz="1400" i="1" dirty="0" smtClean="0"/>
              <a:t>Trash</a:t>
            </a:r>
            <a:r>
              <a:rPr lang="en-US" sz="1400" dirty="0" smtClean="0"/>
              <a:t>, hold down the </a:t>
            </a:r>
            <a:r>
              <a:rPr lang="en-US" sz="1400" b="1" dirty="0" smtClean="0"/>
              <a:t>[Shift]</a:t>
            </a:r>
            <a:r>
              <a:rPr lang="en-US" sz="1400" dirty="0" smtClean="0"/>
              <a:t> key when deleting the file. </a:t>
            </a:r>
          </a:p>
          <a:p>
            <a:pPr marL="0" indent="0">
              <a:buFontTx/>
              <a:buNone/>
              <a:defRPr/>
            </a:pPr>
            <a:r>
              <a:rPr lang="en-US" sz="1400" dirty="0" smtClean="0"/>
              <a:t>Right-clicking on the desktop presents a menu of actions related to the desktop area. For example, clicking on </a:t>
            </a:r>
            <a:r>
              <a:rPr lang="en-US" sz="1400" i="1" dirty="0" smtClean="0"/>
              <a:t>Change Desktop Background</a:t>
            </a:r>
            <a:r>
              <a:rPr lang="en-US" sz="1400" dirty="0" smtClean="0"/>
              <a:t> lets you choose a different image or photograph to display on the desktop. It is possible to choose not to have any desktop background. </a:t>
            </a:r>
          </a:p>
          <a:p>
            <a:pPr>
              <a:defRPr/>
            </a:pPr>
            <a:endParaRPr lang="en-US" dirty="0"/>
          </a:p>
        </p:txBody>
      </p:sp>
      <p:sp>
        <p:nvSpPr>
          <p:cNvPr id="2" name="Title 1"/>
          <p:cNvSpPr>
            <a:spLocks noGrp="1"/>
          </p:cNvSpPr>
          <p:nvPr>
            <p:ph type="title"/>
          </p:nvPr>
        </p:nvSpPr>
        <p:spPr/>
        <p:txBody>
          <a:bodyPr/>
          <a:lstStyle/>
          <a:p>
            <a:pPr>
              <a:defRPr/>
            </a:pPr>
            <a:r>
              <a:rPr lang="en-US" b="1" dirty="0" smtClean="0">
                <a:solidFill>
                  <a:srgbClr val="C00000"/>
                </a:solidFill>
                <a:effectLst>
                  <a:outerShdw blurRad="38100" dist="38100" dir="2700000" algn="tl">
                    <a:srgbClr val="000000">
                      <a:alpha val="43137"/>
                    </a:srgbClr>
                  </a:outerShdw>
                </a:effectLst>
              </a:rPr>
              <a:t>The Desktop Area</a:t>
            </a:r>
            <a:endParaRPr lang="en-US" dirty="0">
              <a:solidFill>
                <a:srgbClr val="C00000"/>
              </a:solidFill>
              <a:effectLst>
                <a:outerShdw blurRad="38100" dist="38100" dir="2700000" algn="tl">
                  <a:srgbClr val="000000">
                    <a:alpha val="43137"/>
                  </a:srgbClr>
                </a:outerShdw>
              </a:effectLst>
            </a:endParaRPr>
          </a:p>
        </p:txBody>
      </p:sp>
      <p:sp>
        <p:nvSpPr>
          <p:cNvPr id="6" name="Footer Placeholder 2"/>
          <p:cNvSpPr>
            <a:spLocks noGrp="1"/>
          </p:cNvSpPr>
          <p:nvPr>
            <p:ph type="ftr" sz="quarter" idx="11"/>
          </p:nvPr>
        </p:nvSpPr>
        <p:spPr>
          <a:xfrm>
            <a:off x="6841621" y="6172200"/>
            <a:ext cx="2168235" cy="365125"/>
          </a:xfrm>
        </p:spPr>
        <p:txBody>
          <a:bodyPr/>
          <a:lstStyle/>
          <a:p>
            <a:r>
              <a:rPr lang="en-US" sz="1400" dirty="0">
                <a:solidFill>
                  <a:schemeClr val="tx1"/>
                </a:solidFill>
                <a:latin typeface="+mj-lt"/>
              </a:rPr>
              <a:t>Introduction to Linux GUI</a:t>
            </a:r>
          </a:p>
        </p:txBody>
      </p:sp>
    </p:spTree>
    <p:extLst>
      <p:ext uri="{BB962C8B-B14F-4D97-AF65-F5344CB8AC3E}">
        <p14:creationId xmlns="" xmlns:p14="http://schemas.microsoft.com/office/powerpoint/2010/main" val="37513188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1000" y="304800"/>
            <a:ext cx="8229600" cy="12527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4000" b="1" dirty="0">
                <a:solidFill>
                  <a:srgbClr val="C00000"/>
                </a:solidFill>
                <a:effectLst>
                  <a:outerShdw blurRad="38100" dist="38100" dir="2700000" algn="tl">
                    <a:srgbClr val="C0C0C0"/>
                  </a:outerShdw>
                </a:effectLst>
              </a:rPr>
              <a:t>Office Software</a:t>
            </a:r>
          </a:p>
        </p:txBody>
      </p:sp>
      <p:sp>
        <p:nvSpPr>
          <p:cNvPr id="5" name="Footer Placeholder 2"/>
          <p:cNvSpPr txBox="1">
            <a:spLocks/>
          </p:cNvSpPr>
          <p:nvPr/>
        </p:nvSpPr>
        <p:spPr>
          <a:xfrm>
            <a:off x="6841621"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smtClean="0">
                <a:latin typeface="+mj-lt"/>
              </a:rPr>
              <a:t>Introduction to Linux GUI</a:t>
            </a:r>
            <a:endParaRPr lang="en-US" sz="1400" dirty="0">
              <a:latin typeface="+mj-lt"/>
            </a:endParaRPr>
          </a:p>
        </p:txBody>
      </p:sp>
      <p:sp>
        <p:nvSpPr>
          <p:cNvPr id="6" name="Content Placeholder 2"/>
          <p:cNvSpPr txBox="1">
            <a:spLocks/>
          </p:cNvSpPr>
          <p:nvPr/>
        </p:nvSpPr>
        <p:spPr>
          <a:xfrm>
            <a:off x="872067" y="2675467"/>
            <a:ext cx="7408333" cy="345069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defRPr/>
            </a:pPr>
            <a:r>
              <a:rPr lang="en-US" sz="2000" dirty="0" smtClean="0"/>
              <a:t>word </a:t>
            </a:r>
            <a:r>
              <a:rPr lang="en-US" sz="2000" dirty="0"/>
              <a:t>processor</a:t>
            </a:r>
            <a:r>
              <a:rPr lang="en-US" sz="2000" dirty="0" smtClean="0"/>
              <a:t>,</a:t>
            </a:r>
            <a:endParaRPr lang="en-US" sz="2000" dirty="0"/>
          </a:p>
          <a:p>
            <a:pPr>
              <a:defRPr/>
            </a:pPr>
            <a:r>
              <a:rPr lang="en-US" sz="2000" dirty="0" smtClean="0"/>
              <a:t>spreadsheet </a:t>
            </a:r>
            <a:endParaRPr lang="en-US" sz="2000" dirty="0"/>
          </a:p>
          <a:p>
            <a:pPr>
              <a:defRPr/>
            </a:pPr>
            <a:r>
              <a:rPr lang="en-US" sz="2000" dirty="0" smtClean="0"/>
              <a:t>presentation</a:t>
            </a:r>
            <a:endParaRPr lang="en-US" sz="2000" dirty="0"/>
          </a:p>
          <a:p>
            <a:pPr>
              <a:defRPr/>
            </a:pPr>
            <a:r>
              <a:rPr lang="en-US" sz="2000" dirty="0" smtClean="0"/>
              <a:t>database </a:t>
            </a:r>
            <a:r>
              <a:rPr lang="en-US" sz="2000" dirty="0"/>
              <a:t>application</a:t>
            </a:r>
          </a:p>
          <a:p>
            <a:pPr>
              <a:defRPr/>
            </a:pPr>
            <a:endParaRPr lang="en-US" sz="3600" dirty="0">
              <a:solidFill>
                <a:srgbClr val="FF0000"/>
              </a:solidFill>
              <a:effectLst>
                <a:outerShdw blurRad="38100" dist="38100" dir="2700000" algn="tl">
                  <a:srgbClr val="C0C0C0"/>
                </a:outerShdw>
              </a:effectLst>
              <a:latin typeface="Arial Narrow" pitchFamily="34" charset="0"/>
              <a:ea typeface="Arial Narrow" pitchFamily="34" charset="0"/>
              <a:cs typeface="Arial Narrow" pitchFamily="34" charset="0"/>
            </a:endParaRPr>
          </a:p>
        </p:txBody>
      </p:sp>
    </p:spTree>
    <p:extLst>
      <p:ext uri="{BB962C8B-B14F-4D97-AF65-F5344CB8AC3E}">
        <p14:creationId xmlns="" xmlns:p14="http://schemas.microsoft.com/office/powerpoint/2010/main" val="41935123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722" name="Rectangle 2355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85800" y="1143000"/>
            <a:ext cx="7620000" cy="508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Footer Placeholder 2"/>
          <p:cNvSpPr>
            <a:spLocks noGrp="1"/>
          </p:cNvSpPr>
          <p:nvPr>
            <p:ph type="ftr" sz="quarter" idx="11"/>
          </p:nvPr>
        </p:nvSpPr>
        <p:spPr>
          <a:xfrm>
            <a:off x="6841621" y="6172200"/>
            <a:ext cx="2168235" cy="365125"/>
          </a:xfrm>
        </p:spPr>
        <p:txBody>
          <a:bodyPr/>
          <a:lstStyle/>
          <a:p>
            <a:r>
              <a:rPr lang="en-US" sz="1400" dirty="0">
                <a:solidFill>
                  <a:schemeClr val="tx1"/>
                </a:solidFill>
                <a:latin typeface="+mj-lt"/>
              </a:rPr>
              <a:t>Introduction to Linux GUI</a:t>
            </a:r>
          </a:p>
        </p:txBody>
      </p:sp>
      <p:sp>
        <p:nvSpPr>
          <p:cNvPr id="6" name="Title 1"/>
          <p:cNvSpPr txBox="1">
            <a:spLocks/>
          </p:cNvSpPr>
          <p:nvPr/>
        </p:nvSpPr>
        <p:spPr>
          <a:xfrm>
            <a:off x="381000" y="152400"/>
            <a:ext cx="8229600" cy="12527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4000" b="1" dirty="0" smtClean="0">
                <a:solidFill>
                  <a:srgbClr val="C00000"/>
                </a:solidFill>
                <a:effectLst>
                  <a:outerShdw blurRad="38100" dist="38100" dir="2700000" algn="tl">
                    <a:srgbClr val="C0C0C0"/>
                  </a:outerShdw>
                </a:effectLst>
              </a:rPr>
              <a:t>Open Office Calc</a:t>
            </a:r>
            <a:endParaRPr lang="en-US" sz="4000" b="1" dirty="0">
              <a:solidFill>
                <a:srgbClr val="C00000"/>
              </a:solidFill>
              <a:effectLst>
                <a:outerShdw blurRad="38100" dist="38100" dir="2700000" algn="tl">
                  <a:srgbClr val="C0C0C0"/>
                </a:outerShdw>
              </a:effectLst>
            </a:endParaRPr>
          </a:p>
        </p:txBody>
      </p:sp>
    </p:spTree>
    <p:extLst>
      <p:ext uri="{BB962C8B-B14F-4D97-AF65-F5344CB8AC3E}">
        <p14:creationId xmlns="" xmlns:p14="http://schemas.microsoft.com/office/powerpoint/2010/main" val="122474307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1746" name="Rectangle 24576" descr="Figure 3-5: The OpenOffice.org Writer word processor in Fedora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143000" y="914400"/>
            <a:ext cx="7162800" cy="5297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Footer Placeholder 2"/>
          <p:cNvSpPr>
            <a:spLocks noGrp="1"/>
          </p:cNvSpPr>
          <p:nvPr>
            <p:ph type="ftr" sz="quarter" idx="11"/>
          </p:nvPr>
        </p:nvSpPr>
        <p:spPr>
          <a:xfrm>
            <a:off x="6841621" y="6172200"/>
            <a:ext cx="2168235" cy="365125"/>
          </a:xfrm>
        </p:spPr>
        <p:txBody>
          <a:bodyPr/>
          <a:lstStyle/>
          <a:p>
            <a:r>
              <a:rPr lang="en-US" sz="1400" dirty="0">
                <a:solidFill>
                  <a:schemeClr val="tx1"/>
                </a:solidFill>
                <a:latin typeface="+mj-lt"/>
              </a:rPr>
              <a:t>Introduction to Linux GUI</a:t>
            </a:r>
          </a:p>
        </p:txBody>
      </p:sp>
      <p:sp>
        <p:nvSpPr>
          <p:cNvPr id="6" name="Title 1"/>
          <p:cNvSpPr txBox="1">
            <a:spLocks/>
          </p:cNvSpPr>
          <p:nvPr/>
        </p:nvSpPr>
        <p:spPr>
          <a:xfrm>
            <a:off x="381000" y="-76200"/>
            <a:ext cx="8229600" cy="12527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4000" b="1" dirty="0" smtClean="0">
                <a:solidFill>
                  <a:srgbClr val="C00000"/>
                </a:solidFill>
                <a:effectLst>
                  <a:outerShdw blurRad="38100" dist="38100" dir="2700000" algn="tl">
                    <a:srgbClr val="C0C0C0"/>
                  </a:outerShdw>
                </a:effectLst>
              </a:rPr>
              <a:t>Open Office Writer</a:t>
            </a:r>
            <a:endParaRPr lang="en-US" sz="4000" b="1" dirty="0">
              <a:solidFill>
                <a:srgbClr val="C00000"/>
              </a:solidFill>
              <a:effectLst>
                <a:outerShdw blurRad="38100" dist="38100" dir="2700000" algn="tl">
                  <a:srgbClr val="C0C0C0"/>
                </a:outerShdw>
              </a:effectLst>
            </a:endParaRPr>
          </a:p>
        </p:txBody>
      </p:sp>
    </p:spTree>
    <p:extLst>
      <p:ext uri="{BB962C8B-B14F-4D97-AF65-F5344CB8AC3E}">
        <p14:creationId xmlns="" xmlns:p14="http://schemas.microsoft.com/office/powerpoint/2010/main" val="350998103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effectLst>
                  <a:outerShdw blurRad="38100" dist="38100" dir="2700000" algn="tl">
                    <a:srgbClr val="C0C0C0"/>
                  </a:outerShdw>
                </a:effectLst>
              </a:rPr>
              <a:t>Topics Covered</a:t>
            </a:r>
          </a:p>
        </p:txBody>
      </p:sp>
      <p:sp>
        <p:nvSpPr>
          <p:cNvPr id="3" name="Text Placeholder 2"/>
          <p:cNvSpPr>
            <a:spLocks noGrp="1"/>
          </p:cNvSpPr>
          <p:nvPr>
            <p:ph type="body" idx="1"/>
          </p:nvPr>
        </p:nvSpPr>
        <p:spPr>
          <a:xfrm>
            <a:off x="872067" y="2286000"/>
            <a:ext cx="3471333" cy="3450696"/>
          </a:xfrm>
        </p:spPr>
        <p:txBody>
          <a:bodyPr>
            <a:normAutofit fontScale="92500" lnSpcReduction="10000"/>
          </a:bodyPr>
          <a:lstStyle/>
          <a:p>
            <a:pPr>
              <a:buNone/>
            </a:pPr>
            <a:r>
              <a:rPr lang="en-US" sz="1900" b="1" u="sng" dirty="0" smtClean="0">
                <a:latin typeface="Cambria" pitchFamily="18" charset="0"/>
              </a:rPr>
              <a:t>Day-01:</a:t>
            </a:r>
          </a:p>
          <a:p>
            <a:r>
              <a:rPr lang="en-US" sz="1700" dirty="0" smtClean="0"/>
              <a:t>Linux History</a:t>
            </a:r>
          </a:p>
          <a:p>
            <a:r>
              <a:rPr lang="en-US" sz="1700" dirty="0" smtClean="0"/>
              <a:t>Why Linux?</a:t>
            </a:r>
          </a:p>
          <a:p>
            <a:r>
              <a:rPr lang="en-US" sz="1700" dirty="0" smtClean="0"/>
              <a:t>Linux Structure</a:t>
            </a:r>
          </a:p>
          <a:p>
            <a:r>
              <a:rPr lang="en-US" sz="1700" dirty="0" smtClean="0"/>
              <a:t>Introduction to Linux GUI</a:t>
            </a:r>
          </a:p>
          <a:p>
            <a:r>
              <a:rPr lang="en-US" sz="1700" dirty="0" smtClean="0"/>
              <a:t>Linux CLI</a:t>
            </a:r>
          </a:p>
          <a:p>
            <a:r>
              <a:rPr lang="en-US" sz="1700" dirty="0" smtClean="0"/>
              <a:t>File-System Hierarchy</a:t>
            </a:r>
          </a:p>
          <a:p>
            <a:endParaRPr lang="en-US" sz="1700" dirty="0" smtClean="0"/>
          </a:p>
          <a:p>
            <a:pPr>
              <a:buNone/>
            </a:pPr>
            <a:r>
              <a:rPr lang="en-US" sz="1900" b="1" u="sng" dirty="0" smtClean="0">
                <a:latin typeface="Cambria" pitchFamily="18" charset="0"/>
              </a:rPr>
              <a:t>Day-02:</a:t>
            </a:r>
          </a:p>
          <a:p>
            <a:r>
              <a:rPr lang="en-US" sz="1700" dirty="0" smtClean="0"/>
              <a:t>Accessibility Permissions</a:t>
            </a:r>
          </a:p>
          <a:p>
            <a:r>
              <a:rPr lang="en-US" sz="1700" dirty="0" smtClean="0"/>
              <a:t>SSH/Telnet</a:t>
            </a:r>
          </a:p>
          <a:p>
            <a:r>
              <a:rPr lang="en-US" sz="1700" dirty="0" smtClean="0"/>
              <a:t>User Administration</a:t>
            </a:r>
            <a:endParaRPr lang="en-US" sz="1700" dirty="0"/>
          </a:p>
        </p:txBody>
      </p:sp>
      <p:sp>
        <p:nvSpPr>
          <p:cNvPr id="4" name="Text Placeholder 2"/>
          <p:cNvSpPr txBox="1">
            <a:spLocks/>
          </p:cNvSpPr>
          <p:nvPr/>
        </p:nvSpPr>
        <p:spPr>
          <a:xfrm>
            <a:off x="4191000" y="2209800"/>
            <a:ext cx="4953000" cy="345069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nSpc>
                <a:spcPct val="90000"/>
              </a:lnSpc>
              <a:buNone/>
            </a:pPr>
            <a:r>
              <a:rPr lang="en-US" sz="1800" b="1" u="sng" dirty="0" smtClean="0">
                <a:latin typeface="Cambria" pitchFamily="18" charset="0"/>
              </a:rPr>
              <a:t>Day-03:</a:t>
            </a:r>
          </a:p>
          <a:p>
            <a:r>
              <a:rPr lang="en-US" sz="1700" dirty="0" smtClean="0"/>
              <a:t>VI-Editor</a:t>
            </a:r>
          </a:p>
          <a:p>
            <a:r>
              <a:rPr lang="en-US" sz="1700" dirty="0" smtClean="0"/>
              <a:t>Process Management</a:t>
            </a:r>
          </a:p>
          <a:p>
            <a:r>
              <a:rPr lang="en-US" sz="1700" dirty="0" smtClean="0"/>
              <a:t>Network File System</a:t>
            </a:r>
          </a:p>
          <a:p>
            <a:endParaRPr lang="en-US" sz="1700" dirty="0" smtClean="0"/>
          </a:p>
          <a:p>
            <a:pPr>
              <a:lnSpc>
                <a:spcPct val="90000"/>
              </a:lnSpc>
              <a:buNone/>
            </a:pPr>
            <a:r>
              <a:rPr lang="en-US" sz="1800" b="1" u="sng" dirty="0" smtClean="0">
                <a:latin typeface="Cambria" pitchFamily="18" charset="0"/>
              </a:rPr>
              <a:t>Day-04:</a:t>
            </a:r>
          </a:p>
          <a:p>
            <a:r>
              <a:rPr lang="en-US" sz="1700" dirty="0" smtClean="0"/>
              <a:t>Patch/Package Management</a:t>
            </a:r>
          </a:p>
          <a:p>
            <a:r>
              <a:rPr lang="en-US" sz="1700" dirty="0" smtClean="0"/>
              <a:t>RAID (Redundant Array of Independent Disks)</a:t>
            </a:r>
          </a:p>
          <a:p>
            <a:r>
              <a:rPr lang="en-US" sz="1700" dirty="0" smtClean="0"/>
              <a:t>Job Scheduling in Linux</a:t>
            </a:r>
          </a:p>
          <a:p>
            <a:r>
              <a:rPr lang="en-US" sz="1700" dirty="0" smtClean="0"/>
              <a:t>Basic Networking in Linux</a:t>
            </a:r>
          </a:p>
          <a:p>
            <a:endParaRPr lang="en-US" sz="1700" dirty="0" smtClean="0"/>
          </a:p>
          <a:p>
            <a:pPr>
              <a:lnSpc>
                <a:spcPct val="90000"/>
              </a:lnSpc>
              <a:buNone/>
            </a:pPr>
            <a:r>
              <a:rPr lang="en-US" sz="1800" b="1" u="sng" dirty="0" smtClean="0">
                <a:latin typeface="Cambria" pitchFamily="18" charset="0"/>
              </a:rPr>
              <a:t>Day-05:</a:t>
            </a:r>
          </a:p>
          <a:p>
            <a:r>
              <a:rPr lang="en-US" sz="1700" dirty="0" smtClean="0"/>
              <a:t>Logical Volume Manager</a:t>
            </a:r>
          </a:p>
          <a:p>
            <a:r>
              <a:rPr lang="en-US" sz="1700" dirty="0" smtClean="0"/>
              <a:t>Trouble Shooting</a:t>
            </a:r>
          </a:p>
          <a:p>
            <a:r>
              <a:rPr lang="en-US" sz="1700" dirty="0" smtClean="0"/>
              <a:t>Summary</a:t>
            </a:r>
            <a:endParaRPr lang="en-US" sz="1700" dirty="0"/>
          </a:p>
        </p:txBody>
      </p:sp>
    </p:spTree>
    <p:extLst>
      <p:ext uri="{BB962C8B-B14F-4D97-AF65-F5344CB8AC3E}">
        <p14:creationId xmlns="" xmlns:p14="http://schemas.microsoft.com/office/powerpoint/2010/main" val="23628751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6866" name="Rectangle 29696"/>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65117" y="1371600"/>
            <a:ext cx="7924800" cy="472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Rectangle 1"/>
          <p:cNvSpPr>
            <a:spLocks noChangeArrowheads="1"/>
          </p:cNvSpPr>
          <p:nvPr/>
        </p:nvSpPr>
        <p:spPr bwMode="auto">
          <a:xfrm>
            <a:off x="1752599" y="533400"/>
            <a:ext cx="4750403" cy="677108"/>
          </a:xfrm>
          <a:prstGeom prst="rect">
            <a:avLst/>
          </a:prstGeom>
          <a:noFill/>
          <a:ln w="9525">
            <a:noFill/>
            <a:miter lim="800000"/>
            <a:headEnd/>
            <a:tailEnd/>
          </a:ln>
        </p:spPr>
        <p:txBody>
          <a:bodyPr wrap="none">
            <a:spAutoFit/>
          </a:bodyPr>
          <a:lstStyle/>
          <a:p>
            <a:pPr>
              <a:defRPr/>
            </a:pPr>
            <a:r>
              <a:rPr lang="en-US" sz="3800" b="1" dirty="0">
                <a:solidFill>
                  <a:srgbClr val="C00000"/>
                </a:solidFill>
                <a:effectLst>
                  <a:outerShdw blurRad="38100" dist="38100" dir="2700000" algn="tl">
                    <a:srgbClr val="C0C0C0"/>
                  </a:outerShdw>
                </a:effectLst>
                <a:latin typeface="+mj-lt"/>
                <a:ea typeface="+mj-ea"/>
                <a:cs typeface="+mj-cs"/>
              </a:rPr>
              <a:t>Web Browser: Firefox</a:t>
            </a:r>
          </a:p>
        </p:txBody>
      </p:sp>
      <p:sp>
        <p:nvSpPr>
          <p:cNvPr id="5" name="Footer Placeholder 2"/>
          <p:cNvSpPr txBox="1">
            <a:spLocks/>
          </p:cNvSpPr>
          <p:nvPr/>
        </p:nvSpPr>
        <p:spPr>
          <a:xfrm>
            <a:off x="6841621"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smtClean="0">
                <a:latin typeface="+mj-lt"/>
              </a:rPr>
              <a:t>Introduction to Linux GUI</a:t>
            </a:r>
            <a:endParaRPr lang="en-US" sz="1400" dirty="0">
              <a:latin typeface="+mj-lt"/>
            </a:endParaRPr>
          </a:p>
        </p:txBody>
      </p:sp>
    </p:spTree>
    <p:extLst>
      <p:ext uri="{BB962C8B-B14F-4D97-AF65-F5344CB8AC3E}">
        <p14:creationId xmlns="" xmlns:p14="http://schemas.microsoft.com/office/powerpoint/2010/main" val="170968385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4" name="Rectangle 3584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52400" y="152400"/>
            <a:ext cx="8839200" cy="6025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965" name="Oval 35843"/>
          <p:cNvSpPr>
            <a:spLocks noChangeArrowheads="1"/>
          </p:cNvSpPr>
          <p:nvPr/>
        </p:nvSpPr>
        <p:spPr bwMode="auto">
          <a:xfrm>
            <a:off x="2514600" y="2057400"/>
            <a:ext cx="2286000" cy="533400"/>
          </a:xfrm>
          <a:prstGeom prst="ellipse">
            <a:avLst/>
          </a:prstGeom>
          <a:noFill/>
          <a:ln w="57150" algn="ctr">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eaLnBrk="1" hangingPunct="1"/>
            <a:endParaRPr lang="en-US" sz="1800">
              <a:solidFill>
                <a:srgbClr val="000000"/>
              </a:solidFill>
            </a:endParaRPr>
          </a:p>
        </p:txBody>
      </p:sp>
      <p:sp>
        <p:nvSpPr>
          <p:cNvPr id="40966" name="TextBox 35844"/>
          <p:cNvSpPr txBox="1">
            <a:spLocks noChangeArrowheads="1"/>
          </p:cNvSpPr>
          <p:nvPr/>
        </p:nvSpPr>
        <p:spPr bwMode="auto">
          <a:xfrm>
            <a:off x="4191000" y="762000"/>
            <a:ext cx="38862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12" charset="-128"/>
              </a:defRPr>
            </a:lvl1pPr>
            <a:lvl2pPr marL="742950" indent="-285750">
              <a:defRPr sz="2400">
                <a:solidFill>
                  <a:schemeClr val="tx1"/>
                </a:solidFill>
                <a:latin typeface="Arial" charset="0"/>
                <a:ea typeface="ＭＳ Ｐゴシック" pitchFamily="-112" charset="-128"/>
              </a:defRPr>
            </a:lvl2pPr>
            <a:lvl3pPr marL="1143000" indent="-228600">
              <a:defRPr sz="2400">
                <a:solidFill>
                  <a:schemeClr val="tx1"/>
                </a:solidFill>
                <a:latin typeface="Arial" charset="0"/>
                <a:ea typeface="ＭＳ Ｐゴシック" pitchFamily="-112" charset="-128"/>
              </a:defRPr>
            </a:lvl3pPr>
            <a:lvl4pPr marL="1600200" indent="-228600">
              <a:defRPr sz="2400">
                <a:solidFill>
                  <a:schemeClr val="tx1"/>
                </a:solidFill>
                <a:latin typeface="Arial" charset="0"/>
                <a:ea typeface="ＭＳ Ｐゴシック" pitchFamily="-112" charset="-128"/>
              </a:defRPr>
            </a:lvl4pPr>
            <a:lvl5pPr marL="2057400" indent="-228600">
              <a:defRPr sz="2400">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12" charset="-128"/>
              </a:defRPr>
            </a:lvl9pPr>
          </a:lstStyle>
          <a:p>
            <a:pPr>
              <a:spcBef>
                <a:spcPct val="50000"/>
              </a:spcBef>
            </a:pPr>
            <a:r>
              <a:rPr lang="en-US" sz="1800" b="1" dirty="0">
                <a:solidFill>
                  <a:srgbClr val="FF0000"/>
                </a:solidFill>
                <a:latin typeface="+mj-lt"/>
              </a:rPr>
              <a:t>Terminal Window</a:t>
            </a:r>
          </a:p>
        </p:txBody>
      </p:sp>
      <p:sp>
        <p:nvSpPr>
          <p:cNvPr id="40967" name="TextBox 35845"/>
          <p:cNvSpPr txBox="1">
            <a:spLocks noChangeArrowheads="1"/>
          </p:cNvSpPr>
          <p:nvPr/>
        </p:nvSpPr>
        <p:spPr bwMode="auto">
          <a:xfrm>
            <a:off x="5638800" y="5093710"/>
            <a:ext cx="24384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12" charset="-128"/>
              </a:defRPr>
            </a:lvl1pPr>
            <a:lvl2pPr marL="742950" indent="-285750">
              <a:defRPr sz="2400">
                <a:solidFill>
                  <a:schemeClr val="tx1"/>
                </a:solidFill>
                <a:latin typeface="Arial" charset="0"/>
                <a:ea typeface="ＭＳ Ｐゴシック" pitchFamily="-112" charset="-128"/>
              </a:defRPr>
            </a:lvl2pPr>
            <a:lvl3pPr marL="1143000" indent="-228600">
              <a:defRPr sz="2400">
                <a:solidFill>
                  <a:schemeClr val="tx1"/>
                </a:solidFill>
                <a:latin typeface="Arial" charset="0"/>
                <a:ea typeface="ＭＳ Ｐゴシック" pitchFamily="-112" charset="-128"/>
              </a:defRPr>
            </a:lvl3pPr>
            <a:lvl4pPr marL="1600200" indent="-228600">
              <a:defRPr sz="2400">
                <a:solidFill>
                  <a:schemeClr val="tx1"/>
                </a:solidFill>
                <a:latin typeface="Arial" charset="0"/>
                <a:ea typeface="ＭＳ Ｐゴシック" pitchFamily="-112" charset="-128"/>
              </a:defRPr>
            </a:lvl4pPr>
            <a:lvl5pPr marL="2057400" indent="-228600">
              <a:defRPr sz="2400">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b="1" dirty="0">
                <a:solidFill>
                  <a:srgbClr val="FF0000"/>
                </a:solidFill>
              </a:rPr>
              <a:t>4 MONITORS</a:t>
            </a:r>
          </a:p>
        </p:txBody>
      </p:sp>
      <p:sp>
        <p:nvSpPr>
          <p:cNvPr id="40968" name="Oval 35846"/>
          <p:cNvSpPr>
            <a:spLocks noChangeArrowheads="1"/>
          </p:cNvSpPr>
          <p:nvPr/>
        </p:nvSpPr>
        <p:spPr bwMode="auto">
          <a:xfrm>
            <a:off x="8153400" y="5105400"/>
            <a:ext cx="914400" cy="1066800"/>
          </a:xfrm>
          <a:prstGeom prst="ellipse">
            <a:avLst/>
          </a:prstGeom>
          <a:solidFill>
            <a:schemeClr val="accent1">
              <a:alpha val="7059"/>
            </a:schemeClr>
          </a:solidFill>
          <a:ln w="25400" algn="ctr">
            <a:solidFill>
              <a:srgbClr val="FFFF00"/>
            </a:solidFill>
            <a:round/>
            <a:headEnd/>
            <a:tailEnd/>
          </a:ln>
        </p:spPr>
        <p:txBody>
          <a:bodyPr/>
          <a:lstStyle/>
          <a:p>
            <a:endParaRPr lang="en-US"/>
          </a:p>
        </p:txBody>
      </p:sp>
      <p:sp>
        <p:nvSpPr>
          <p:cNvPr id="8" name="Footer Placeholder 2"/>
          <p:cNvSpPr txBox="1">
            <a:spLocks/>
          </p:cNvSpPr>
          <p:nvPr/>
        </p:nvSpPr>
        <p:spPr>
          <a:xfrm>
            <a:off x="6841621"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smtClean="0">
                <a:latin typeface="+mj-lt"/>
              </a:rPr>
              <a:t>Introduction to Linux GUI</a:t>
            </a:r>
            <a:endParaRPr lang="en-US" sz="1400" dirty="0">
              <a:latin typeface="+mj-lt"/>
            </a:endParaRPr>
          </a:p>
        </p:txBody>
      </p:sp>
    </p:spTree>
    <p:extLst>
      <p:ext uri="{BB962C8B-B14F-4D97-AF65-F5344CB8AC3E}">
        <p14:creationId xmlns="" xmlns:p14="http://schemas.microsoft.com/office/powerpoint/2010/main" val="11844853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Rectangle 2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08000" y="1371600"/>
            <a:ext cx="8331200" cy="5176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988" name="Oval 4"/>
          <p:cNvSpPr>
            <a:spLocks noChangeArrowheads="1"/>
          </p:cNvSpPr>
          <p:nvPr/>
        </p:nvSpPr>
        <p:spPr bwMode="auto">
          <a:xfrm>
            <a:off x="2971800" y="1905000"/>
            <a:ext cx="381000" cy="304800"/>
          </a:xfrm>
          <a:prstGeom prst="ellipse">
            <a:avLst/>
          </a:prstGeom>
          <a:noFill/>
          <a:ln w="28575" algn="ctr">
            <a:solidFill>
              <a:srgbClr val="FF33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800"/>
          </a:p>
        </p:txBody>
      </p:sp>
      <p:sp>
        <p:nvSpPr>
          <p:cNvPr id="41989" name="TextBox 5"/>
          <p:cNvSpPr txBox="1">
            <a:spLocks noChangeArrowheads="1"/>
          </p:cNvSpPr>
          <p:nvPr/>
        </p:nvSpPr>
        <p:spPr bwMode="auto">
          <a:xfrm>
            <a:off x="4485904" y="2835275"/>
            <a:ext cx="3581400" cy="646331"/>
          </a:xfrm>
          <a:prstGeom prst="rect">
            <a:avLst/>
          </a:prstGeom>
          <a:solidFill>
            <a:srgbClr val="FFFF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12" charset="-128"/>
              </a:defRPr>
            </a:lvl1pPr>
            <a:lvl2pPr marL="742950" indent="-285750">
              <a:defRPr sz="2400">
                <a:solidFill>
                  <a:schemeClr val="tx1"/>
                </a:solidFill>
                <a:latin typeface="Arial" charset="0"/>
                <a:ea typeface="ＭＳ Ｐゴシック" pitchFamily="-112" charset="-128"/>
              </a:defRPr>
            </a:lvl2pPr>
            <a:lvl3pPr marL="1143000" indent="-228600">
              <a:defRPr sz="2400">
                <a:solidFill>
                  <a:schemeClr val="tx1"/>
                </a:solidFill>
                <a:latin typeface="Arial" charset="0"/>
                <a:ea typeface="ＭＳ Ｐゴシック" pitchFamily="-112" charset="-128"/>
              </a:defRPr>
            </a:lvl3pPr>
            <a:lvl4pPr marL="1600200" indent="-228600">
              <a:defRPr sz="2400">
                <a:solidFill>
                  <a:schemeClr val="tx1"/>
                </a:solidFill>
                <a:latin typeface="Arial" charset="0"/>
                <a:ea typeface="ＭＳ Ｐゴシック" pitchFamily="-112" charset="-128"/>
              </a:defRPr>
            </a:lvl4pPr>
            <a:lvl5pPr marL="2057400" indent="-228600">
              <a:defRPr sz="2400">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zh-TW" sz="1800" dirty="0">
                <a:latin typeface="+mj-lt"/>
                <a:ea typeface="新細明體" pitchFamily="18" charset="-120"/>
              </a:rPr>
              <a:t>command to show the content of current directory</a:t>
            </a:r>
          </a:p>
        </p:txBody>
      </p:sp>
      <p:sp>
        <p:nvSpPr>
          <p:cNvPr id="41990" name="Straight Connector 6"/>
          <p:cNvSpPr>
            <a:spLocks noChangeShapeType="1"/>
          </p:cNvSpPr>
          <p:nvPr/>
        </p:nvSpPr>
        <p:spPr bwMode="auto">
          <a:xfrm flipH="1" flipV="1">
            <a:off x="3162300" y="2209798"/>
            <a:ext cx="1333500" cy="625475"/>
          </a:xfrm>
          <a:prstGeom prst="line">
            <a:avLst/>
          </a:prstGeom>
          <a:noFill/>
          <a:ln w="9525" algn="ctr">
            <a:solidFill>
              <a:srgbClr val="FF3300"/>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41991" name="Oval 7"/>
          <p:cNvSpPr>
            <a:spLocks noChangeArrowheads="1"/>
          </p:cNvSpPr>
          <p:nvPr/>
        </p:nvSpPr>
        <p:spPr bwMode="auto">
          <a:xfrm>
            <a:off x="2895600" y="3276600"/>
            <a:ext cx="1028700" cy="281206"/>
          </a:xfrm>
          <a:prstGeom prst="ellipse">
            <a:avLst/>
          </a:prstGeom>
          <a:noFill/>
          <a:ln w="28575" algn="ctr">
            <a:solidFill>
              <a:srgbClr val="FF33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800"/>
          </a:p>
        </p:txBody>
      </p:sp>
      <p:sp>
        <p:nvSpPr>
          <p:cNvPr id="41992" name="TextBox 8"/>
          <p:cNvSpPr txBox="1">
            <a:spLocks noChangeArrowheads="1"/>
          </p:cNvSpPr>
          <p:nvPr/>
        </p:nvSpPr>
        <p:spPr bwMode="auto">
          <a:xfrm>
            <a:off x="4076700" y="4497058"/>
            <a:ext cx="4038600" cy="646331"/>
          </a:xfrm>
          <a:prstGeom prst="rect">
            <a:avLst/>
          </a:prstGeom>
          <a:solidFill>
            <a:srgbClr val="FFFF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112" charset="-128"/>
              </a:defRPr>
            </a:lvl1pPr>
            <a:lvl2pPr marL="742950" indent="-285750">
              <a:defRPr sz="2400">
                <a:solidFill>
                  <a:schemeClr val="tx1"/>
                </a:solidFill>
                <a:latin typeface="Arial" charset="0"/>
                <a:ea typeface="ＭＳ Ｐゴシック" pitchFamily="-112" charset="-128"/>
              </a:defRPr>
            </a:lvl2pPr>
            <a:lvl3pPr marL="1143000" indent="-228600">
              <a:defRPr sz="2400">
                <a:solidFill>
                  <a:schemeClr val="tx1"/>
                </a:solidFill>
                <a:latin typeface="Arial" charset="0"/>
                <a:ea typeface="ＭＳ Ｐゴシック" pitchFamily="-112" charset="-128"/>
              </a:defRPr>
            </a:lvl3pPr>
            <a:lvl4pPr marL="1600200" indent="-228600">
              <a:defRPr sz="2400">
                <a:solidFill>
                  <a:schemeClr val="tx1"/>
                </a:solidFill>
                <a:latin typeface="Arial" charset="0"/>
                <a:ea typeface="ＭＳ Ｐゴシック" pitchFamily="-112" charset="-128"/>
              </a:defRPr>
            </a:lvl4pPr>
            <a:lvl5pPr marL="2057400" indent="-228600">
              <a:defRPr sz="2400">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zh-TW" sz="1800" dirty="0">
                <a:latin typeface="+mj-lt"/>
                <a:ea typeface="新細明體" pitchFamily="18" charset="-120"/>
              </a:rPr>
              <a:t>command to show the content of current directory with option -al</a:t>
            </a:r>
          </a:p>
        </p:txBody>
      </p:sp>
      <p:sp>
        <p:nvSpPr>
          <p:cNvPr id="41993" name="TextBox 9"/>
          <p:cNvSpPr txBox="1">
            <a:spLocks noChangeArrowheads="1"/>
          </p:cNvSpPr>
          <p:nvPr/>
        </p:nvSpPr>
        <p:spPr bwMode="auto">
          <a:xfrm>
            <a:off x="685800" y="4343400"/>
            <a:ext cx="3276600" cy="646331"/>
          </a:xfrm>
          <a:prstGeom prst="rect">
            <a:avLst/>
          </a:prstGeom>
          <a:solidFill>
            <a:srgbClr val="FFFF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112" charset="-128"/>
              </a:defRPr>
            </a:lvl1pPr>
            <a:lvl2pPr marL="742950" indent="-285750">
              <a:defRPr sz="2400">
                <a:solidFill>
                  <a:schemeClr val="tx1"/>
                </a:solidFill>
                <a:latin typeface="Arial" charset="0"/>
                <a:ea typeface="ＭＳ Ｐゴシック" pitchFamily="-112" charset="-128"/>
              </a:defRPr>
            </a:lvl2pPr>
            <a:lvl3pPr marL="1143000" indent="-228600">
              <a:defRPr sz="2400">
                <a:solidFill>
                  <a:schemeClr val="tx1"/>
                </a:solidFill>
                <a:latin typeface="Arial" charset="0"/>
                <a:ea typeface="ＭＳ Ｐゴシック" pitchFamily="-112" charset="-128"/>
              </a:defRPr>
            </a:lvl3pPr>
            <a:lvl4pPr marL="1600200" indent="-228600">
              <a:defRPr sz="2400">
                <a:solidFill>
                  <a:schemeClr val="tx1"/>
                </a:solidFill>
                <a:latin typeface="Arial" charset="0"/>
                <a:ea typeface="ＭＳ Ｐゴシック" pitchFamily="-112" charset="-128"/>
              </a:defRPr>
            </a:lvl4pPr>
            <a:lvl5pPr marL="2057400" indent="-228600">
              <a:defRPr sz="2400">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zh-TW" sz="1800" dirty="0">
                <a:latin typeface="+mj-lt"/>
                <a:ea typeface="新細明體" pitchFamily="18" charset="-120"/>
              </a:rPr>
              <a:t>The prompt </a:t>
            </a:r>
            <a:r>
              <a:rPr lang="en-US" altLang="zh-TW" sz="1800" dirty="0" smtClean="0">
                <a:latin typeface="+mj-lt"/>
                <a:ea typeface="新細明體" pitchFamily="18" charset="-120"/>
              </a:rPr>
              <a:t># </a:t>
            </a:r>
            <a:r>
              <a:rPr lang="en-US" altLang="zh-TW" sz="1800" dirty="0">
                <a:latin typeface="+mj-lt"/>
                <a:ea typeface="新細明體" pitchFamily="18" charset="-120"/>
              </a:rPr>
              <a:t>shows that bash shell is using</a:t>
            </a:r>
          </a:p>
        </p:txBody>
      </p:sp>
      <p:sp>
        <p:nvSpPr>
          <p:cNvPr id="41994" name="Oval 10"/>
          <p:cNvSpPr>
            <a:spLocks noChangeArrowheads="1"/>
          </p:cNvSpPr>
          <p:nvPr/>
        </p:nvSpPr>
        <p:spPr bwMode="auto">
          <a:xfrm>
            <a:off x="2781300" y="5562600"/>
            <a:ext cx="190500" cy="457200"/>
          </a:xfrm>
          <a:prstGeom prst="ellipse">
            <a:avLst/>
          </a:prstGeom>
          <a:noFill/>
          <a:ln w="28575" algn="ctr">
            <a:solidFill>
              <a:srgbClr val="FF33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800"/>
          </a:p>
        </p:txBody>
      </p:sp>
      <p:sp>
        <p:nvSpPr>
          <p:cNvPr id="41995" name="Straight Connector 11"/>
          <p:cNvSpPr>
            <a:spLocks noChangeShapeType="1"/>
          </p:cNvSpPr>
          <p:nvPr/>
        </p:nvSpPr>
        <p:spPr bwMode="auto">
          <a:xfrm>
            <a:off x="1447800" y="4989731"/>
            <a:ext cx="1390650" cy="572869"/>
          </a:xfrm>
          <a:prstGeom prst="line">
            <a:avLst/>
          </a:prstGeom>
          <a:noFill/>
          <a:ln w="9525" algn="ctr">
            <a:solidFill>
              <a:srgbClr val="FF3300"/>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41996" name="TextBox 11"/>
          <p:cNvSpPr txBox="1">
            <a:spLocks noChangeArrowheads="1"/>
          </p:cNvSpPr>
          <p:nvPr/>
        </p:nvSpPr>
        <p:spPr bwMode="auto">
          <a:xfrm>
            <a:off x="533400" y="5943600"/>
            <a:ext cx="8077200"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112" charset="-128"/>
              </a:defRPr>
            </a:lvl1pPr>
            <a:lvl2pPr marL="742950" indent="-285750">
              <a:defRPr sz="2400">
                <a:solidFill>
                  <a:schemeClr val="tx1"/>
                </a:solidFill>
                <a:latin typeface="Arial" charset="0"/>
                <a:ea typeface="ＭＳ Ｐゴシック" pitchFamily="-112" charset="-128"/>
              </a:defRPr>
            </a:lvl2pPr>
            <a:lvl3pPr marL="1143000" indent="-228600">
              <a:defRPr sz="2400">
                <a:solidFill>
                  <a:schemeClr val="tx1"/>
                </a:solidFill>
                <a:latin typeface="Arial" charset="0"/>
                <a:ea typeface="ＭＳ Ｐゴシック" pitchFamily="-112" charset="-128"/>
              </a:defRPr>
            </a:lvl3pPr>
            <a:lvl4pPr marL="1600200" indent="-228600">
              <a:defRPr sz="2400">
                <a:solidFill>
                  <a:schemeClr val="tx1"/>
                </a:solidFill>
                <a:latin typeface="Arial" charset="0"/>
                <a:ea typeface="ＭＳ Ｐゴシック" pitchFamily="-112" charset="-128"/>
              </a:defRPr>
            </a:lvl4pPr>
            <a:lvl5pPr marL="2057400" indent="-228600">
              <a:defRPr sz="2400">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sz="1600" dirty="0">
                <a:solidFill>
                  <a:schemeClr val="bg1"/>
                </a:solidFill>
                <a:latin typeface="+mj-lt"/>
              </a:rPr>
              <a:t>All LINUX commands start with the name of the command and can be followed by options and arguments.</a:t>
            </a:r>
          </a:p>
        </p:txBody>
      </p:sp>
      <p:sp>
        <p:nvSpPr>
          <p:cNvPr id="13" name="Straight Connector 6"/>
          <p:cNvSpPr>
            <a:spLocks noChangeShapeType="1"/>
          </p:cNvSpPr>
          <p:nvPr/>
        </p:nvSpPr>
        <p:spPr bwMode="auto">
          <a:xfrm flipH="1" flipV="1">
            <a:off x="3551382" y="3557806"/>
            <a:ext cx="1143000" cy="937994"/>
          </a:xfrm>
          <a:prstGeom prst="line">
            <a:avLst/>
          </a:prstGeom>
          <a:noFill/>
          <a:ln w="9525" algn="ctr">
            <a:solidFill>
              <a:srgbClr val="FF3300"/>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14" name="Footer Placeholder 2"/>
          <p:cNvSpPr txBox="1">
            <a:spLocks/>
          </p:cNvSpPr>
          <p:nvPr/>
        </p:nvSpPr>
        <p:spPr>
          <a:xfrm>
            <a:off x="6858000" y="6492875"/>
            <a:ext cx="2166937" cy="365125"/>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000" kern="1200">
                <a:solidFill>
                  <a:schemeClr val="tx2"/>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Introduction to CLI</a:t>
            </a:r>
            <a:endParaRPr lang="en-US" sz="1400" dirty="0">
              <a:latin typeface="+mj-lt"/>
            </a:endParaRPr>
          </a:p>
        </p:txBody>
      </p:sp>
      <p:sp>
        <p:nvSpPr>
          <p:cNvPr id="15" name="Rectangle 1"/>
          <p:cNvSpPr>
            <a:spLocks noChangeArrowheads="1"/>
          </p:cNvSpPr>
          <p:nvPr/>
        </p:nvSpPr>
        <p:spPr bwMode="auto">
          <a:xfrm>
            <a:off x="3411793" y="533400"/>
            <a:ext cx="2074607" cy="677108"/>
          </a:xfrm>
          <a:prstGeom prst="rect">
            <a:avLst/>
          </a:prstGeom>
          <a:noFill/>
          <a:ln w="9525">
            <a:noFill/>
            <a:miter lim="800000"/>
            <a:headEnd/>
            <a:tailEnd/>
          </a:ln>
        </p:spPr>
        <p:txBody>
          <a:bodyPr wrap="none">
            <a:spAutoFit/>
          </a:bodyPr>
          <a:lstStyle/>
          <a:p>
            <a:pPr>
              <a:defRPr/>
            </a:pPr>
            <a:r>
              <a:rPr lang="en-US" sz="3800" b="1" dirty="0" smtClean="0">
                <a:solidFill>
                  <a:srgbClr val="C00000"/>
                </a:solidFill>
                <a:effectLst>
                  <a:outerShdw blurRad="38100" dist="38100" dir="2700000" algn="tl">
                    <a:srgbClr val="C0C0C0"/>
                  </a:outerShdw>
                </a:effectLst>
                <a:latin typeface="+mj-lt"/>
                <a:ea typeface="+mj-ea"/>
                <a:cs typeface="+mj-cs"/>
              </a:rPr>
              <a:t>Linux CLI</a:t>
            </a:r>
            <a:endParaRPr lang="en-US" sz="3800" b="1" dirty="0">
              <a:solidFill>
                <a:srgbClr val="C00000"/>
              </a:solidFill>
              <a:effectLst>
                <a:outerShdw blurRad="38100" dist="38100" dir="2700000" algn="tl">
                  <a:srgbClr val="C0C0C0"/>
                </a:outerShdw>
              </a:effectLst>
              <a:latin typeface="+mj-lt"/>
              <a:ea typeface="+mj-ea"/>
              <a:cs typeface="+mj-cs"/>
            </a:endParaRPr>
          </a:p>
        </p:txBody>
      </p:sp>
    </p:spTree>
    <p:extLst>
      <p:ext uri="{BB962C8B-B14F-4D97-AF65-F5344CB8AC3E}">
        <p14:creationId xmlns="" xmlns:p14="http://schemas.microsoft.com/office/powerpoint/2010/main" val="32380108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Rectangle 1"/>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33400" y="1219200"/>
            <a:ext cx="8331200" cy="5176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03" name="TextBox 2"/>
          <p:cNvSpPr txBox="1">
            <a:spLocks noChangeArrowheads="1"/>
          </p:cNvSpPr>
          <p:nvPr/>
        </p:nvSpPr>
        <p:spPr bwMode="auto">
          <a:xfrm>
            <a:off x="3352800" y="5638800"/>
            <a:ext cx="5181600" cy="646331"/>
          </a:xfrm>
          <a:prstGeom prst="rect">
            <a:avLst/>
          </a:prstGeom>
          <a:solidFill>
            <a:srgbClr val="FFFF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12" charset="-128"/>
              </a:defRPr>
            </a:lvl1pPr>
            <a:lvl2pPr marL="742950" indent="-285750">
              <a:defRPr sz="2400">
                <a:solidFill>
                  <a:schemeClr val="tx1"/>
                </a:solidFill>
                <a:latin typeface="Arial" charset="0"/>
                <a:ea typeface="ＭＳ Ｐゴシック" pitchFamily="-112" charset="-128"/>
              </a:defRPr>
            </a:lvl2pPr>
            <a:lvl3pPr marL="1143000" indent="-228600">
              <a:defRPr sz="2400">
                <a:solidFill>
                  <a:schemeClr val="tx1"/>
                </a:solidFill>
                <a:latin typeface="Arial" charset="0"/>
                <a:ea typeface="ＭＳ Ｐゴシック" pitchFamily="-112" charset="-128"/>
              </a:defRPr>
            </a:lvl3pPr>
            <a:lvl4pPr marL="1600200" indent="-228600">
              <a:defRPr sz="2400">
                <a:solidFill>
                  <a:schemeClr val="tx1"/>
                </a:solidFill>
                <a:latin typeface="Arial" charset="0"/>
                <a:ea typeface="ＭＳ Ｐゴシック" pitchFamily="-112" charset="-128"/>
              </a:defRPr>
            </a:lvl4pPr>
            <a:lvl5pPr marL="2057400" indent="-228600">
              <a:defRPr sz="2400">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zh-TW" sz="1800" dirty="0">
                <a:latin typeface="+mj-lt"/>
                <a:ea typeface="新細明體" pitchFamily="18" charset="-120"/>
              </a:rPr>
              <a:t>Names in blue are directories, indicated by a letter d at the beginning of the line</a:t>
            </a:r>
          </a:p>
        </p:txBody>
      </p:sp>
      <p:sp>
        <p:nvSpPr>
          <p:cNvPr id="51204" name="Oval 3"/>
          <p:cNvSpPr>
            <a:spLocks noChangeArrowheads="1"/>
          </p:cNvSpPr>
          <p:nvPr/>
        </p:nvSpPr>
        <p:spPr bwMode="auto">
          <a:xfrm>
            <a:off x="5943600" y="3429000"/>
            <a:ext cx="1447800" cy="762000"/>
          </a:xfrm>
          <a:prstGeom prst="ellipse">
            <a:avLst/>
          </a:prstGeom>
          <a:noFill/>
          <a:ln w="28575" algn="ctr">
            <a:solidFill>
              <a:srgbClr val="FF33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800"/>
          </a:p>
        </p:txBody>
      </p:sp>
      <p:sp>
        <p:nvSpPr>
          <p:cNvPr id="51205" name="Straight Connector 4"/>
          <p:cNvSpPr>
            <a:spLocks noChangeShapeType="1"/>
          </p:cNvSpPr>
          <p:nvPr/>
        </p:nvSpPr>
        <p:spPr bwMode="auto">
          <a:xfrm flipV="1">
            <a:off x="5715000" y="4191000"/>
            <a:ext cx="571500" cy="1447800"/>
          </a:xfrm>
          <a:prstGeom prst="line">
            <a:avLst/>
          </a:prstGeom>
          <a:noFill/>
          <a:ln w="9525" algn="ctr">
            <a:solidFill>
              <a:srgbClr val="FF3300"/>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51206" name="TextBox 5"/>
          <p:cNvSpPr txBox="1">
            <a:spLocks noChangeArrowheads="1"/>
          </p:cNvSpPr>
          <p:nvPr/>
        </p:nvSpPr>
        <p:spPr bwMode="auto">
          <a:xfrm>
            <a:off x="4114800" y="2630269"/>
            <a:ext cx="4343400" cy="646331"/>
          </a:xfrm>
          <a:prstGeom prst="rect">
            <a:avLst/>
          </a:prstGeom>
          <a:solidFill>
            <a:srgbClr val="FFFF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112" charset="-128"/>
              </a:defRPr>
            </a:lvl1pPr>
            <a:lvl2pPr marL="742950" indent="-285750">
              <a:defRPr sz="2400">
                <a:solidFill>
                  <a:schemeClr val="tx1"/>
                </a:solidFill>
                <a:latin typeface="Arial" charset="0"/>
                <a:ea typeface="ＭＳ Ｐゴシック" pitchFamily="-112" charset="-128"/>
              </a:defRPr>
            </a:lvl2pPr>
            <a:lvl3pPr marL="1143000" indent="-228600">
              <a:defRPr sz="2400">
                <a:solidFill>
                  <a:schemeClr val="tx1"/>
                </a:solidFill>
                <a:latin typeface="Arial" charset="0"/>
                <a:ea typeface="ＭＳ Ｐゴシック" pitchFamily="-112" charset="-128"/>
              </a:defRPr>
            </a:lvl3pPr>
            <a:lvl4pPr marL="1600200" indent="-228600">
              <a:defRPr sz="2400">
                <a:solidFill>
                  <a:schemeClr val="tx1"/>
                </a:solidFill>
                <a:latin typeface="Arial" charset="0"/>
                <a:ea typeface="ＭＳ Ｐゴシック" pitchFamily="-112" charset="-128"/>
              </a:defRPr>
            </a:lvl4pPr>
            <a:lvl5pPr marL="2057400" indent="-228600">
              <a:defRPr sz="2400">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zh-TW" sz="1800" dirty="0">
                <a:latin typeface="+mj-lt"/>
                <a:ea typeface="新細明體" pitchFamily="18" charset="-120"/>
              </a:rPr>
              <a:t>The concept of simple file and directory is similar to DOS</a:t>
            </a:r>
          </a:p>
        </p:txBody>
      </p:sp>
      <p:sp>
        <p:nvSpPr>
          <p:cNvPr id="51207" name="Straight Connector 11"/>
          <p:cNvSpPr>
            <a:spLocks noChangeShapeType="1"/>
          </p:cNvSpPr>
          <p:nvPr/>
        </p:nvSpPr>
        <p:spPr bwMode="auto">
          <a:xfrm flipH="1" flipV="1">
            <a:off x="914400" y="4267199"/>
            <a:ext cx="2438400" cy="1694765"/>
          </a:xfrm>
          <a:prstGeom prst="line">
            <a:avLst/>
          </a:prstGeom>
          <a:noFill/>
          <a:ln w="9525" algn="ctr">
            <a:solidFill>
              <a:srgbClr val="FF3300"/>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8" name="Footer Placeholder 2"/>
          <p:cNvSpPr txBox="1">
            <a:spLocks/>
          </p:cNvSpPr>
          <p:nvPr/>
        </p:nvSpPr>
        <p:spPr>
          <a:xfrm>
            <a:off x="6858000" y="6492875"/>
            <a:ext cx="2166937" cy="365125"/>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000" kern="1200">
                <a:solidFill>
                  <a:schemeClr val="tx2"/>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Introduction to CLI</a:t>
            </a:r>
            <a:endParaRPr lang="en-US" sz="1400" dirty="0">
              <a:latin typeface="+mj-lt"/>
            </a:endParaRPr>
          </a:p>
        </p:txBody>
      </p:sp>
      <p:sp>
        <p:nvSpPr>
          <p:cNvPr id="9" name="Rectangle 1"/>
          <p:cNvSpPr>
            <a:spLocks noChangeArrowheads="1"/>
          </p:cNvSpPr>
          <p:nvPr/>
        </p:nvSpPr>
        <p:spPr bwMode="auto">
          <a:xfrm>
            <a:off x="3411793" y="533400"/>
            <a:ext cx="2074607" cy="677108"/>
          </a:xfrm>
          <a:prstGeom prst="rect">
            <a:avLst/>
          </a:prstGeom>
          <a:noFill/>
          <a:ln w="9525">
            <a:noFill/>
            <a:miter lim="800000"/>
            <a:headEnd/>
            <a:tailEnd/>
          </a:ln>
        </p:spPr>
        <p:txBody>
          <a:bodyPr wrap="none">
            <a:spAutoFit/>
          </a:bodyPr>
          <a:lstStyle/>
          <a:p>
            <a:pPr>
              <a:defRPr/>
            </a:pPr>
            <a:r>
              <a:rPr lang="en-US" sz="3800" b="1" dirty="0" smtClean="0">
                <a:solidFill>
                  <a:srgbClr val="C00000"/>
                </a:solidFill>
                <a:effectLst>
                  <a:outerShdw blurRad="38100" dist="38100" dir="2700000" algn="tl">
                    <a:srgbClr val="C0C0C0"/>
                  </a:outerShdw>
                </a:effectLst>
                <a:latin typeface="+mj-lt"/>
                <a:ea typeface="+mj-ea"/>
                <a:cs typeface="+mj-cs"/>
              </a:rPr>
              <a:t>Linux CLI</a:t>
            </a:r>
            <a:endParaRPr lang="en-US" sz="3800" b="1" dirty="0">
              <a:solidFill>
                <a:srgbClr val="C00000"/>
              </a:solidFill>
              <a:effectLst>
                <a:outerShdw blurRad="38100" dist="38100" dir="2700000" algn="tl">
                  <a:srgbClr val="C0C0C0"/>
                </a:outerShdw>
              </a:effectLst>
              <a:latin typeface="+mj-lt"/>
              <a:ea typeface="+mj-ea"/>
              <a:cs typeface="+mj-cs"/>
            </a:endParaRPr>
          </a:p>
        </p:txBody>
      </p:sp>
    </p:spTree>
    <p:extLst>
      <p:ext uri="{BB962C8B-B14F-4D97-AF65-F5344CB8AC3E}">
        <p14:creationId xmlns="" xmlns:p14="http://schemas.microsoft.com/office/powerpoint/2010/main" val="12937663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6865"/>
          <p:cNvSpPr txBox="1">
            <a:spLocks noChangeArrowheads="1"/>
          </p:cNvSpPr>
          <p:nvPr/>
        </p:nvSpPr>
        <p:spPr bwMode="auto">
          <a:xfrm>
            <a:off x="609600" y="1914469"/>
            <a:ext cx="7696200" cy="45625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12" charset="-128"/>
              </a:defRPr>
            </a:lvl1pPr>
            <a:lvl2pPr marL="742950" indent="-285750">
              <a:defRPr sz="2400">
                <a:solidFill>
                  <a:schemeClr val="tx1"/>
                </a:solidFill>
                <a:latin typeface="Arial" charset="0"/>
                <a:ea typeface="ＭＳ Ｐゴシック" pitchFamily="-112" charset="-128"/>
              </a:defRPr>
            </a:lvl2pPr>
            <a:lvl3pPr marL="1143000" indent="-228600">
              <a:defRPr sz="2400">
                <a:solidFill>
                  <a:schemeClr val="tx1"/>
                </a:solidFill>
                <a:latin typeface="Arial" charset="0"/>
                <a:ea typeface="ＭＳ Ｐゴシック" pitchFamily="-112" charset="-128"/>
              </a:defRPr>
            </a:lvl3pPr>
            <a:lvl4pPr marL="1600200" indent="-228600">
              <a:defRPr sz="2400">
                <a:solidFill>
                  <a:schemeClr val="tx1"/>
                </a:solidFill>
                <a:latin typeface="Arial" charset="0"/>
                <a:ea typeface="ＭＳ Ｐゴシック" pitchFamily="-112" charset="-128"/>
              </a:defRPr>
            </a:lvl4pPr>
            <a:lvl5pPr marL="2057400" indent="-228600">
              <a:defRPr sz="2400">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12" charset="-128"/>
              </a:defRPr>
            </a:lvl9pPr>
          </a:lstStyle>
          <a:p>
            <a:pPr>
              <a:lnSpc>
                <a:spcPct val="150000"/>
              </a:lnSpc>
              <a:spcBef>
                <a:spcPts val="0"/>
              </a:spcBef>
            </a:pPr>
            <a:r>
              <a:rPr lang="en-US" sz="1300" b="1" dirty="0" smtClean="0">
                <a:solidFill>
                  <a:schemeClr val="tx1">
                    <a:lumMod val="75000"/>
                    <a:lumOff val="25000"/>
                  </a:schemeClr>
                </a:solidFill>
                <a:latin typeface="+mj-lt"/>
              </a:rPr>
              <a:t>/</a:t>
            </a:r>
            <a:r>
              <a:rPr lang="en-US" sz="1300" b="1" dirty="0">
                <a:solidFill>
                  <a:schemeClr val="tx1">
                    <a:lumMod val="75000"/>
                    <a:lumOff val="25000"/>
                  </a:schemeClr>
                </a:solidFill>
                <a:latin typeface="+mj-lt"/>
              </a:rPr>
              <a:t>root – home directory of the user root</a:t>
            </a:r>
          </a:p>
          <a:p>
            <a:pPr>
              <a:lnSpc>
                <a:spcPct val="150000"/>
              </a:lnSpc>
              <a:spcBef>
                <a:spcPts val="0"/>
              </a:spcBef>
            </a:pPr>
            <a:r>
              <a:rPr lang="en-US" sz="1300" b="1" dirty="0" err="1">
                <a:solidFill>
                  <a:schemeClr val="tx1">
                    <a:lumMod val="75000"/>
                    <a:lumOff val="25000"/>
                  </a:schemeClr>
                </a:solidFill>
                <a:latin typeface="+mj-lt"/>
              </a:rPr>
              <a:t>pwd</a:t>
            </a:r>
            <a:r>
              <a:rPr lang="en-US" sz="1300" b="1" dirty="0">
                <a:solidFill>
                  <a:schemeClr val="tx1">
                    <a:lumMod val="75000"/>
                    <a:lumOff val="25000"/>
                  </a:schemeClr>
                </a:solidFill>
                <a:latin typeface="+mj-lt"/>
              </a:rPr>
              <a:t> – you can see your home directory</a:t>
            </a:r>
          </a:p>
          <a:p>
            <a:pPr>
              <a:lnSpc>
                <a:spcPct val="150000"/>
              </a:lnSpc>
              <a:spcBef>
                <a:spcPts val="0"/>
              </a:spcBef>
            </a:pPr>
            <a:r>
              <a:rPr lang="en-US" sz="1300" b="1" dirty="0" err="1">
                <a:solidFill>
                  <a:schemeClr val="tx1">
                    <a:lumMod val="75000"/>
                    <a:lumOff val="25000"/>
                  </a:schemeClr>
                </a:solidFill>
                <a:latin typeface="+mj-lt"/>
              </a:rPr>
              <a:t>df</a:t>
            </a:r>
            <a:r>
              <a:rPr lang="en-US" sz="1300" b="1" dirty="0">
                <a:solidFill>
                  <a:schemeClr val="tx1">
                    <a:lumMod val="75000"/>
                    <a:lumOff val="25000"/>
                  </a:schemeClr>
                </a:solidFill>
                <a:latin typeface="+mj-lt"/>
              </a:rPr>
              <a:t> – to see disk space available</a:t>
            </a:r>
          </a:p>
          <a:p>
            <a:pPr>
              <a:lnSpc>
                <a:spcPct val="150000"/>
              </a:lnSpc>
              <a:spcBef>
                <a:spcPts val="0"/>
              </a:spcBef>
            </a:pPr>
            <a:r>
              <a:rPr lang="en-US" sz="1300" b="1" dirty="0">
                <a:solidFill>
                  <a:schemeClr val="tx1">
                    <a:lumMod val="75000"/>
                    <a:lumOff val="25000"/>
                  </a:schemeClr>
                </a:solidFill>
                <a:latin typeface="+mj-lt"/>
              </a:rPr>
              <a:t>cd – to change to different directory or to go back to home </a:t>
            </a:r>
            <a:r>
              <a:rPr lang="en-US" sz="1300" b="1" dirty="0" err="1">
                <a:solidFill>
                  <a:schemeClr val="tx1">
                    <a:lumMod val="75000"/>
                    <a:lumOff val="25000"/>
                  </a:schemeClr>
                </a:solidFill>
                <a:latin typeface="+mj-lt"/>
              </a:rPr>
              <a:t>dir</a:t>
            </a:r>
            <a:endParaRPr lang="en-US" sz="1300" b="1" dirty="0">
              <a:solidFill>
                <a:schemeClr val="tx1">
                  <a:lumMod val="75000"/>
                  <a:lumOff val="25000"/>
                </a:schemeClr>
              </a:solidFill>
              <a:latin typeface="+mj-lt"/>
            </a:endParaRPr>
          </a:p>
          <a:p>
            <a:pPr>
              <a:lnSpc>
                <a:spcPct val="150000"/>
              </a:lnSpc>
              <a:spcBef>
                <a:spcPts val="0"/>
              </a:spcBef>
            </a:pPr>
            <a:r>
              <a:rPr lang="en-US" sz="1300" b="1" dirty="0">
                <a:solidFill>
                  <a:schemeClr val="tx1">
                    <a:lumMod val="75000"/>
                    <a:lumOff val="25000"/>
                  </a:schemeClr>
                </a:solidFill>
                <a:latin typeface="+mj-lt"/>
              </a:rPr>
              <a:t>..  -  move to parent directory </a:t>
            </a:r>
          </a:p>
          <a:p>
            <a:pPr>
              <a:lnSpc>
                <a:spcPct val="150000"/>
              </a:lnSpc>
              <a:spcBef>
                <a:spcPts val="0"/>
              </a:spcBef>
            </a:pPr>
            <a:r>
              <a:rPr lang="en-US" sz="1300" b="1" dirty="0" err="1">
                <a:solidFill>
                  <a:schemeClr val="tx1">
                    <a:lumMod val="75000"/>
                    <a:lumOff val="25000"/>
                  </a:schemeClr>
                </a:solidFill>
                <a:latin typeface="+mj-lt"/>
              </a:rPr>
              <a:t>ls</a:t>
            </a:r>
            <a:r>
              <a:rPr lang="en-US" sz="1300" b="1" dirty="0">
                <a:solidFill>
                  <a:schemeClr val="tx1">
                    <a:lumMod val="75000"/>
                    <a:lumOff val="25000"/>
                  </a:schemeClr>
                </a:solidFill>
                <a:latin typeface="+mj-lt"/>
              </a:rPr>
              <a:t> – list the contents of a directory; Options: -l (more info) </a:t>
            </a:r>
            <a:r>
              <a:rPr lang="en-US" sz="1300" b="1" dirty="0" smtClean="0">
                <a:solidFill>
                  <a:schemeClr val="tx1">
                    <a:lumMod val="75000"/>
                    <a:lumOff val="25000"/>
                  </a:schemeClr>
                </a:solidFill>
                <a:latin typeface="+mj-lt"/>
              </a:rPr>
              <a:t>-</a:t>
            </a:r>
            <a:r>
              <a:rPr lang="en-US" sz="1300" b="1" dirty="0">
                <a:solidFill>
                  <a:schemeClr val="tx1">
                    <a:lumMod val="75000"/>
                    <a:lumOff val="25000"/>
                  </a:schemeClr>
                </a:solidFill>
                <a:latin typeface="+mj-lt"/>
              </a:rPr>
              <a:t>a (displays hidden files</a:t>
            </a:r>
            <a:r>
              <a:rPr lang="en-US" sz="1300" b="1" dirty="0" smtClean="0">
                <a:solidFill>
                  <a:schemeClr val="tx1">
                    <a:lumMod val="75000"/>
                    <a:lumOff val="25000"/>
                  </a:schemeClr>
                </a:solidFill>
                <a:latin typeface="+mj-lt"/>
              </a:rPr>
              <a:t>)-</a:t>
            </a:r>
            <a:r>
              <a:rPr lang="en-US" sz="1300" b="1" dirty="0">
                <a:solidFill>
                  <a:schemeClr val="tx1">
                    <a:lumMod val="75000"/>
                    <a:lumOff val="25000"/>
                  </a:schemeClr>
                </a:solidFill>
                <a:latin typeface="+mj-lt"/>
              </a:rPr>
              <a:t>t (sort by time</a:t>
            </a:r>
            <a:r>
              <a:rPr lang="en-US" sz="1300" b="1" dirty="0" smtClean="0">
                <a:solidFill>
                  <a:schemeClr val="tx1">
                    <a:lumMod val="75000"/>
                    <a:lumOff val="25000"/>
                  </a:schemeClr>
                </a:solidFill>
                <a:latin typeface="+mj-lt"/>
              </a:rPr>
              <a:t>)  -</a:t>
            </a:r>
            <a:r>
              <a:rPr lang="en-US" sz="1300" b="1" dirty="0">
                <a:solidFill>
                  <a:schemeClr val="tx1">
                    <a:lumMod val="75000"/>
                    <a:lumOff val="25000"/>
                  </a:schemeClr>
                </a:solidFill>
                <a:latin typeface="+mj-lt"/>
              </a:rPr>
              <a:t>r (oldest first)</a:t>
            </a:r>
          </a:p>
          <a:p>
            <a:pPr>
              <a:lnSpc>
                <a:spcPct val="150000"/>
              </a:lnSpc>
              <a:spcBef>
                <a:spcPts val="0"/>
              </a:spcBef>
            </a:pPr>
            <a:r>
              <a:rPr lang="en-US" sz="1300" b="1" dirty="0">
                <a:solidFill>
                  <a:schemeClr val="tx1">
                    <a:lumMod val="75000"/>
                    <a:lumOff val="25000"/>
                  </a:schemeClr>
                </a:solidFill>
                <a:latin typeface="+mj-lt"/>
              </a:rPr>
              <a:t>Example: </a:t>
            </a:r>
            <a:r>
              <a:rPr lang="en-US" sz="1300" b="1" dirty="0" err="1">
                <a:solidFill>
                  <a:schemeClr val="tx1">
                    <a:lumMod val="75000"/>
                    <a:lumOff val="25000"/>
                  </a:schemeClr>
                </a:solidFill>
                <a:latin typeface="+mj-lt"/>
              </a:rPr>
              <a:t>ls</a:t>
            </a:r>
            <a:r>
              <a:rPr lang="en-US" sz="1300" b="1" dirty="0">
                <a:solidFill>
                  <a:schemeClr val="tx1">
                    <a:lumMod val="75000"/>
                    <a:lumOff val="25000"/>
                  </a:schemeClr>
                </a:solidFill>
                <a:latin typeface="+mj-lt"/>
              </a:rPr>
              <a:t> –</a:t>
            </a:r>
            <a:r>
              <a:rPr lang="en-US" sz="1300" b="1" dirty="0" err="1">
                <a:solidFill>
                  <a:schemeClr val="tx1">
                    <a:lumMod val="75000"/>
                    <a:lumOff val="25000"/>
                  </a:schemeClr>
                </a:solidFill>
                <a:latin typeface="+mj-lt"/>
              </a:rPr>
              <a:t>ltr</a:t>
            </a:r>
            <a:r>
              <a:rPr lang="en-US" sz="1300" b="1" dirty="0">
                <a:solidFill>
                  <a:schemeClr val="tx1">
                    <a:lumMod val="75000"/>
                    <a:lumOff val="25000"/>
                  </a:schemeClr>
                </a:solidFill>
                <a:latin typeface="+mj-lt"/>
              </a:rPr>
              <a:t> : display an long list of files that are sorted by time, display the oldest ones </a:t>
            </a:r>
            <a:r>
              <a:rPr lang="en-US" sz="1300" b="1" dirty="0" smtClean="0">
                <a:solidFill>
                  <a:schemeClr val="tx1">
                    <a:lumMod val="75000"/>
                    <a:lumOff val="25000"/>
                  </a:schemeClr>
                </a:solidFill>
                <a:latin typeface="+mj-lt"/>
              </a:rPr>
              <a:t>first</a:t>
            </a:r>
          </a:p>
          <a:p>
            <a:pPr>
              <a:lnSpc>
                <a:spcPct val="150000"/>
              </a:lnSpc>
              <a:spcBef>
                <a:spcPts val="0"/>
              </a:spcBef>
            </a:pPr>
            <a:r>
              <a:rPr lang="en-US" altLang="zh-TW" sz="1300" dirty="0" err="1" smtClean="0">
                <a:solidFill>
                  <a:schemeClr val="tx1">
                    <a:lumMod val="75000"/>
                    <a:lumOff val="25000"/>
                  </a:schemeClr>
                </a:solidFill>
                <a:latin typeface="+mj-lt"/>
                <a:ea typeface="新細明體" pitchFamily="18" charset="-120"/>
              </a:rPr>
              <a:t>cp</a:t>
            </a:r>
            <a:r>
              <a:rPr lang="en-US" altLang="zh-TW" sz="1300" dirty="0" smtClean="0">
                <a:solidFill>
                  <a:schemeClr val="tx1">
                    <a:lumMod val="75000"/>
                    <a:lumOff val="25000"/>
                  </a:schemeClr>
                </a:solidFill>
                <a:latin typeface="+mj-lt"/>
                <a:ea typeface="新細明體" pitchFamily="18" charset="-120"/>
              </a:rPr>
              <a:t> </a:t>
            </a:r>
            <a:r>
              <a:rPr lang="en-US" sz="1300" b="1" dirty="0" smtClean="0">
                <a:solidFill>
                  <a:schemeClr val="tx1">
                    <a:lumMod val="75000"/>
                    <a:lumOff val="25000"/>
                  </a:schemeClr>
                </a:solidFill>
                <a:latin typeface="+mj-lt"/>
              </a:rPr>
              <a:t>– </a:t>
            </a:r>
            <a:r>
              <a:rPr lang="en-US" altLang="zh-TW" sz="1300" dirty="0">
                <a:solidFill>
                  <a:schemeClr val="tx1">
                    <a:lumMod val="75000"/>
                    <a:lumOff val="25000"/>
                  </a:schemeClr>
                </a:solidFill>
                <a:latin typeface="+mj-lt"/>
                <a:ea typeface="新細明體" pitchFamily="18" charset="-120"/>
              </a:rPr>
              <a:t>copy one file to </a:t>
            </a:r>
            <a:r>
              <a:rPr lang="en-US" altLang="zh-TW" sz="1300" dirty="0" smtClean="0">
                <a:solidFill>
                  <a:schemeClr val="tx1">
                    <a:lumMod val="75000"/>
                    <a:lumOff val="25000"/>
                  </a:schemeClr>
                </a:solidFill>
                <a:latin typeface="+mj-lt"/>
                <a:ea typeface="新細明體" pitchFamily="18" charset="-120"/>
              </a:rPr>
              <a:t>another</a:t>
            </a:r>
            <a:endParaRPr lang="en-US" altLang="zh-TW" sz="1300" dirty="0" smtClean="0">
              <a:solidFill>
                <a:schemeClr val="tx1">
                  <a:lumMod val="75000"/>
                  <a:lumOff val="25000"/>
                </a:schemeClr>
              </a:solidFill>
              <a:latin typeface="+mj-lt"/>
            </a:endParaRPr>
          </a:p>
          <a:p>
            <a:pPr>
              <a:lnSpc>
                <a:spcPct val="150000"/>
              </a:lnSpc>
              <a:spcBef>
                <a:spcPts val="0"/>
              </a:spcBef>
            </a:pPr>
            <a:r>
              <a:rPr lang="en-US" altLang="zh-TW" sz="1300" b="1" dirty="0" err="1" smtClean="0">
                <a:solidFill>
                  <a:schemeClr val="tx1">
                    <a:lumMod val="75000"/>
                    <a:lumOff val="25000"/>
                  </a:schemeClr>
                </a:solidFill>
                <a:latin typeface="+mj-lt"/>
                <a:ea typeface="新細明體" pitchFamily="18" charset="-120"/>
              </a:rPr>
              <a:t>rm</a:t>
            </a:r>
            <a:r>
              <a:rPr lang="en-US" altLang="zh-TW" sz="1300" dirty="0" smtClean="0">
                <a:solidFill>
                  <a:schemeClr val="tx1">
                    <a:lumMod val="75000"/>
                    <a:lumOff val="25000"/>
                  </a:schemeClr>
                </a:solidFill>
                <a:latin typeface="+mj-lt"/>
                <a:ea typeface="新細明體" pitchFamily="18" charset="-120"/>
              </a:rPr>
              <a:t> </a:t>
            </a:r>
            <a:r>
              <a:rPr lang="en-US" sz="1300" b="1" dirty="0" smtClean="0">
                <a:solidFill>
                  <a:schemeClr val="tx1">
                    <a:lumMod val="75000"/>
                    <a:lumOff val="25000"/>
                  </a:schemeClr>
                </a:solidFill>
                <a:latin typeface="+mj-lt"/>
              </a:rPr>
              <a:t>– </a:t>
            </a:r>
            <a:r>
              <a:rPr lang="en-US" altLang="zh-TW" sz="1300" dirty="0">
                <a:solidFill>
                  <a:schemeClr val="tx1">
                    <a:lumMod val="75000"/>
                    <a:lumOff val="25000"/>
                  </a:schemeClr>
                </a:solidFill>
                <a:latin typeface="+mj-lt"/>
                <a:ea typeface="新細明體" pitchFamily="18" charset="-120"/>
              </a:rPr>
              <a:t>remove a </a:t>
            </a:r>
            <a:r>
              <a:rPr lang="en-US" altLang="zh-TW" sz="1300" dirty="0" smtClean="0">
                <a:solidFill>
                  <a:schemeClr val="tx1">
                    <a:lumMod val="75000"/>
                    <a:lumOff val="25000"/>
                  </a:schemeClr>
                </a:solidFill>
                <a:latin typeface="+mj-lt"/>
                <a:ea typeface="新細明體" pitchFamily="18" charset="-120"/>
              </a:rPr>
              <a:t>file</a:t>
            </a:r>
            <a:endParaRPr lang="en-US" altLang="zh-TW" sz="1300" dirty="0" smtClean="0">
              <a:solidFill>
                <a:schemeClr val="tx1">
                  <a:lumMod val="75000"/>
                  <a:lumOff val="25000"/>
                </a:schemeClr>
              </a:solidFill>
              <a:latin typeface="+mj-lt"/>
            </a:endParaRPr>
          </a:p>
          <a:p>
            <a:pPr>
              <a:lnSpc>
                <a:spcPct val="150000"/>
              </a:lnSpc>
              <a:spcBef>
                <a:spcPts val="0"/>
              </a:spcBef>
            </a:pPr>
            <a:r>
              <a:rPr lang="en-US" altLang="zh-TW" sz="1300" b="1" dirty="0" smtClean="0">
                <a:solidFill>
                  <a:schemeClr val="tx1">
                    <a:lumMod val="75000"/>
                    <a:lumOff val="25000"/>
                  </a:schemeClr>
                </a:solidFill>
                <a:latin typeface="+mj-lt"/>
                <a:ea typeface="新細明體" pitchFamily="18" charset="-120"/>
              </a:rPr>
              <a:t>man</a:t>
            </a:r>
            <a:r>
              <a:rPr lang="en-US" altLang="zh-TW" sz="1300" dirty="0" smtClean="0">
                <a:solidFill>
                  <a:schemeClr val="tx1">
                    <a:lumMod val="75000"/>
                    <a:lumOff val="25000"/>
                  </a:schemeClr>
                </a:solidFill>
                <a:latin typeface="+mj-lt"/>
                <a:ea typeface="新細明體" pitchFamily="18" charset="-120"/>
              </a:rPr>
              <a:t> </a:t>
            </a:r>
            <a:r>
              <a:rPr lang="en-US" sz="1300" b="1" dirty="0" smtClean="0">
                <a:solidFill>
                  <a:schemeClr val="tx1">
                    <a:lumMod val="75000"/>
                    <a:lumOff val="25000"/>
                  </a:schemeClr>
                </a:solidFill>
                <a:latin typeface="+mj-lt"/>
              </a:rPr>
              <a:t>–</a:t>
            </a:r>
            <a:r>
              <a:rPr lang="en-US" altLang="zh-TW" sz="1300" dirty="0">
                <a:solidFill>
                  <a:schemeClr val="tx1">
                    <a:lumMod val="75000"/>
                    <a:lumOff val="25000"/>
                  </a:schemeClr>
                </a:solidFill>
                <a:latin typeface="+mj-lt"/>
                <a:ea typeface="新細明體" pitchFamily="18" charset="-120"/>
              </a:rPr>
              <a:t> ask for the manual (or help) of a </a:t>
            </a:r>
            <a:r>
              <a:rPr lang="en-US" altLang="zh-TW" sz="1300" dirty="0" smtClean="0">
                <a:solidFill>
                  <a:schemeClr val="tx1">
                    <a:lumMod val="75000"/>
                    <a:lumOff val="25000"/>
                  </a:schemeClr>
                </a:solidFill>
                <a:latin typeface="+mj-lt"/>
                <a:ea typeface="新細明體" pitchFamily="18" charset="-120"/>
              </a:rPr>
              <a:t>command</a:t>
            </a:r>
          </a:p>
          <a:p>
            <a:pPr>
              <a:lnSpc>
                <a:spcPct val="150000"/>
              </a:lnSpc>
              <a:spcBef>
                <a:spcPts val="0"/>
              </a:spcBef>
            </a:pPr>
            <a:r>
              <a:rPr lang="en-US" altLang="zh-TW" sz="1300" dirty="0" smtClean="0">
                <a:solidFill>
                  <a:schemeClr val="tx1">
                    <a:lumMod val="75000"/>
                    <a:lumOff val="25000"/>
                  </a:schemeClr>
                </a:solidFill>
                <a:latin typeface="+mj-lt"/>
                <a:ea typeface="新細明體" pitchFamily="18" charset="-120"/>
              </a:rPr>
              <a:t>e.g</a:t>
            </a:r>
            <a:r>
              <a:rPr lang="en-US" altLang="zh-TW" sz="1300" dirty="0">
                <a:solidFill>
                  <a:schemeClr val="tx1">
                    <a:lumMod val="75000"/>
                    <a:lumOff val="25000"/>
                  </a:schemeClr>
                </a:solidFill>
                <a:latin typeface="+mj-lt"/>
                <a:ea typeface="新細明體" pitchFamily="18" charset="-120"/>
              </a:rPr>
              <a:t>. man cd    ask for the manual of the command </a:t>
            </a:r>
            <a:r>
              <a:rPr lang="en-US" altLang="zh-TW" sz="1300" dirty="0" smtClean="0">
                <a:solidFill>
                  <a:schemeClr val="tx1">
                    <a:lumMod val="75000"/>
                    <a:lumOff val="25000"/>
                  </a:schemeClr>
                </a:solidFill>
                <a:latin typeface="+mj-lt"/>
                <a:ea typeface="新細明體" pitchFamily="18" charset="-120"/>
              </a:rPr>
              <a:t>cd</a:t>
            </a:r>
          </a:p>
          <a:p>
            <a:pPr>
              <a:lnSpc>
                <a:spcPct val="150000"/>
              </a:lnSpc>
              <a:spcBef>
                <a:spcPts val="0"/>
              </a:spcBef>
            </a:pPr>
            <a:r>
              <a:rPr lang="en-US" altLang="zh-TW" sz="1300" b="1" dirty="0" smtClean="0">
                <a:solidFill>
                  <a:schemeClr val="tx1">
                    <a:lumMod val="75000"/>
                    <a:lumOff val="25000"/>
                  </a:schemeClr>
                </a:solidFill>
                <a:latin typeface="+mj-lt"/>
                <a:ea typeface="新細明體" pitchFamily="18" charset="-120"/>
              </a:rPr>
              <a:t>cat</a:t>
            </a:r>
            <a:r>
              <a:rPr lang="en-US" altLang="zh-TW" sz="1300" dirty="0" smtClean="0">
                <a:solidFill>
                  <a:schemeClr val="tx1">
                    <a:lumMod val="75000"/>
                    <a:lumOff val="25000"/>
                  </a:schemeClr>
                </a:solidFill>
                <a:latin typeface="+mj-lt"/>
                <a:ea typeface="新細明體" pitchFamily="18" charset="-120"/>
              </a:rPr>
              <a:t> </a:t>
            </a:r>
            <a:r>
              <a:rPr lang="en-US" sz="1300" b="1" dirty="0" smtClean="0">
                <a:solidFill>
                  <a:schemeClr val="tx1">
                    <a:lumMod val="75000"/>
                    <a:lumOff val="25000"/>
                  </a:schemeClr>
                </a:solidFill>
                <a:latin typeface="+mj-lt"/>
              </a:rPr>
              <a:t>–</a:t>
            </a:r>
            <a:r>
              <a:rPr lang="en-US" altLang="zh-TW" sz="1300" dirty="0">
                <a:solidFill>
                  <a:schemeClr val="tx1">
                    <a:lumMod val="75000"/>
                    <a:lumOff val="25000"/>
                  </a:schemeClr>
                </a:solidFill>
                <a:latin typeface="+mj-lt"/>
                <a:ea typeface="新細明體" pitchFamily="18" charset="-120"/>
              </a:rPr>
              <a:t> to show the content of a text </a:t>
            </a:r>
            <a:r>
              <a:rPr lang="en-US" altLang="zh-TW" sz="1300" dirty="0" smtClean="0">
                <a:solidFill>
                  <a:schemeClr val="tx1">
                    <a:lumMod val="75000"/>
                    <a:lumOff val="25000"/>
                  </a:schemeClr>
                </a:solidFill>
                <a:latin typeface="+mj-lt"/>
                <a:ea typeface="新細明體" pitchFamily="18" charset="-120"/>
              </a:rPr>
              <a:t>file</a:t>
            </a:r>
          </a:p>
          <a:p>
            <a:pPr>
              <a:lnSpc>
                <a:spcPct val="150000"/>
              </a:lnSpc>
              <a:spcBef>
                <a:spcPts val="0"/>
              </a:spcBef>
            </a:pPr>
            <a:r>
              <a:rPr lang="en-US" altLang="zh-TW" sz="1300" dirty="0" smtClean="0">
                <a:solidFill>
                  <a:schemeClr val="tx1">
                    <a:lumMod val="75000"/>
                    <a:lumOff val="25000"/>
                  </a:schemeClr>
                </a:solidFill>
                <a:latin typeface="+mj-lt"/>
                <a:ea typeface="新細明體" pitchFamily="18" charset="-120"/>
              </a:rPr>
              <a:t>e.g</a:t>
            </a:r>
            <a:r>
              <a:rPr lang="en-US" altLang="zh-TW" sz="1300" dirty="0">
                <a:solidFill>
                  <a:schemeClr val="tx1">
                    <a:lumMod val="75000"/>
                    <a:lumOff val="25000"/>
                  </a:schemeClr>
                </a:solidFill>
                <a:latin typeface="+mj-lt"/>
                <a:ea typeface="新細明體" pitchFamily="18" charset="-120"/>
              </a:rPr>
              <a:t>. cat abc.txt    show the content of </a:t>
            </a:r>
            <a:r>
              <a:rPr lang="en-US" altLang="zh-TW" sz="1300" dirty="0" smtClean="0">
                <a:solidFill>
                  <a:schemeClr val="tx1">
                    <a:lumMod val="75000"/>
                    <a:lumOff val="25000"/>
                  </a:schemeClr>
                </a:solidFill>
                <a:latin typeface="+mj-lt"/>
                <a:ea typeface="新細明體" pitchFamily="18" charset="-120"/>
              </a:rPr>
              <a:t>abc.txt</a:t>
            </a:r>
          </a:p>
          <a:p>
            <a:pPr>
              <a:lnSpc>
                <a:spcPct val="150000"/>
              </a:lnSpc>
              <a:spcBef>
                <a:spcPts val="0"/>
              </a:spcBef>
            </a:pPr>
            <a:r>
              <a:rPr lang="en-US" altLang="zh-TW" sz="1300" b="1" dirty="0" err="1" smtClean="0">
                <a:solidFill>
                  <a:schemeClr val="tx1">
                    <a:lumMod val="75000"/>
                    <a:lumOff val="25000"/>
                  </a:schemeClr>
                </a:solidFill>
                <a:latin typeface="+mj-lt"/>
                <a:ea typeface="新細明體" pitchFamily="18" charset="-120"/>
              </a:rPr>
              <a:t>whoami</a:t>
            </a:r>
            <a:r>
              <a:rPr lang="en-US" altLang="zh-TW" sz="1300" dirty="0" smtClean="0">
                <a:solidFill>
                  <a:schemeClr val="tx1">
                    <a:lumMod val="75000"/>
                    <a:lumOff val="25000"/>
                  </a:schemeClr>
                </a:solidFill>
                <a:latin typeface="+mj-lt"/>
                <a:ea typeface="新細明體" pitchFamily="18" charset="-120"/>
              </a:rPr>
              <a:t> </a:t>
            </a:r>
            <a:r>
              <a:rPr lang="en-US" sz="1300" b="1" dirty="0" smtClean="0">
                <a:solidFill>
                  <a:schemeClr val="tx1">
                    <a:lumMod val="75000"/>
                    <a:lumOff val="25000"/>
                  </a:schemeClr>
                </a:solidFill>
                <a:latin typeface="+mj-lt"/>
              </a:rPr>
              <a:t>–</a:t>
            </a:r>
            <a:r>
              <a:rPr lang="en-US" altLang="zh-TW" sz="1300" dirty="0">
                <a:solidFill>
                  <a:schemeClr val="tx1">
                    <a:lumMod val="75000"/>
                    <a:lumOff val="25000"/>
                  </a:schemeClr>
                </a:solidFill>
                <a:latin typeface="+mj-lt"/>
                <a:ea typeface="新細明體" pitchFamily="18" charset="-120"/>
              </a:rPr>
              <a:t> to show the username of the current </a:t>
            </a:r>
            <a:r>
              <a:rPr lang="en-US" altLang="zh-TW" sz="1300" dirty="0" smtClean="0">
                <a:solidFill>
                  <a:schemeClr val="tx1">
                    <a:lumMod val="75000"/>
                    <a:lumOff val="25000"/>
                  </a:schemeClr>
                </a:solidFill>
                <a:latin typeface="+mj-lt"/>
                <a:ea typeface="新細明體" pitchFamily="18" charset="-120"/>
              </a:rPr>
              <a:t>user</a:t>
            </a:r>
            <a:endParaRPr lang="en-US" sz="1300" b="1" dirty="0">
              <a:solidFill>
                <a:schemeClr val="tx1">
                  <a:lumMod val="75000"/>
                  <a:lumOff val="25000"/>
                </a:schemeClr>
              </a:solidFill>
              <a:latin typeface="+mj-lt"/>
            </a:endParaRPr>
          </a:p>
        </p:txBody>
      </p:sp>
      <p:sp>
        <p:nvSpPr>
          <p:cNvPr id="5" name="TextBox 4"/>
          <p:cNvSpPr txBox="1"/>
          <p:nvPr/>
        </p:nvSpPr>
        <p:spPr>
          <a:xfrm>
            <a:off x="3810000" y="1972270"/>
            <a:ext cx="4419600" cy="923330"/>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p:spPr>
        <p:txBody>
          <a:bodyPr>
            <a:spAutoFit/>
          </a:bodyPr>
          <a:lstStyle/>
          <a:p>
            <a:pPr>
              <a:defRPr/>
            </a:pPr>
            <a:r>
              <a:rPr lang="en-US" sz="1800" dirty="0">
                <a:solidFill>
                  <a:schemeClr val="bg1"/>
                </a:solidFill>
                <a:latin typeface="+mj-lt"/>
              </a:rPr>
              <a:t>Some of the basic commands you should learn are the ones that help you navigate the file system.</a:t>
            </a:r>
          </a:p>
        </p:txBody>
      </p:sp>
      <p:sp>
        <p:nvSpPr>
          <p:cNvPr id="6" name="Footer Placeholder 2"/>
          <p:cNvSpPr txBox="1">
            <a:spLocks/>
          </p:cNvSpPr>
          <p:nvPr/>
        </p:nvSpPr>
        <p:spPr>
          <a:xfrm>
            <a:off x="6858000" y="6492875"/>
            <a:ext cx="2166937" cy="365125"/>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000" kern="1200">
                <a:solidFill>
                  <a:schemeClr val="tx2"/>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Introduction to CLI</a:t>
            </a:r>
            <a:endParaRPr lang="en-US" sz="1400" dirty="0">
              <a:latin typeface="+mj-lt"/>
            </a:endParaRPr>
          </a:p>
        </p:txBody>
      </p:sp>
      <p:sp>
        <p:nvSpPr>
          <p:cNvPr id="7" name="Title 60417"/>
          <p:cNvSpPr txBox="1">
            <a:spLocks noChangeArrowheads="1"/>
          </p:cNvSpPr>
          <p:nvPr/>
        </p:nvSpPr>
        <p:spPr>
          <a:xfrm>
            <a:off x="990600" y="381000"/>
            <a:ext cx="7772400" cy="1143000"/>
          </a:xfrm>
          <a:prstGeom prst="rect">
            <a:avLst/>
          </a:prstGeom>
        </p:spPr>
        <p:txBody>
          <a:bodyPr anchor="t">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C00000"/>
                </a:solidFill>
                <a:effectLst>
                  <a:outerShdw blurRad="38100" dist="38100" dir="2700000" algn="tl">
                    <a:srgbClr val="C0C0C0"/>
                  </a:outerShdw>
                </a:effectLst>
                <a:uLnTx/>
                <a:uFillTx/>
                <a:latin typeface="+mj-lt"/>
                <a:ea typeface="+mj-ea"/>
                <a:cs typeface="+mj-cs"/>
              </a:rPr>
              <a:t>Linux Basic Commands</a:t>
            </a:r>
            <a:endParaRPr kumimoji="0" lang="en-US" sz="4400" b="1" i="0" u="none" strike="noStrike" kern="1200" cap="none" spc="0" normalizeH="0" baseline="0" noProof="0" dirty="0" smtClean="0">
              <a:ln>
                <a:noFill/>
              </a:ln>
              <a:solidFill>
                <a:srgbClr val="C00000"/>
              </a:solidFill>
              <a:effectLst>
                <a:outerShdw blurRad="38100" dist="38100" dir="2700000" algn="tl">
                  <a:srgbClr val="C0C0C0"/>
                </a:outerShdw>
              </a:effectLst>
              <a:uLnTx/>
              <a:uFillTx/>
              <a:latin typeface="+mj-lt"/>
              <a:ea typeface="+mj-ea"/>
              <a:cs typeface="+mj-cs"/>
            </a:endParaRPr>
          </a:p>
        </p:txBody>
      </p:sp>
    </p:spTree>
    <p:extLst>
      <p:ext uri="{BB962C8B-B14F-4D97-AF65-F5344CB8AC3E}">
        <p14:creationId xmlns="" xmlns:p14="http://schemas.microsoft.com/office/powerpoint/2010/main" val="4006588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990600" y="381000"/>
            <a:ext cx="7772400" cy="1143000"/>
          </a:xfrm>
        </p:spPr>
        <p:txBody>
          <a:bodyPr anchor="t">
            <a:normAutofit/>
          </a:bodyPr>
          <a:lstStyle/>
          <a:p>
            <a:pPr>
              <a:defRPr/>
            </a:pPr>
            <a:r>
              <a:rPr lang="en-US" b="1" dirty="0" smtClean="0">
                <a:solidFill>
                  <a:srgbClr val="C00000"/>
                </a:solidFill>
                <a:effectLst>
                  <a:outerShdw blurRad="38100" dist="38100" dir="2700000" algn="tl">
                    <a:srgbClr val="C0C0C0"/>
                  </a:outerShdw>
                </a:effectLst>
              </a:rPr>
              <a:t>Linux Basic Commands</a:t>
            </a:r>
          </a:p>
        </p:txBody>
      </p:sp>
      <p:sp>
        <p:nvSpPr>
          <p:cNvPr id="24579" name="Shape 60418"/>
          <p:cNvSpPr>
            <a:spLocks noGrp="1" noChangeArrowheads="1"/>
          </p:cNvSpPr>
          <p:nvPr>
            <p:ph type="body" idx="1"/>
          </p:nvPr>
        </p:nvSpPr>
        <p:spPr>
          <a:xfrm>
            <a:off x="990600" y="2057400"/>
            <a:ext cx="1828800" cy="4876800"/>
          </a:xfrm>
        </p:spPr>
        <p:txBody>
          <a:bodyPr/>
          <a:lstStyle/>
          <a:p>
            <a:pPr defTabSz="914400" eaLnBrk="1" hangingPunct="1">
              <a:buFontTx/>
              <a:buNone/>
            </a:pPr>
            <a:r>
              <a:rPr lang="en-US" sz="1800" dirty="0" smtClean="0">
                <a:solidFill>
                  <a:schemeClr val="tx1"/>
                </a:solidFill>
              </a:rPr>
              <a:t># </a:t>
            </a:r>
            <a:r>
              <a:rPr lang="en-US" sz="1800" dirty="0" err="1" smtClean="0">
                <a:solidFill>
                  <a:schemeClr val="tx1"/>
                </a:solidFill>
              </a:rPr>
              <a:t>ls</a:t>
            </a:r>
            <a:endParaRPr lang="en-US" sz="1800" dirty="0" smtClean="0">
              <a:solidFill>
                <a:schemeClr val="tx1"/>
              </a:solidFill>
            </a:endParaRPr>
          </a:p>
          <a:p>
            <a:pPr defTabSz="914400" eaLnBrk="1" hangingPunct="1">
              <a:buFontTx/>
              <a:buNone/>
            </a:pPr>
            <a:r>
              <a:rPr lang="en-US" sz="1800" dirty="0" smtClean="0">
                <a:solidFill>
                  <a:schemeClr val="tx1"/>
                </a:solidFill>
              </a:rPr>
              <a:t># </a:t>
            </a:r>
            <a:r>
              <a:rPr lang="en-US" sz="1800" dirty="0" err="1" smtClean="0">
                <a:solidFill>
                  <a:schemeClr val="tx1"/>
                </a:solidFill>
              </a:rPr>
              <a:t>pwd</a:t>
            </a:r>
            <a:endParaRPr lang="en-US" sz="1800" dirty="0" smtClean="0">
              <a:solidFill>
                <a:schemeClr val="tx1"/>
              </a:solidFill>
            </a:endParaRPr>
          </a:p>
          <a:p>
            <a:pPr defTabSz="914400" eaLnBrk="1" hangingPunct="1">
              <a:buFontTx/>
              <a:buNone/>
            </a:pPr>
            <a:r>
              <a:rPr lang="en-US" sz="1800" dirty="0" smtClean="0">
                <a:solidFill>
                  <a:schemeClr val="tx1"/>
                </a:solidFill>
              </a:rPr>
              <a:t># cat</a:t>
            </a:r>
          </a:p>
          <a:p>
            <a:pPr defTabSz="914400" eaLnBrk="1" hangingPunct="1">
              <a:buFontTx/>
              <a:buNone/>
            </a:pPr>
            <a:r>
              <a:rPr lang="en-US" sz="1800" dirty="0" smtClean="0">
                <a:solidFill>
                  <a:schemeClr val="tx1"/>
                </a:solidFill>
              </a:rPr>
              <a:t># touch</a:t>
            </a:r>
          </a:p>
          <a:p>
            <a:pPr defTabSz="914400" eaLnBrk="1" hangingPunct="1">
              <a:buFontTx/>
              <a:buNone/>
            </a:pPr>
            <a:r>
              <a:rPr lang="en-US" sz="1800" dirty="0" smtClean="0">
                <a:solidFill>
                  <a:schemeClr val="tx1"/>
                </a:solidFill>
              </a:rPr>
              <a:t># </a:t>
            </a:r>
            <a:r>
              <a:rPr lang="en-US" sz="1800" dirty="0" err="1" smtClean="0">
                <a:solidFill>
                  <a:schemeClr val="tx1"/>
                </a:solidFill>
              </a:rPr>
              <a:t>mkdir</a:t>
            </a:r>
            <a:endParaRPr lang="en-US" sz="1800" dirty="0" smtClean="0">
              <a:solidFill>
                <a:schemeClr val="tx1"/>
              </a:solidFill>
            </a:endParaRPr>
          </a:p>
          <a:p>
            <a:pPr defTabSz="914400" eaLnBrk="1" hangingPunct="1">
              <a:buFontTx/>
              <a:buNone/>
            </a:pPr>
            <a:r>
              <a:rPr lang="en-US" sz="1800" dirty="0" smtClean="0">
                <a:solidFill>
                  <a:schemeClr val="tx1"/>
                </a:solidFill>
              </a:rPr>
              <a:t># </a:t>
            </a:r>
            <a:r>
              <a:rPr lang="en-US" sz="1800" dirty="0" err="1" smtClean="0">
                <a:solidFill>
                  <a:schemeClr val="tx1"/>
                </a:solidFill>
              </a:rPr>
              <a:t>rmdir</a:t>
            </a:r>
            <a:endParaRPr lang="en-US" sz="1800" dirty="0" smtClean="0">
              <a:solidFill>
                <a:schemeClr val="tx1"/>
              </a:solidFill>
            </a:endParaRPr>
          </a:p>
          <a:p>
            <a:pPr defTabSz="914400" eaLnBrk="1" hangingPunct="1">
              <a:buFontTx/>
              <a:buNone/>
            </a:pPr>
            <a:r>
              <a:rPr lang="en-US" sz="1800" dirty="0" smtClean="0">
                <a:solidFill>
                  <a:schemeClr val="tx1"/>
                </a:solidFill>
              </a:rPr>
              <a:t># </a:t>
            </a:r>
            <a:r>
              <a:rPr lang="en-US" sz="1800" dirty="0" err="1" smtClean="0">
                <a:solidFill>
                  <a:schemeClr val="tx1"/>
                </a:solidFill>
              </a:rPr>
              <a:t>rm</a:t>
            </a:r>
            <a:endParaRPr lang="en-US" sz="1800" dirty="0" smtClean="0">
              <a:solidFill>
                <a:schemeClr val="tx1"/>
              </a:solidFill>
            </a:endParaRPr>
          </a:p>
          <a:p>
            <a:pPr defTabSz="914400" eaLnBrk="1" hangingPunct="1">
              <a:buFontTx/>
              <a:buNone/>
            </a:pPr>
            <a:r>
              <a:rPr lang="en-US" sz="1800" dirty="0" smtClean="0">
                <a:solidFill>
                  <a:schemeClr val="tx1"/>
                </a:solidFill>
              </a:rPr>
              <a:t># </a:t>
            </a:r>
            <a:r>
              <a:rPr lang="en-US" sz="1800" dirty="0" err="1" smtClean="0">
                <a:solidFill>
                  <a:schemeClr val="tx1"/>
                </a:solidFill>
              </a:rPr>
              <a:t>cd</a:t>
            </a:r>
            <a:endParaRPr lang="en-US" sz="1800" dirty="0" smtClean="0">
              <a:solidFill>
                <a:schemeClr val="tx1"/>
              </a:solidFill>
            </a:endParaRPr>
          </a:p>
          <a:p>
            <a:pPr defTabSz="914400" eaLnBrk="1" hangingPunct="1">
              <a:buFontTx/>
              <a:buNone/>
            </a:pPr>
            <a:r>
              <a:rPr lang="en-US" sz="1800" dirty="0" smtClean="0">
                <a:solidFill>
                  <a:schemeClr val="tx1"/>
                </a:solidFill>
              </a:rPr>
              <a:t># date</a:t>
            </a:r>
          </a:p>
          <a:p>
            <a:pPr defTabSz="914400" eaLnBrk="1" hangingPunct="1">
              <a:buFontTx/>
              <a:buNone/>
            </a:pPr>
            <a:r>
              <a:rPr lang="en-US" sz="1800" dirty="0" smtClean="0">
                <a:solidFill>
                  <a:schemeClr val="tx1"/>
                </a:solidFill>
              </a:rPr>
              <a:t># w</a:t>
            </a:r>
          </a:p>
          <a:p>
            <a:pPr defTabSz="914400" eaLnBrk="1" hangingPunct="1">
              <a:buFontTx/>
              <a:buNone/>
            </a:pPr>
            <a:r>
              <a:rPr lang="en-US" sz="1800" dirty="0" smtClean="0">
                <a:solidFill>
                  <a:schemeClr val="tx1"/>
                </a:solidFill>
              </a:rPr>
              <a:t># who</a:t>
            </a:r>
          </a:p>
          <a:p>
            <a:pPr defTabSz="914400" eaLnBrk="1" hangingPunct="1">
              <a:buFontTx/>
              <a:buNone/>
            </a:pPr>
            <a:r>
              <a:rPr lang="en-US" sz="1800" dirty="0" smtClean="0">
                <a:solidFill>
                  <a:schemeClr val="tx1"/>
                </a:solidFill>
              </a:rPr>
              <a:t># logout</a:t>
            </a:r>
          </a:p>
          <a:p>
            <a:pPr defTabSz="914400" eaLnBrk="1" hangingPunct="1"/>
            <a:endParaRPr lang="en-US" dirty="0" smtClean="0">
              <a:solidFill>
                <a:schemeClr val="tx1"/>
              </a:solidFill>
            </a:endParaRPr>
          </a:p>
        </p:txBody>
      </p:sp>
      <p:sp>
        <p:nvSpPr>
          <p:cNvPr id="8" name="Shape 60418"/>
          <p:cNvSpPr txBox="1">
            <a:spLocks noChangeArrowheads="1"/>
          </p:cNvSpPr>
          <p:nvPr/>
        </p:nvSpPr>
        <p:spPr bwMode="auto">
          <a:xfrm>
            <a:off x="4191000" y="2209800"/>
            <a:ext cx="1828800" cy="4876800"/>
          </a:xfrm>
          <a:prstGeom prst="rect">
            <a:avLst/>
          </a:prstGeom>
          <a:noFill/>
          <a:ln w="9525">
            <a:noFill/>
            <a:miter lim="800000"/>
            <a:headEnd/>
            <a:tailEnd/>
          </a:ln>
        </p:spPr>
        <p:txBody>
          <a:bodyPr/>
          <a:lstStyle/>
          <a:p>
            <a:pPr marL="342900" indent="-342900">
              <a:spcBef>
                <a:spcPct val="20000"/>
              </a:spcBef>
              <a:defRPr/>
            </a:pPr>
            <a:r>
              <a:rPr lang="en-US" sz="1800" kern="0" dirty="0">
                <a:latin typeface="+mn-lt"/>
                <a:ea typeface="+mn-ea"/>
              </a:rPr>
              <a:t># cp</a:t>
            </a:r>
          </a:p>
          <a:p>
            <a:pPr marL="342900" indent="-342900">
              <a:spcBef>
                <a:spcPct val="20000"/>
              </a:spcBef>
              <a:defRPr/>
            </a:pPr>
            <a:r>
              <a:rPr lang="en-US" sz="1800" kern="0" dirty="0">
                <a:latin typeface="+mn-lt"/>
                <a:ea typeface="+mn-ea"/>
              </a:rPr>
              <a:t># mv</a:t>
            </a:r>
          </a:p>
          <a:p>
            <a:pPr marL="342900" indent="-342900">
              <a:spcBef>
                <a:spcPct val="20000"/>
              </a:spcBef>
              <a:defRPr/>
            </a:pPr>
            <a:r>
              <a:rPr lang="en-US" sz="1800" kern="0" dirty="0">
                <a:latin typeface="+mn-lt"/>
                <a:ea typeface="+mn-ea"/>
              </a:rPr>
              <a:t># find</a:t>
            </a:r>
          </a:p>
          <a:p>
            <a:pPr marL="342900" indent="-342900">
              <a:spcBef>
                <a:spcPct val="20000"/>
              </a:spcBef>
              <a:defRPr/>
            </a:pPr>
            <a:r>
              <a:rPr lang="en-US" sz="1800" kern="0" dirty="0">
                <a:latin typeface="+mn-lt"/>
                <a:ea typeface="+mn-ea"/>
              </a:rPr>
              <a:t># mail</a:t>
            </a:r>
          </a:p>
          <a:p>
            <a:pPr marL="342900" indent="-342900">
              <a:spcBef>
                <a:spcPct val="20000"/>
              </a:spcBef>
              <a:defRPr/>
            </a:pPr>
            <a:r>
              <a:rPr lang="en-US" sz="1800" kern="0" dirty="0">
                <a:latin typeface="+mn-lt"/>
                <a:ea typeface="+mn-ea"/>
              </a:rPr>
              <a:t># ps</a:t>
            </a:r>
          </a:p>
          <a:p>
            <a:pPr marL="342900" indent="-342900">
              <a:spcBef>
                <a:spcPct val="20000"/>
              </a:spcBef>
              <a:defRPr/>
            </a:pPr>
            <a:r>
              <a:rPr lang="en-US" sz="1800" kern="0" dirty="0">
                <a:latin typeface="+mn-lt"/>
                <a:ea typeface="+mn-ea"/>
              </a:rPr>
              <a:t># top</a:t>
            </a:r>
          </a:p>
          <a:p>
            <a:pPr marL="342900" indent="-342900">
              <a:spcBef>
                <a:spcPct val="20000"/>
              </a:spcBef>
              <a:defRPr/>
            </a:pPr>
            <a:r>
              <a:rPr lang="en-US" sz="1800" kern="0" dirty="0">
                <a:latin typeface="+mn-lt"/>
                <a:ea typeface="+mn-ea"/>
              </a:rPr>
              <a:t># uname</a:t>
            </a:r>
          </a:p>
          <a:p>
            <a:pPr marL="342900" indent="-342900">
              <a:spcBef>
                <a:spcPct val="20000"/>
              </a:spcBef>
              <a:defRPr/>
            </a:pPr>
            <a:r>
              <a:rPr lang="en-US" sz="1800" kern="0" dirty="0">
                <a:latin typeface="+mn-lt"/>
                <a:ea typeface="+mn-ea"/>
              </a:rPr>
              <a:t># uptime</a:t>
            </a:r>
          </a:p>
          <a:p>
            <a:pPr marL="342900" indent="-342900">
              <a:spcBef>
                <a:spcPct val="20000"/>
              </a:spcBef>
              <a:defRPr/>
            </a:pPr>
            <a:r>
              <a:rPr lang="en-US" sz="1800" kern="0" dirty="0">
                <a:latin typeface="+mn-lt"/>
                <a:ea typeface="+mn-ea"/>
              </a:rPr>
              <a:t># users</a:t>
            </a:r>
          </a:p>
          <a:p>
            <a:pPr marL="342900" indent="-342900">
              <a:spcBef>
                <a:spcPct val="20000"/>
              </a:spcBef>
              <a:defRPr/>
            </a:pPr>
            <a:r>
              <a:rPr lang="en-US" sz="1800" kern="0" dirty="0">
                <a:latin typeface="+mn-lt"/>
                <a:ea typeface="+mn-ea"/>
              </a:rPr>
              <a:t># hostname</a:t>
            </a:r>
          </a:p>
          <a:p>
            <a:pPr marL="342900" indent="-342900">
              <a:spcBef>
                <a:spcPct val="20000"/>
              </a:spcBef>
              <a:defRPr/>
            </a:pPr>
            <a:r>
              <a:rPr lang="en-US" sz="1800" kern="0" dirty="0">
                <a:latin typeface="+mn-lt"/>
                <a:ea typeface="+mn-ea"/>
              </a:rPr>
              <a:t># locate</a:t>
            </a:r>
          </a:p>
          <a:p>
            <a:pPr marL="342900" indent="-342900">
              <a:spcBef>
                <a:spcPct val="20000"/>
              </a:spcBef>
              <a:defRPr/>
            </a:pPr>
            <a:r>
              <a:rPr lang="en-US" sz="1800" kern="0" dirty="0">
                <a:latin typeface="+mn-lt"/>
                <a:ea typeface="+mn-ea"/>
              </a:rPr>
              <a:t># exit</a:t>
            </a:r>
          </a:p>
        </p:txBody>
      </p:sp>
      <p:sp>
        <p:nvSpPr>
          <p:cNvPr id="12" name="Footer Placeholder 2"/>
          <p:cNvSpPr txBox="1">
            <a:spLocks/>
          </p:cNvSpPr>
          <p:nvPr/>
        </p:nvSpPr>
        <p:spPr>
          <a:xfrm>
            <a:off x="6858000" y="6492875"/>
            <a:ext cx="2166937" cy="365125"/>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000" kern="1200">
                <a:solidFill>
                  <a:schemeClr val="tx2"/>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Introduction to CLI</a:t>
            </a:r>
            <a:endParaRPr lang="en-US" sz="1400" dirty="0">
              <a:latin typeface="+mj-lt"/>
            </a:endParaRPr>
          </a:p>
        </p:txBody>
      </p:sp>
    </p:spTree>
    <p:extLst>
      <p:ext uri="{BB962C8B-B14F-4D97-AF65-F5344CB8AC3E}">
        <p14:creationId xmlns="" xmlns:p14="http://schemas.microsoft.com/office/powerpoint/2010/main" val="36285023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itle 58371"/>
          <p:cNvSpPr>
            <a:spLocks noGrp="1" noChangeArrowheads="1"/>
          </p:cNvSpPr>
          <p:nvPr>
            <p:ph type="ctrTitle"/>
          </p:nvPr>
        </p:nvSpPr>
        <p:spPr>
          <a:xfrm>
            <a:off x="609600" y="1524000"/>
            <a:ext cx="7772400" cy="1470025"/>
          </a:xfrm>
        </p:spPr>
        <p:txBody>
          <a:bodyPr anchor="t">
            <a:normAutofit/>
          </a:bodyPr>
          <a:lstStyle/>
          <a:p>
            <a:pPr>
              <a:defRPr/>
            </a:pPr>
            <a:r>
              <a:rPr lang="en-US" b="1" dirty="0" smtClean="0">
                <a:solidFill>
                  <a:srgbClr val="C00000"/>
                </a:solidFill>
                <a:effectLst>
                  <a:outerShdw blurRad="38100" dist="38100" dir="2700000" algn="tl">
                    <a:srgbClr val="C0C0C0"/>
                  </a:outerShdw>
                </a:effectLst>
              </a:rPr>
              <a:t>File System Hierarchy</a:t>
            </a:r>
          </a:p>
        </p:txBody>
      </p:sp>
    </p:spTree>
    <p:extLst>
      <p:ext uri="{BB962C8B-B14F-4D97-AF65-F5344CB8AC3E}">
        <p14:creationId xmlns="" xmlns:p14="http://schemas.microsoft.com/office/powerpoint/2010/main" val="31130514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hape 38912"/>
          <p:cNvSpPr>
            <a:spLocks noGrp="1" noChangeArrowheads="1"/>
          </p:cNvSpPr>
          <p:nvPr>
            <p:ph type="title"/>
          </p:nvPr>
        </p:nvSpPr>
        <p:spPr>
          <a:xfrm>
            <a:off x="228600" y="304800"/>
            <a:ext cx="7772400" cy="1143000"/>
          </a:xfrm>
        </p:spPr>
        <p:txBody>
          <a:bodyPr anchor="t"/>
          <a:lstStyle/>
          <a:p>
            <a:pPr marL="0" indent="0" defTabSz="914400" eaLnBrk="1" hangingPunct="1">
              <a:defRPr/>
            </a:pPr>
            <a:r>
              <a:rPr lang="en-US" b="1" dirty="0" smtClean="0">
                <a:solidFill>
                  <a:srgbClr val="C00000"/>
                </a:solidFill>
                <a:effectLst>
                  <a:outerShdw blurRad="38100" dist="38100" dir="2700000" algn="tl">
                    <a:srgbClr val="C0C0C0"/>
                  </a:outerShdw>
                </a:effectLst>
              </a:rPr>
              <a:t>Directory Tree</a:t>
            </a:r>
          </a:p>
        </p:txBody>
      </p:sp>
      <p:pic>
        <p:nvPicPr>
          <p:cNvPr id="45059" name="Rectangle 5" descr="figure248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572000" y="1143000"/>
            <a:ext cx="3581400" cy="47049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060" name="TextBox 3"/>
          <p:cNvSpPr txBox="1">
            <a:spLocks noChangeArrowheads="1"/>
          </p:cNvSpPr>
          <p:nvPr/>
        </p:nvSpPr>
        <p:spPr bwMode="auto">
          <a:xfrm>
            <a:off x="3657600" y="990600"/>
            <a:ext cx="9906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12" charset="-128"/>
              </a:defRPr>
            </a:lvl1pPr>
            <a:lvl2pPr marL="742950" indent="-285750">
              <a:defRPr sz="2400">
                <a:solidFill>
                  <a:schemeClr val="tx1"/>
                </a:solidFill>
                <a:latin typeface="Arial" charset="0"/>
                <a:ea typeface="ＭＳ Ｐゴシック" pitchFamily="-112" charset="-128"/>
              </a:defRPr>
            </a:lvl2pPr>
            <a:lvl3pPr marL="1143000" indent="-228600">
              <a:defRPr sz="2400">
                <a:solidFill>
                  <a:schemeClr val="tx1"/>
                </a:solidFill>
                <a:latin typeface="Arial" charset="0"/>
                <a:ea typeface="ＭＳ Ｐゴシック" pitchFamily="-112" charset="-128"/>
              </a:defRPr>
            </a:lvl3pPr>
            <a:lvl4pPr marL="1600200" indent="-228600">
              <a:defRPr sz="2400">
                <a:solidFill>
                  <a:schemeClr val="tx1"/>
                </a:solidFill>
                <a:latin typeface="Arial" charset="0"/>
                <a:ea typeface="ＭＳ Ｐゴシック" pitchFamily="-112" charset="-128"/>
              </a:defRPr>
            </a:lvl4pPr>
            <a:lvl5pPr marL="2057400" indent="-228600">
              <a:defRPr sz="2400">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t>(root)</a:t>
            </a:r>
          </a:p>
        </p:txBody>
      </p:sp>
      <p:sp>
        <p:nvSpPr>
          <p:cNvPr id="45061" name="TextBox 4"/>
          <p:cNvSpPr txBox="1">
            <a:spLocks noChangeArrowheads="1"/>
          </p:cNvSpPr>
          <p:nvPr/>
        </p:nvSpPr>
        <p:spPr bwMode="auto">
          <a:xfrm>
            <a:off x="304800" y="2514600"/>
            <a:ext cx="3657600" cy="17851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12" charset="-128"/>
              </a:defRPr>
            </a:lvl1pPr>
            <a:lvl2pPr marL="742950" indent="-285750">
              <a:defRPr sz="2400">
                <a:solidFill>
                  <a:schemeClr val="tx1"/>
                </a:solidFill>
                <a:latin typeface="Arial" charset="0"/>
                <a:ea typeface="ＭＳ Ｐゴシック" pitchFamily="-112" charset="-128"/>
              </a:defRPr>
            </a:lvl2pPr>
            <a:lvl3pPr marL="1143000" indent="-228600">
              <a:defRPr sz="2400">
                <a:solidFill>
                  <a:schemeClr val="tx1"/>
                </a:solidFill>
                <a:latin typeface="Arial" charset="0"/>
                <a:ea typeface="ＭＳ Ｐゴシック" pitchFamily="-112" charset="-128"/>
              </a:defRPr>
            </a:lvl3pPr>
            <a:lvl4pPr marL="1600200" indent="-228600">
              <a:defRPr sz="2400">
                <a:solidFill>
                  <a:schemeClr val="tx1"/>
                </a:solidFill>
                <a:latin typeface="Arial" charset="0"/>
                <a:ea typeface="ＭＳ Ｐゴシック" pitchFamily="-112" charset="-128"/>
              </a:defRPr>
            </a:lvl4pPr>
            <a:lvl5pPr marL="2057400" indent="-228600">
              <a:defRPr sz="2400">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sz="2200" dirty="0">
                <a:latin typeface="+mj-lt"/>
              </a:rPr>
              <a:t>When you log on the </a:t>
            </a:r>
            <a:r>
              <a:rPr lang="en-US" sz="2200" dirty="0" err="1">
                <a:latin typeface="+mj-lt"/>
              </a:rPr>
              <a:t>the</a:t>
            </a:r>
            <a:r>
              <a:rPr lang="en-US" sz="2200" dirty="0">
                <a:latin typeface="+mj-lt"/>
              </a:rPr>
              <a:t> Linux OS using your username you are automatically located in your home directory.</a:t>
            </a:r>
          </a:p>
        </p:txBody>
      </p:sp>
      <p:sp>
        <p:nvSpPr>
          <p:cNvPr id="45062" name="Oval 5"/>
          <p:cNvSpPr>
            <a:spLocks noChangeArrowheads="1"/>
          </p:cNvSpPr>
          <p:nvPr/>
        </p:nvSpPr>
        <p:spPr bwMode="auto">
          <a:xfrm>
            <a:off x="4800600" y="1524000"/>
            <a:ext cx="1066800" cy="304800"/>
          </a:xfrm>
          <a:prstGeom prst="ellipse">
            <a:avLst/>
          </a:prstGeom>
          <a:solidFill>
            <a:schemeClr val="accent1">
              <a:alpha val="41176"/>
            </a:schemeClr>
          </a:solidFill>
          <a:ln w="9525" algn="ctr">
            <a:solidFill>
              <a:schemeClr val="tx1"/>
            </a:solidFill>
            <a:round/>
            <a:headEnd/>
            <a:tailEnd/>
          </a:ln>
        </p:spPr>
        <p:txBody>
          <a:bodyPr/>
          <a:lstStyle/>
          <a:p>
            <a:endParaRPr lang="en-US"/>
          </a:p>
        </p:txBody>
      </p:sp>
      <p:sp>
        <p:nvSpPr>
          <p:cNvPr id="7"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File-System Hierarchy</a:t>
            </a:r>
            <a:endParaRPr lang="en-US" sz="1400" dirty="0">
              <a:latin typeface="+mj-lt"/>
            </a:endParaRPr>
          </a:p>
        </p:txBody>
      </p:sp>
    </p:spTree>
    <p:extLst>
      <p:ext uri="{BB962C8B-B14F-4D97-AF65-F5344CB8AC3E}">
        <p14:creationId xmlns="" xmlns:p14="http://schemas.microsoft.com/office/powerpoint/2010/main" val="41732988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990600" y="381000"/>
            <a:ext cx="7772400" cy="1143000"/>
          </a:xfrm>
        </p:spPr>
        <p:txBody>
          <a:bodyPr anchor="t">
            <a:normAutofit/>
          </a:bodyPr>
          <a:lstStyle/>
          <a:p>
            <a:pPr>
              <a:defRPr/>
            </a:pPr>
            <a:r>
              <a:rPr lang="en-US" b="1" dirty="0" smtClean="0">
                <a:solidFill>
                  <a:srgbClr val="C00000"/>
                </a:solidFill>
                <a:effectLst>
                  <a:outerShdw blurRad="38100" dist="38100" dir="2700000" algn="tl">
                    <a:srgbClr val="C0C0C0"/>
                  </a:outerShdw>
                </a:effectLst>
              </a:rPr>
              <a:t>Linux File Systems</a:t>
            </a:r>
          </a:p>
        </p:txBody>
      </p:sp>
      <p:sp>
        <p:nvSpPr>
          <p:cNvPr id="26627" name="Shape 60418"/>
          <p:cNvSpPr>
            <a:spLocks noGrp="1" noChangeArrowheads="1"/>
          </p:cNvSpPr>
          <p:nvPr>
            <p:ph type="body" idx="1"/>
          </p:nvPr>
        </p:nvSpPr>
        <p:spPr>
          <a:xfrm>
            <a:off x="381000" y="1295400"/>
            <a:ext cx="6705600" cy="4876800"/>
          </a:xfrm>
        </p:spPr>
        <p:txBody>
          <a:bodyPr/>
          <a:lstStyle/>
          <a:p>
            <a:pPr defTabSz="914400" eaLnBrk="1" hangingPunct="1"/>
            <a:r>
              <a:rPr lang="en-US" dirty="0" smtClean="0"/>
              <a:t>ext</a:t>
            </a:r>
          </a:p>
          <a:p>
            <a:pPr lvl="1" defTabSz="914400" eaLnBrk="1" hangingPunct="1"/>
            <a:r>
              <a:rPr lang="en-US" sz="1800" dirty="0" smtClean="0"/>
              <a:t>Introduced with Linux OS, provides basic UNIX like file system.</a:t>
            </a:r>
          </a:p>
          <a:p>
            <a:pPr lvl="1" defTabSz="914400" eaLnBrk="1" hangingPunct="1"/>
            <a:r>
              <a:rPr lang="en-US" sz="1800" dirty="0" smtClean="0"/>
              <a:t>Uses </a:t>
            </a:r>
            <a:r>
              <a:rPr lang="en-US" sz="1800" dirty="0" err="1" smtClean="0"/>
              <a:t>inodes</a:t>
            </a:r>
            <a:r>
              <a:rPr lang="en-US" sz="1800" dirty="0" smtClean="0"/>
              <a:t> to track information about the file stored</a:t>
            </a:r>
          </a:p>
          <a:p>
            <a:pPr lvl="1" defTabSz="914400" eaLnBrk="1" hangingPunct="1"/>
            <a:r>
              <a:rPr lang="en-US" sz="1800" dirty="0" err="1" smtClean="0"/>
              <a:t>Inode</a:t>
            </a:r>
            <a:r>
              <a:rPr lang="en-US" sz="1800" dirty="0" smtClean="0"/>
              <a:t> table for each separate device</a:t>
            </a:r>
          </a:p>
          <a:p>
            <a:pPr lvl="1" defTabSz="914400" eaLnBrk="1" hangingPunct="1"/>
            <a:r>
              <a:rPr lang="en-US" sz="1800" dirty="0" smtClean="0"/>
              <a:t>The name comes from additional info it stores</a:t>
            </a:r>
          </a:p>
          <a:p>
            <a:pPr lvl="1" defTabSz="914400" eaLnBrk="1" hangingPunct="1"/>
            <a:endParaRPr lang="en-US" sz="1800" dirty="0" smtClean="0"/>
          </a:p>
          <a:p>
            <a:pPr lvl="1" defTabSz="914400" eaLnBrk="1" hangingPunct="1"/>
            <a:endParaRPr lang="en-US" sz="1800" dirty="0" smtClean="0"/>
          </a:p>
          <a:p>
            <a:pPr lvl="1" defTabSz="914400" eaLnBrk="1" hangingPunct="1"/>
            <a:r>
              <a:rPr lang="en-US" sz="1800" dirty="0" smtClean="0"/>
              <a:t> </a:t>
            </a:r>
          </a:p>
          <a:p>
            <a:pPr defTabSz="914400" eaLnBrk="1" hangingPunct="1"/>
            <a:r>
              <a:rPr lang="en-US" dirty="0" smtClean="0"/>
              <a:t>ext2</a:t>
            </a:r>
          </a:p>
          <a:p>
            <a:pPr lvl="1" defTabSz="914400" eaLnBrk="1" hangingPunct="1"/>
            <a:r>
              <a:rPr lang="en-US" sz="1800" dirty="0" smtClean="0"/>
              <a:t>ext2 and is a journaling file system</a:t>
            </a:r>
          </a:p>
          <a:p>
            <a:pPr lvl="1" defTabSz="914400" eaLnBrk="1" hangingPunct="1"/>
            <a:r>
              <a:rPr lang="en-US" sz="1800" dirty="0" smtClean="0"/>
              <a:t>Can't handle files larger than 2 GB.</a:t>
            </a:r>
          </a:p>
        </p:txBody>
      </p:sp>
      <p:sp>
        <p:nvSpPr>
          <p:cNvPr id="9" name="Rounded Rectangle 8"/>
          <p:cNvSpPr/>
          <p:nvPr/>
        </p:nvSpPr>
        <p:spPr bwMode="auto">
          <a:xfrm>
            <a:off x="7086600" y="2667000"/>
            <a:ext cx="1828800" cy="3200400"/>
          </a:xfrm>
          <a:prstGeom prst="roundRect">
            <a:avLst/>
          </a:prstGeom>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endParaRPr lang="en-US" dirty="0"/>
          </a:p>
          <a:p>
            <a:pPr eaLnBrk="0" hangingPunct="0">
              <a:defRPr/>
            </a:pPr>
            <a:r>
              <a:rPr lang="en-US" dirty="0"/>
              <a:t>Windows</a:t>
            </a:r>
          </a:p>
          <a:p>
            <a:pPr eaLnBrk="0" hangingPunct="0">
              <a:defRPr/>
            </a:pPr>
            <a:r>
              <a:rPr lang="en-US" dirty="0"/>
              <a:t>--------------</a:t>
            </a:r>
          </a:p>
          <a:p>
            <a:pPr eaLnBrk="0" hangingPunct="0">
              <a:defRPr/>
            </a:pPr>
            <a:r>
              <a:rPr lang="en-US" sz="1600" dirty="0"/>
              <a:t>FAT</a:t>
            </a:r>
          </a:p>
          <a:p>
            <a:pPr eaLnBrk="0" hangingPunct="0">
              <a:defRPr/>
            </a:pPr>
            <a:endParaRPr lang="en-US" sz="1600" dirty="0"/>
          </a:p>
          <a:p>
            <a:pPr eaLnBrk="0" hangingPunct="0">
              <a:defRPr/>
            </a:pPr>
            <a:r>
              <a:rPr lang="en-US" sz="1600" dirty="0"/>
              <a:t>FAT32</a:t>
            </a:r>
          </a:p>
          <a:p>
            <a:pPr eaLnBrk="0" hangingPunct="0">
              <a:defRPr/>
            </a:pPr>
            <a:endParaRPr lang="en-US" sz="1600" dirty="0"/>
          </a:p>
          <a:p>
            <a:pPr eaLnBrk="0" hangingPunct="0">
              <a:defRPr/>
            </a:pPr>
            <a:r>
              <a:rPr lang="en-US" sz="1600" dirty="0"/>
              <a:t>NTFS</a:t>
            </a:r>
          </a:p>
          <a:p>
            <a:pPr eaLnBrk="0" hangingPunct="0">
              <a:defRPr/>
            </a:pPr>
            <a:endParaRPr lang="en-US" sz="1600" dirty="0"/>
          </a:p>
          <a:p>
            <a:pPr eaLnBrk="0" hangingPunct="0">
              <a:defRPr/>
            </a:pPr>
            <a:r>
              <a:rPr lang="en-US" sz="1600" dirty="0"/>
              <a:t>exFAT</a:t>
            </a:r>
          </a:p>
          <a:p>
            <a:pPr eaLnBrk="0" hangingPunct="0">
              <a:defRPr/>
            </a:pPr>
            <a:endParaRPr lang="en-US" dirty="0">
              <a:solidFill>
                <a:schemeClr val="tx1">
                  <a:alpha val="100000"/>
                </a:schemeClr>
              </a:solidFill>
              <a:latin typeface="Arial"/>
            </a:endParaRPr>
          </a:p>
        </p:txBody>
      </p:sp>
      <p:graphicFrame>
        <p:nvGraphicFramePr>
          <p:cNvPr id="10" name="Table 9"/>
          <p:cNvGraphicFramePr>
            <a:graphicFrameLocks noGrp="1"/>
          </p:cNvGraphicFramePr>
          <p:nvPr/>
        </p:nvGraphicFramePr>
        <p:xfrm>
          <a:off x="152400" y="3429000"/>
          <a:ext cx="6705600" cy="762000"/>
        </p:xfrm>
        <a:graphic>
          <a:graphicData uri="http://schemas.openxmlformats.org/drawingml/2006/table">
            <a:tbl>
              <a:tblPr firstRow="1" bandRow="1">
                <a:tableStyleId>{5C22544A-7EE6-4342-B048-85BDC9FD1C3A}</a:tableStyleId>
              </a:tblPr>
              <a:tblGrid>
                <a:gridCol w="807904"/>
                <a:gridCol w="888694"/>
                <a:gridCol w="727113"/>
                <a:gridCol w="888694"/>
                <a:gridCol w="950439"/>
                <a:gridCol w="1484813"/>
                <a:gridCol w="957943"/>
              </a:tblGrid>
              <a:tr h="762000">
                <a:tc>
                  <a:txBody>
                    <a:bodyPr/>
                    <a:lstStyle/>
                    <a:p>
                      <a:pPr algn="ctr"/>
                      <a:r>
                        <a:rPr lang="en-US" b="0" dirty="0" smtClean="0">
                          <a:solidFill>
                            <a:schemeClr val="tx1"/>
                          </a:solidFill>
                        </a:rPr>
                        <a:t>Inode</a:t>
                      </a:r>
                      <a:endParaRPr lang="en-US" b="0" dirty="0">
                        <a:solidFill>
                          <a:schemeClr val="tx1"/>
                        </a:solidFill>
                      </a:endParaRPr>
                    </a:p>
                  </a:txBody>
                  <a:tcPr/>
                </a:tc>
                <a:tc>
                  <a:txBody>
                    <a:bodyPr/>
                    <a:lstStyle/>
                    <a:p>
                      <a:pPr algn="ctr"/>
                      <a:r>
                        <a:rPr lang="en-US" b="0" dirty="0" smtClean="0">
                          <a:solidFill>
                            <a:schemeClr val="tx1"/>
                          </a:solidFill>
                        </a:rPr>
                        <a:t>File Name</a:t>
                      </a:r>
                      <a:endParaRPr lang="en-US" b="0" dirty="0">
                        <a:solidFill>
                          <a:schemeClr val="tx1"/>
                        </a:solidFill>
                      </a:endParaRPr>
                    </a:p>
                  </a:txBody>
                  <a:tcPr/>
                </a:tc>
                <a:tc>
                  <a:txBody>
                    <a:bodyPr/>
                    <a:lstStyle/>
                    <a:p>
                      <a:pPr algn="ctr"/>
                      <a:r>
                        <a:rPr lang="en-US" b="0" dirty="0" smtClean="0">
                          <a:solidFill>
                            <a:schemeClr val="tx1"/>
                          </a:solidFill>
                        </a:rPr>
                        <a:t>Size</a:t>
                      </a:r>
                      <a:endParaRPr lang="en-US" b="0" dirty="0">
                        <a:solidFill>
                          <a:schemeClr val="tx1"/>
                        </a:solidFill>
                      </a:endParaRPr>
                    </a:p>
                  </a:txBody>
                  <a:tcPr/>
                </a:tc>
                <a:tc>
                  <a:txBody>
                    <a:bodyPr/>
                    <a:lstStyle/>
                    <a:p>
                      <a:pPr algn="ctr"/>
                      <a:r>
                        <a:rPr lang="en-US" b="0" dirty="0" smtClean="0">
                          <a:solidFill>
                            <a:schemeClr val="tx1"/>
                          </a:solidFill>
                        </a:rPr>
                        <a:t>Owner</a:t>
                      </a:r>
                      <a:endParaRPr lang="en-US" b="0" dirty="0">
                        <a:solidFill>
                          <a:schemeClr val="tx1"/>
                        </a:solidFill>
                      </a:endParaRPr>
                    </a:p>
                  </a:txBody>
                  <a:tcPr/>
                </a:tc>
                <a:tc>
                  <a:txBody>
                    <a:bodyPr/>
                    <a:lstStyle/>
                    <a:p>
                      <a:pPr algn="ctr"/>
                      <a:r>
                        <a:rPr lang="en-US" b="0" dirty="0" smtClean="0">
                          <a:solidFill>
                            <a:schemeClr val="tx1"/>
                          </a:solidFill>
                        </a:rPr>
                        <a:t>Group</a:t>
                      </a:r>
                      <a:endParaRPr lang="en-US" b="0" dirty="0">
                        <a:solidFill>
                          <a:schemeClr val="tx1"/>
                        </a:solidFill>
                      </a:endParaRPr>
                    </a:p>
                  </a:txBody>
                  <a:tcPr/>
                </a:tc>
                <a:tc>
                  <a:txBody>
                    <a:bodyPr/>
                    <a:lstStyle/>
                    <a:p>
                      <a:pPr algn="ctr"/>
                      <a:r>
                        <a:rPr lang="en-US" b="0" dirty="0" smtClean="0">
                          <a:solidFill>
                            <a:schemeClr val="tx1"/>
                          </a:solidFill>
                        </a:rPr>
                        <a:t>Access</a:t>
                      </a:r>
                      <a:r>
                        <a:rPr lang="en-US" b="0" baseline="0" dirty="0" smtClean="0">
                          <a:solidFill>
                            <a:schemeClr val="tx1"/>
                          </a:solidFill>
                        </a:rPr>
                        <a:t> Permissions</a:t>
                      </a:r>
                      <a:endParaRPr lang="en-US" b="0" dirty="0">
                        <a:solidFill>
                          <a:schemeClr val="tx1"/>
                        </a:solidFill>
                      </a:endParaRPr>
                    </a:p>
                  </a:txBody>
                  <a:tcPr/>
                </a:tc>
                <a:tc>
                  <a:txBody>
                    <a:bodyPr/>
                    <a:lstStyle/>
                    <a:p>
                      <a:pPr algn="ctr"/>
                      <a:r>
                        <a:rPr lang="en-US" b="0" dirty="0" smtClean="0">
                          <a:solidFill>
                            <a:schemeClr val="tx1"/>
                          </a:solidFill>
                        </a:rPr>
                        <a:t>Pointer to disk</a:t>
                      </a:r>
                      <a:endParaRPr lang="en-US" b="0" dirty="0">
                        <a:solidFill>
                          <a:schemeClr val="tx1"/>
                        </a:solidFill>
                      </a:endParaRPr>
                    </a:p>
                  </a:txBody>
                  <a:tcPr/>
                </a:tc>
              </a:tr>
            </a:tbl>
          </a:graphicData>
        </a:graphic>
      </p:graphicFrame>
      <p:graphicFrame>
        <p:nvGraphicFramePr>
          <p:cNvPr id="11" name="Table 10"/>
          <p:cNvGraphicFramePr>
            <a:graphicFrameLocks noGrp="1"/>
          </p:cNvGraphicFramePr>
          <p:nvPr/>
        </p:nvGraphicFramePr>
        <p:xfrm>
          <a:off x="304800" y="5486400"/>
          <a:ext cx="6629400" cy="640080"/>
        </p:xfrm>
        <a:graphic>
          <a:graphicData uri="http://schemas.openxmlformats.org/drawingml/2006/table">
            <a:tbl>
              <a:tblPr firstRow="1" bandRow="1">
                <a:tableStyleId>{5C22544A-7EE6-4342-B048-85BDC9FD1C3A}</a:tableStyleId>
              </a:tblPr>
              <a:tblGrid>
                <a:gridCol w="1657350"/>
                <a:gridCol w="1657350"/>
                <a:gridCol w="1657350"/>
                <a:gridCol w="1657350"/>
              </a:tblGrid>
              <a:tr h="381000">
                <a:tc>
                  <a:txBody>
                    <a:bodyPr/>
                    <a:lstStyle/>
                    <a:p>
                      <a:pPr algn="ctr"/>
                      <a:r>
                        <a:rPr lang="en-US" b="0" dirty="0" smtClean="0">
                          <a:solidFill>
                            <a:schemeClr val="tx1"/>
                          </a:solidFill>
                        </a:rPr>
                        <a:t>ext format +</a:t>
                      </a:r>
                      <a:endParaRPr lang="en-US" b="0" dirty="0">
                        <a:solidFill>
                          <a:schemeClr val="tx1"/>
                        </a:solidFill>
                      </a:endParaRPr>
                    </a:p>
                  </a:txBody>
                  <a:tcPr/>
                </a:tc>
                <a:tc>
                  <a:txBody>
                    <a:bodyPr/>
                    <a:lstStyle/>
                    <a:p>
                      <a:pPr algn="ctr"/>
                      <a:r>
                        <a:rPr lang="en-US" b="0" dirty="0" smtClean="0">
                          <a:solidFill>
                            <a:schemeClr val="tx1"/>
                          </a:solidFill>
                        </a:rPr>
                        <a:t>created</a:t>
                      </a:r>
                      <a:endParaRPr lang="en-US" b="0" dirty="0">
                        <a:solidFill>
                          <a:schemeClr val="tx1"/>
                        </a:solidFill>
                      </a:endParaRPr>
                    </a:p>
                  </a:txBody>
                  <a:tcPr/>
                </a:tc>
                <a:tc>
                  <a:txBody>
                    <a:bodyPr/>
                    <a:lstStyle/>
                    <a:p>
                      <a:pPr algn="ctr"/>
                      <a:r>
                        <a:rPr lang="en-US" b="0" dirty="0" smtClean="0">
                          <a:solidFill>
                            <a:schemeClr val="tx1"/>
                          </a:solidFill>
                        </a:rPr>
                        <a:t>modified</a:t>
                      </a:r>
                      <a:endParaRPr lang="en-US" b="0" dirty="0">
                        <a:solidFill>
                          <a:schemeClr val="tx1"/>
                        </a:solidFill>
                      </a:endParaRPr>
                    </a:p>
                  </a:txBody>
                  <a:tcPr/>
                </a:tc>
                <a:tc>
                  <a:txBody>
                    <a:bodyPr/>
                    <a:lstStyle/>
                    <a:p>
                      <a:pPr algn="ctr"/>
                      <a:r>
                        <a:rPr lang="en-US" b="0" dirty="0" smtClean="0">
                          <a:solidFill>
                            <a:schemeClr val="tx1"/>
                          </a:solidFill>
                        </a:rPr>
                        <a:t>Last accessed time</a:t>
                      </a:r>
                      <a:endParaRPr lang="en-US" b="0" dirty="0">
                        <a:solidFill>
                          <a:schemeClr val="tx1"/>
                        </a:solidFill>
                      </a:endParaRPr>
                    </a:p>
                  </a:txBody>
                  <a:tcPr/>
                </a:tc>
              </a:tr>
            </a:tbl>
          </a:graphicData>
        </a:graphic>
      </p:graphicFrame>
      <p:sp>
        <p:nvSpPr>
          <p:cNvPr id="12"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File-System types</a:t>
            </a:r>
            <a:endParaRPr lang="en-US" sz="1400" dirty="0">
              <a:latin typeface="+mj-lt"/>
            </a:endParaRPr>
          </a:p>
        </p:txBody>
      </p:sp>
    </p:spTree>
    <p:extLst>
      <p:ext uri="{BB962C8B-B14F-4D97-AF65-F5344CB8AC3E}">
        <p14:creationId xmlns="" xmlns:p14="http://schemas.microsoft.com/office/powerpoint/2010/main" val="32833353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990600" y="381000"/>
            <a:ext cx="7772400" cy="1143000"/>
          </a:xfrm>
        </p:spPr>
        <p:txBody>
          <a:bodyPr anchor="t">
            <a:normAutofit/>
          </a:bodyPr>
          <a:lstStyle/>
          <a:p>
            <a:pPr marL="0" indent="0">
              <a:defRPr/>
            </a:pPr>
            <a:r>
              <a:rPr lang="en-US" b="1" dirty="0" smtClean="0">
                <a:solidFill>
                  <a:srgbClr val="C00000"/>
                </a:solidFill>
                <a:effectLst>
                  <a:outerShdw blurRad="38100" dist="38100" dir="2700000" algn="tl">
                    <a:srgbClr val="C0C0C0"/>
                  </a:outerShdw>
                </a:effectLst>
              </a:rPr>
              <a:t>Journaling File-Systems</a:t>
            </a:r>
          </a:p>
        </p:txBody>
      </p:sp>
      <p:sp>
        <p:nvSpPr>
          <p:cNvPr id="27651" name="Shape 60418"/>
          <p:cNvSpPr>
            <a:spLocks noGrp="1" noChangeArrowheads="1"/>
          </p:cNvSpPr>
          <p:nvPr>
            <p:ph type="body" idx="1"/>
          </p:nvPr>
        </p:nvSpPr>
        <p:spPr>
          <a:xfrm>
            <a:off x="381000" y="1295400"/>
            <a:ext cx="7848600" cy="5334000"/>
          </a:xfrm>
        </p:spPr>
        <p:txBody>
          <a:bodyPr/>
          <a:lstStyle/>
          <a:p>
            <a:pPr defTabSz="914400" eaLnBrk="1" hangingPunct="1"/>
            <a:r>
              <a:rPr lang="en-US" sz="1800" smtClean="0"/>
              <a:t>Journaling file systems provide new level of safety to the Linux system.</a:t>
            </a:r>
          </a:p>
          <a:p>
            <a:pPr defTabSz="914400" eaLnBrk="1" hangingPunct="1"/>
            <a:endParaRPr lang="en-US" sz="1800" smtClean="0"/>
          </a:p>
          <a:p>
            <a:pPr defTabSz="914400" eaLnBrk="1" hangingPunct="1"/>
            <a:r>
              <a:rPr lang="en-US" sz="1800" smtClean="0"/>
              <a:t>Instead of writing data directly to the storage devices and then updating the inode table, it writes changes into a temporary file (called journal) first.</a:t>
            </a:r>
          </a:p>
          <a:p>
            <a:pPr defTabSz="914400" eaLnBrk="1" hangingPunct="1"/>
            <a:endParaRPr lang="en-US" sz="1800" smtClean="0"/>
          </a:p>
          <a:p>
            <a:pPr defTabSz="914400" eaLnBrk="1" hangingPunct="1"/>
            <a:r>
              <a:rPr lang="en-US" sz="1800" smtClean="0"/>
              <a:t>After data is successfully written to storage &amp; inode table, the journal entry is deleted.</a:t>
            </a:r>
          </a:p>
          <a:p>
            <a:pPr defTabSz="914400" eaLnBrk="1" hangingPunct="1"/>
            <a:endParaRPr lang="en-US" sz="1800" smtClean="0"/>
          </a:p>
          <a:p>
            <a:pPr defTabSz="914400" eaLnBrk="1" hangingPunct="1"/>
            <a:endParaRPr lang="en-US" sz="1800" smtClean="0"/>
          </a:p>
        </p:txBody>
      </p:sp>
      <p:graphicFrame>
        <p:nvGraphicFramePr>
          <p:cNvPr id="12" name="Table 11"/>
          <p:cNvGraphicFramePr>
            <a:graphicFrameLocks noGrp="1"/>
          </p:cNvGraphicFramePr>
          <p:nvPr/>
        </p:nvGraphicFramePr>
        <p:xfrm>
          <a:off x="457200" y="3886200"/>
          <a:ext cx="8305800" cy="1889760"/>
        </p:xfrm>
        <a:graphic>
          <a:graphicData uri="http://schemas.openxmlformats.org/drawingml/2006/table">
            <a:tbl>
              <a:tblPr firstRow="1" bandRow="1">
                <a:tableStyleId>{5C22544A-7EE6-4342-B048-85BDC9FD1C3A}</a:tableStyleId>
              </a:tblPr>
              <a:tblGrid>
                <a:gridCol w="1524000"/>
                <a:gridCol w="6781800"/>
              </a:tblGrid>
              <a:tr h="609600">
                <a:tc>
                  <a:txBody>
                    <a:bodyPr/>
                    <a:lstStyle/>
                    <a:p>
                      <a:r>
                        <a:rPr lang="en-US" b="0" dirty="0" smtClean="0">
                          <a:solidFill>
                            <a:schemeClr val="tx1"/>
                          </a:solidFill>
                        </a:rPr>
                        <a:t>Data Mode</a:t>
                      </a:r>
                      <a:endParaRPr lang="en-US" b="0" dirty="0">
                        <a:solidFill>
                          <a:schemeClr val="tx1"/>
                        </a:solidFill>
                      </a:endParaRPr>
                    </a:p>
                  </a:txBody>
                  <a:tcPr/>
                </a:tc>
                <a:tc>
                  <a:txBody>
                    <a:bodyPr/>
                    <a:lstStyle/>
                    <a:p>
                      <a:r>
                        <a:rPr lang="en-US" b="0" dirty="0" smtClean="0">
                          <a:solidFill>
                            <a:schemeClr val="tx1"/>
                          </a:solidFill>
                        </a:rPr>
                        <a:t>Both inode and data journaled, low risk, poor performance</a:t>
                      </a:r>
                      <a:endParaRPr lang="en-US" b="0" dirty="0">
                        <a:solidFill>
                          <a:schemeClr val="tx1"/>
                        </a:solidFill>
                      </a:endParaRPr>
                    </a:p>
                  </a:txBody>
                  <a:tcPr/>
                </a:tc>
              </a:tr>
              <a:tr h="609600">
                <a:tc>
                  <a:txBody>
                    <a:bodyPr/>
                    <a:lstStyle/>
                    <a:p>
                      <a:r>
                        <a:rPr lang="en-US" dirty="0" smtClean="0"/>
                        <a:t>Ordered Mode</a:t>
                      </a:r>
                      <a:endParaRPr lang="en-US" dirty="0"/>
                    </a:p>
                  </a:txBody>
                  <a:tcPr/>
                </a:tc>
                <a:tc>
                  <a:txBody>
                    <a:bodyPr/>
                    <a:lstStyle/>
                    <a:p>
                      <a:r>
                        <a:rPr lang="en-US" dirty="0" smtClean="0"/>
                        <a:t>Only inode written to journal, not removed until data written successfully.</a:t>
                      </a:r>
                      <a:endParaRPr lang="en-US" dirty="0"/>
                    </a:p>
                  </a:txBody>
                  <a:tcPr/>
                </a:tc>
              </a:tr>
              <a:tr h="609600">
                <a:tc>
                  <a:txBody>
                    <a:bodyPr/>
                    <a:lstStyle/>
                    <a:p>
                      <a:r>
                        <a:rPr lang="en-US" dirty="0" smtClean="0"/>
                        <a:t>Write Back Mode</a:t>
                      </a:r>
                      <a:endParaRPr lang="en-US" dirty="0"/>
                    </a:p>
                  </a:txBody>
                  <a:tcPr/>
                </a:tc>
                <a:tc>
                  <a:txBody>
                    <a:bodyPr/>
                    <a:lstStyle/>
                    <a:p>
                      <a:r>
                        <a:rPr lang="en-US" dirty="0" smtClean="0"/>
                        <a:t>Only inode data written to journal, no control over when file is written. High risk of losing data.</a:t>
                      </a:r>
                      <a:endParaRPr lang="en-US" dirty="0"/>
                    </a:p>
                  </a:txBody>
                  <a:tcPr/>
                </a:tc>
              </a:tr>
            </a:tbl>
          </a:graphicData>
        </a:graphic>
      </p:graphicFrame>
      <p:sp>
        <p:nvSpPr>
          <p:cNvPr id="9"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File-System types</a:t>
            </a:r>
            <a:endParaRPr lang="en-US" sz="1400" dirty="0">
              <a:latin typeface="+mj-lt"/>
            </a:endParaRPr>
          </a:p>
        </p:txBody>
      </p:sp>
    </p:spTree>
    <p:extLst>
      <p:ext uri="{BB962C8B-B14F-4D97-AF65-F5344CB8AC3E}">
        <p14:creationId xmlns="" xmlns:p14="http://schemas.microsoft.com/office/powerpoint/2010/main" val="2925718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itle 58371"/>
          <p:cNvSpPr>
            <a:spLocks noGrp="1" noChangeArrowheads="1"/>
          </p:cNvSpPr>
          <p:nvPr>
            <p:ph type="ctrTitle"/>
          </p:nvPr>
        </p:nvSpPr>
        <p:spPr>
          <a:xfrm>
            <a:off x="609600" y="1524000"/>
            <a:ext cx="7772400" cy="1470025"/>
          </a:xfrm>
        </p:spPr>
        <p:txBody>
          <a:bodyPr anchor="t">
            <a:normAutofit fontScale="90000"/>
          </a:bodyPr>
          <a:lstStyle/>
          <a:p>
            <a:pPr>
              <a:defRPr/>
            </a:pPr>
            <a:r>
              <a:rPr lang="en-US" b="1" dirty="0" smtClean="0">
                <a:solidFill>
                  <a:srgbClr val="C00000"/>
                </a:solidFill>
                <a:effectLst>
                  <a:outerShdw blurRad="38100" dist="38100" dir="2700000" algn="tl">
                    <a:srgbClr val="C0C0C0"/>
                  </a:outerShdw>
                </a:effectLst>
              </a:rPr>
              <a:t>Comparison:</a:t>
            </a:r>
            <a:br>
              <a:rPr lang="en-US" b="1" dirty="0" smtClean="0">
                <a:solidFill>
                  <a:srgbClr val="C00000"/>
                </a:solidFill>
                <a:effectLst>
                  <a:outerShdw blurRad="38100" dist="38100" dir="2700000" algn="tl">
                    <a:srgbClr val="C0C0C0"/>
                  </a:outerShdw>
                </a:effectLst>
              </a:rPr>
            </a:br>
            <a:r>
              <a:rPr lang="en-US" b="1" dirty="0" smtClean="0">
                <a:solidFill>
                  <a:srgbClr val="C00000"/>
                </a:solidFill>
                <a:effectLst>
                  <a:outerShdw blurRad="38100" dist="38100" dir="2700000" algn="tl">
                    <a:srgbClr val="C0C0C0"/>
                  </a:outerShdw>
                </a:effectLst>
              </a:rPr>
              <a:t>Linux Vs UNIX</a:t>
            </a:r>
            <a:br>
              <a:rPr lang="en-US" b="1" dirty="0" smtClean="0">
                <a:solidFill>
                  <a:srgbClr val="C00000"/>
                </a:solidFill>
                <a:effectLst>
                  <a:outerShdw blurRad="38100" dist="38100" dir="2700000" algn="tl">
                    <a:srgbClr val="C0C0C0"/>
                  </a:outerShdw>
                </a:effectLst>
              </a:rPr>
            </a:br>
            <a:r>
              <a:rPr lang="en-US" b="1" dirty="0" smtClean="0">
                <a:solidFill>
                  <a:srgbClr val="C00000"/>
                </a:solidFill>
                <a:effectLst>
                  <a:outerShdw blurRad="38100" dist="38100" dir="2700000" algn="tl">
                    <a:srgbClr val="C0C0C0"/>
                  </a:outerShdw>
                </a:effectLst>
              </a:rPr>
              <a:t>Linux Vs MS-Windows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86017"/>
          <p:cNvSpPr>
            <a:spLocks noGrp="1" noChangeArrowheads="1"/>
          </p:cNvSpPr>
          <p:nvPr>
            <p:ph type="title"/>
          </p:nvPr>
        </p:nvSpPr>
        <p:spPr>
          <a:xfrm>
            <a:off x="838200" y="533400"/>
            <a:ext cx="7772400" cy="1143000"/>
          </a:xfrm>
        </p:spPr>
        <p:txBody>
          <a:bodyPr anchor="t">
            <a:normAutofit fontScale="90000"/>
          </a:bodyPr>
          <a:lstStyle/>
          <a:p>
            <a:pPr marL="0" indent="0" defTabSz="914400" eaLnBrk="1" hangingPunct="1">
              <a:defRPr/>
            </a:pPr>
            <a:r>
              <a:rPr lang="en-US" sz="3600" b="1" dirty="0" smtClean="0">
                <a:solidFill>
                  <a:srgbClr val="C00000"/>
                </a:solidFill>
                <a:effectLst>
                  <a:outerShdw blurRad="38100" dist="38100" dir="2700000" algn="tl">
                    <a:srgbClr val="C0C0C0"/>
                  </a:outerShdw>
                </a:effectLst>
              </a:rPr>
              <a:t>The most important subdirectories inside the root directory are: </a:t>
            </a:r>
          </a:p>
        </p:txBody>
      </p:sp>
      <p:sp>
        <p:nvSpPr>
          <p:cNvPr id="46083" name="Shape 86018"/>
          <p:cNvSpPr>
            <a:spLocks noGrp="1" noChangeArrowheads="1"/>
          </p:cNvSpPr>
          <p:nvPr>
            <p:ph type="body" idx="1"/>
          </p:nvPr>
        </p:nvSpPr>
        <p:spPr>
          <a:xfrm>
            <a:off x="1022350" y="2133600"/>
            <a:ext cx="7772400" cy="4343400"/>
          </a:xfrm>
        </p:spPr>
        <p:txBody>
          <a:bodyPr/>
          <a:lstStyle/>
          <a:p>
            <a:pPr>
              <a:lnSpc>
                <a:spcPct val="80000"/>
              </a:lnSpc>
            </a:pPr>
            <a:r>
              <a:rPr lang="en-US" sz="1900" b="1" dirty="0" smtClean="0"/>
              <a:t>/bin</a:t>
            </a:r>
            <a:r>
              <a:rPr lang="en-US" sz="1900" dirty="0" smtClean="0"/>
              <a:t> : Important Linux commands available to the average user. </a:t>
            </a:r>
            <a:endParaRPr lang="en-US" dirty="0" smtClean="0"/>
          </a:p>
          <a:p>
            <a:pPr>
              <a:lnSpc>
                <a:spcPct val="80000"/>
              </a:lnSpc>
            </a:pPr>
            <a:r>
              <a:rPr lang="en-US" sz="1900" b="1" dirty="0" smtClean="0"/>
              <a:t>/boot</a:t>
            </a:r>
            <a:r>
              <a:rPr lang="en-US" sz="1900" dirty="0" smtClean="0"/>
              <a:t> : The files necessary for the system to boot. Not all Linux distributions use this one. Fedora does. </a:t>
            </a:r>
          </a:p>
          <a:p>
            <a:pPr>
              <a:lnSpc>
                <a:spcPct val="80000"/>
              </a:lnSpc>
            </a:pPr>
            <a:r>
              <a:rPr lang="en-US" sz="1900" b="1" dirty="0" smtClean="0"/>
              <a:t>/</a:t>
            </a:r>
            <a:r>
              <a:rPr lang="en-US" sz="1900" b="1" dirty="0" err="1" smtClean="0"/>
              <a:t>dev</a:t>
            </a:r>
            <a:r>
              <a:rPr lang="en-US" sz="1900" dirty="0" smtClean="0"/>
              <a:t> : All device drivers. Device drivers are the files that your Linux system uses to talk to your hardware. For example, there's a file in the /</a:t>
            </a:r>
            <a:r>
              <a:rPr lang="en-US" sz="1900" dirty="0" err="1" smtClean="0"/>
              <a:t>dev</a:t>
            </a:r>
            <a:r>
              <a:rPr lang="en-US" sz="1900" dirty="0" smtClean="0"/>
              <a:t> directory for your particular make and model of monitor, and all of your Linux computer's communications with the monitor go through that file. </a:t>
            </a:r>
          </a:p>
          <a:p>
            <a:pPr>
              <a:lnSpc>
                <a:spcPct val="80000"/>
              </a:lnSpc>
            </a:pPr>
            <a:r>
              <a:rPr lang="en-US" sz="1900" b="1" dirty="0" smtClean="0"/>
              <a:t>/</a:t>
            </a:r>
            <a:r>
              <a:rPr lang="en-US" sz="1900" b="1" dirty="0" err="1" smtClean="0"/>
              <a:t>etc</a:t>
            </a:r>
            <a:r>
              <a:rPr lang="en-US" sz="1900" dirty="0" smtClean="0"/>
              <a:t> : System configuration files. </a:t>
            </a:r>
          </a:p>
          <a:p>
            <a:pPr>
              <a:lnSpc>
                <a:spcPct val="80000"/>
              </a:lnSpc>
            </a:pPr>
            <a:r>
              <a:rPr lang="en-US" sz="1900" b="1" dirty="0" smtClean="0"/>
              <a:t>/home</a:t>
            </a:r>
            <a:r>
              <a:rPr lang="en-US" sz="1900" dirty="0" smtClean="0"/>
              <a:t> : Every user except root gets her own folder in here, named for her login account. So, the user who logs in with </a:t>
            </a:r>
            <a:r>
              <a:rPr lang="en-US" sz="1900" dirty="0" err="1" smtClean="0"/>
              <a:t>linda</a:t>
            </a:r>
            <a:r>
              <a:rPr lang="en-US" sz="1900" dirty="0" smtClean="0"/>
              <a:t> has the directory /home/</a:t>
            </a:r>
            <a:r>
              <a:rPr lang="en-US" sz="1900" dirty="0" err="1" smtClean="0"/>
              <a:t>linda</a:t>
            </a:r>
            <a:r>
              <a:rPr lang="en-US" sz="1900" dirty="0" smtClean="0"/>
              <a:t>, where all of her personal files are kept. </a:t>
            </a:r>
          </a:p>
          <a:p>
            <a:pPr>
              <a:lnSpc>
                <a:spcPct val="80000"/>
              </a:lnSpc>
            </a:pPr>
            <a:r>
              <a:rPr lang="en-US" sz="1900" b="1" dirty="0" smtClean="0"/>
              <a:t>/lib</a:t>
            </a:r>
            <a:r>
              <a:rPr lang="en-US" sz="1900" dirty="0" smtClean="0"/>
              <a:t> : System libraries. Libraries are just bunches of programming code that the programs on your system use to get things done. </a:t>
            </a:r>
          </a:p>
          <a:p>
            <a:pPr>
              <a:lnSpc>
                <a:spcPct val="80000"/>
              </a:lnSpc>
            </a:pPr>
            <a:endParaRPr lang="en-US" sz="1900" dirty="0" smtClean="0"/>
          </a:p>
        </p:txBody>
      </p:sp>
      <p:sp>
        <p:nvSpPr>
          <p:cNvPr id="4"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File-System Hierarchy</a:t>
            </a:r>
            <a:endParaRPr lang="en-US" sz="1400" dirty="0">
              <a:latin typeface="+mj-lt"/>
            </a:endParaRPr>
          </a:p>
        </p:txBody>
      </p:sp>
    </p:spTree>
    <p:extLst>
      <p:ext uri="{BB962C8B-B14F-4D97-AF65-F5344CB8AC3E}">
        <p14:creationId xmlns="" xmlns:p14="http://schemas.microsoft.com/office/powerpoint/2010/main" val="27954134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87041"/>
          <p:cNvSpPr>
            <a:spLocks noGrp="1" noChangeArrowheads="1"/>
          </p:cNvSpPr>
          <p:nvPr>
            <p:ph type="title"/>
          </p:nvPr>
        </p:nvSpPr>
        <p:spPr>
          <a:xfrm>
            <a:off x="914400" y="533400"/>
            <a:ext cx="7772400" cy="1143000"/>
          </a:xfrm>
        </p:spPr>
        <p:txBody>
          <a:bodyPr anchor="t">
            <a:normAutofit fontScale="90000"/>
          </a:bodyPr>
          <a:lstStyle/>
          <a:p>
            <a:pPr marL="0" indent="0" defTabSz="914400" eaLnBrk="1" hangingPunct="1">
              <a:defRPr/>
            </a:pPr>
            <a:r>
              <a:rPr lang="en-US" sz="3600" b="1" dirty="0" smtClean="0">
                <a:solidFill>
                  <a:srgbClr val="C00000"/>
                </a:solidFill>
                <a:effectLst>
                  <a:outerShdw blurRad="38100" dist="38100" dir="2700000" algn="tl">
                    <a:srgbClr val="C0C0C0"/>
                  </a:outerShdw>
                </a:effectLst>
              </a:rPr>
              <a:t>The most important subdirectories inside the root directory are:</a:t>
            </a:r>
          </a:p>
        </p:txBody>
      </p:sp>
      <p:sp>
        <p:nvSpPr>
          <p:cNvPr id="47107" name="Shape 87042"/>
          <p:cNvSpPr>
            <a:spLocks noGrp="1" noChangeArrowheads="1"/>
          </p:cNvSpPr>
          <p:nvPr>
            <p:ph type="body" idx="1"/>
          </p:nvPr>
        </p:nvSpPr>
        <p:spPr/>
        <p:txBody>
          <a:bodyPr>
            <a:normAutofit fontScale="85000" lnSpcReduction="10000"/>
          </a:bodyPr>
          <a:lstStyle/>
          <a:p>
            <a:r>
              <a:rPr lang="en-US" sz="1900" b="1" dirty="0" smtClean="0"/>
              <a:t>/</a:t>
            </a:r>
            <a:r>
              <a:rPr lang="en-US" sz="1900" b="1" dirty="0" err="1" smtClean="0"/>
              <a:t>mnt</a:t>
            </a:r>
            <a:r>
              <a:rPr lang="en-US" sz="1900" b="1" dirty="0" smtClean="0"/>
              <a:t> :</a:t>
            </a:r>
            <a:r>
              <a:rPr lang="en-US" sz="1900" dirty="0" smtClean="0"/>
              <a:t> Mount points. When you temporarily load the contents of a CD-ROM or USB drive, you typically use a special name under /</a:t>
            </a:r>
            <a:r>
              <a:rPr lang="en-US" sz="1900" dirty="0" err="1" smtClean="0"/>
              <a:t>mnt</a:t>
            </a:r>
            <a:r>
              <a:rPr lang="en-US" sz="1900" dirty="0" smtClean="0"/>
              <a:t>. For example, many distributions (including Fedora) come, by default, with the directory /</a:t>
            </a:r>
            <a:r>
              <a:rPr lang="en-US" sz="1900" dirty="0" err="1" smtClean="0"/>
              <a:t>mnt</a:t>
            </a:r>
            <a:r>
              <a:rPr lang="en-US" sz="1900" dirty="0" smtClean="0"/>
              <a:t>/</a:t>
            </a:r>
            <a:r>
              <a:rPr lang="en-US" sz="1900" dirty="0" err="1" smtClean="0"/>
              <a:t>cdrom</a:t>
            </a:r>
            <a:r>
              <a:rPr lang="en-US" sz="1900" dirty="0" smtClean="0"/>
              <a:t>, which is where your CD-ROM drive's contents are made accessible. </a:t>
            </a:r>
            <a:endParaRPr lang="en-US" dirty="0" smtClean="0"/>
          </a:p>
          <a:p>
            <a:r>
              <a:rPr lang="en-US" sz="1900" b="1" dirty="0" smtClean="0"/>
              <a:t>/root</a:t>
            </a:r>
            <a:r>
              <a:rPr lang="en-US" sz="1900" dirty="0" smtClean="0"/>
              <a:t> : The root user's home directory. </a:t>
            </a:r>
          </a:p>
          <a:p>
            <a:r>
              <a:rPr lang="en-US" sz="1900" b="1" dirty="0" smtClean="0"/>
              <a:t>/</a:t>
            </a:r>
            <a:r>
              <a:rPr lang="en-US" sz="1900" b="1" dirty="0" err="1" smtClean="0"/>
              <a:t>sbin</a:t>
            </a:r>
            <a:r>
              <a:rPr lang="en-US" sz="1900" dirty="0" smtClean="0"/>
              <a:t> : Essential commands that are only for the system administrator. </a:t>
            </a:r>
          </a:p>
          <a:p>
            <a:r>
              <a:rPr lang="en-US" sz="1900" b="1" dirty="0" smtClean="0"/>
              <a:t>/</a:t>
            </a:r>
            <a:r>
              <a:rPr lang="en-US" sz="1900" b="1" dirty="0" err="1" smtClean="0"/>
              <a:t>tmp</a:t>
            </a:r>
            <a:r>
              <a:rPr lang="en-US" sz="1900" dirty="0" smtClean="0"/>
              <a:t> : Temporary files and storage space. Don't put anything in here that you want to keep. Most Linux distributions (including Fedora) are set up to delete any file that's been in this directory longer than three days. </a:t>
            </a:r>
          </a:p>
          <a:p>
            <a:r>
              <a:rPr lang="en-US" sz="1900" b="1" dirty="0" smtClean="0"/>
              <a:t>/</a:t>
            </a:r>
            <a:r>
              <a:rPr lang="en-US" sz="1900" b="1" dirty="0" err="1" smtClean="0"/>
              <a:t>usr</a:t>
            </a:r>
            <a:r>
              <a:rPr lang="en-US" sz="1900" dirty="0" smtClean="0"/>
              <a:t> : Programs and data that can be shared across many systems and don't need to be changed. </a:t>
            </a:r>
          </a:p>
          <a:p>
            <a:r>
              <a:rPr lang="en-US" sz="1900" b="1" dirty="0" smtClean="0"/>
              <a:t>/</a:t>
            </a:r>
            <a:r>
              <a:rPr lang="en-US" sz="1900" b="1" dirty="0" err="1" smtClean="0"/>
              <a:t>var</a:t>
            </a:r>
            <a:r>
              <a:rPr lang="en-US" sz="1900" dirty="0" smtClean="0"/>
              <a:t> : Data that changes constantly (log files that contain information about what's happening on your system, data on its way to the printer, and so on). </a:t>
            </a:r>
          </a:p>
          <a:p>
            <a:pPr>
              <a:lnSpc>
                <a:spcPct val="80000"/>
              </a:lnSpc>
            </a:pPr>
            <a:endParaRPr lang="en-US" sz="1700" dirty="0" smtClean="0"/>
          </a:p>
        </p:txBody>
      </p:sp>
      <p:sp>
        <p:nvSpPr>
          <p:cNvPr id="4"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File-System Hierarchy</a:t>
            </a:r>
            <a:endParaRPr lang="en-US" sz="1400" dirty="0">
              <a:latin typeface="+mj-lt"/>
            </a:endParaRPr>
          </a:p>
        </p:txBody>
      </p:sp>
    </p:spTree>
    <p:extLst>
      <p:ext uri="{BB962C8B-B14F-4D97-AF65-F5344CB8AC3E}">
        <p14:creationId xmlns="" xmlns:p14="http://schemas.microsoft.com/office/powerpoint/2010/main" val="27349786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marL="0" indent="0" defTabSz="914400" eaLnBrk="1" hangingPunct="1">
              <a:defRPr/>
            </a:pPr>
            <a:r>
              <a:rPr lang="en-US" b="1" dirty="0" smtClean="0">
                <a:solidFill>
                  <a:srgbClr val="C00000"/>
                </a:solidFill>
                <a:effectLst>
                  <a:outerShdw blurRad="38100" dist="38100" dir="2700000" algn="tl">
                    <a:srgbClr val="C0C0C0"/>
                  </a:outerShdw>
                </a:effectLst>
              </a:rPr>
              <a:t>Home directory</a:t>
            </a:r>
          </a:p>
        </p:txBody>
      </p:sp>
      <p:sp>
        <p:nvSpPr>
          <p:cNvPr id="48131" name="Text Placeholder 2"/>
          <p:cNvSpPr>
            <a:spLocks noGrp="1"/>
          </p:cNvSpPr>
          <p:nvPr>
            <p:ph type="body" idx="1"/>
          </p:nvPr>
        </p:nvSpPr>
        <p:spPr/>
        <p:txBody>
          <a:bodyPr/>
          <a:lstStyle/>
          <a:p>
            <a:r>
              <a:rPr lang="en-US" smtClean="0"/>
              <a:t>You can see what your home directory is called by entering </a:t>
            </a:r>
          </a:p>
          <a:p>
            <a:r>
              <a:rPr lang="en-US" smtClean="0">
                <a:solidFill>
                  <a:srgbClr val="FF0000"/>
                </a:solidFill>
              </a:rPr>
              <a:t>pwd </a:t>
            </a:r>
            <a:r>
              <a:rPr lang="en-US" smtClean="0"/>
              <a:t>(print current working directory)</a:t>
            </a:r>
          </a:p>
          <a:p>
            <a:endParaRPr lang="en-US" smtClean="0"/>
          </a:p>
        </p:txBody>
      </p:sp>
      <p:sp>
        <p:nvSpPr>
          <p:cNvPr id="4"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File-System Hierarchy</a:t>
            </a:r>
            <a:endParaRPr lang="en-US" sz="1400" dirty="0">
              <a:latin typeface="+mj-lt"/>
            </a:endParaRPr>
          </a:p>
        </p:txBody>
      </p:sp>
    </p:spTree>
    <p:extLst>
      <p:ext uri="{BB962C8B-B14F-4D97-AF65-F5344CB8AC3E}">
        <p14:creationId xmlns="" xmlns:p14="http://schemas.microsoft.com/office/powerpoint/2010/main" val="42441626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itle 58371"/>
          <p:cNvSpPr>
            <a:spLocks noGrp="1" noChangeArrowheads="1"/>
          </p:cNvSpPr>
          <p:nvPr>
            <p:ph type="ctrTitle"/>
          </p:nvPr>
        </p:nvSpPr>
        <p:spPr>
          <a:xfrm>
            <a:off x="685800" y="533400"/>
            <a:ext cx="7772400" cy="1780108"/>
          </a:xfrm>
        </p:spPr>
        <p:txBody>
          <a:bodyPr anchor="t">
            <a:normAutofit fontScale="90000"/>
          </a:bodyPr>
          <a:lstStyle/>
          <a:p>
            <a:pPr marL="0" indent="0" defTabSz="914400" eaLnBrk="1" hangingPunct="1">
              <a:defRPr/>
            </a:pPr>
            <a:r>
              <a:rPr lang="en-US" sz="7200" dirty="0" smtClean="0">
                <a:solidFill>
                  <a:srgbClr val="FF0000"/>
                </a:solidFill>
                <a:effectLst>
                  <a:outerShdw blurRad="38100" dist="38100" dir="2700000" algn="tl">
                    <a:srgbClr val="C0C0C0"/>
                  </a:outerShdw>
                </a:effectLst>
              </a:rPr>
              <a:t>Linux Introduction-Day02</a:t>
            </a:r>
            <a:endParaRPr lang="en-US" dirty="0" smtClean="0"/>
          </a:p>
        </p:txBody>
      </p:sp>
      <p:sp>
        <p:nvSpPr>
          <p:cNvPr id="3075" name="Shape 3073"/>
          <p:cNvSpPr>
            <a:spLocks noGrp="1" noChangeArrowheads="1"/>
          </p:cNvSpPr>
          <p:nvPr>
            <p:ph type="subTitle" idx="1"/>
          </p:nvPr>
        </p:nvSpPr>
        <p:spPr>
          <a:xfrm>
            <a:off x="1219200" y="2743200"/>
            <a:ext cx="6400800" cy="1473200"/>
          </a:xfrm>
        </p:spPr>
        <p:txBody>
          <a:bodyPr>
            <a:normAutofit/>
          </a:bodyPr>
          <a:lstStyle/>
          <a:p>
            <a:r>
              <a:rPr lang="en-US" b="1" dirty="0" smtClean="0">
                <a:solidFill>
                  <a:schemeClr val="tx1"/>
                </a:solidFill>
              </a:rPr>
              <a:t>Presenters:</a:t>
            </a:r>
          </a:p>
          <a:p>
            <a:r>
              <a:rPr lang="en-US" dirty="0" smtClean="0">
                <a:solidFill>
                  <a:schemeClr val="tx1"/>
                </a:solidFill>
              </a:rPr>
              <a:t>Manoj </a:t>
            </a:r>
            <a:r>
              <a:rPr lang="en-US" dirty="0" smtClean="0">
                <a:solidFill>
                  <a:schemeClr val="tx1"/>
                </a:solidFill>
              </a:rPr>
              <a:t>Kanala</a:t>
            </a:r>
            <a:endParaRPr lang="en-US" dirty="0" smtClean="0">
              <a:solidFill>
                <a:schemeClr val="tx1"/>
              </a:solidFill>
            </a:endParaRPr>
          </a:p>
        </p:txBody>
      </p:sp>
      <p:pic>
        <p:nvPicPr>
          <p:cNvPr id="3077" name="Rectangl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781800" y="3048000"/>
            <a:ext cx="1463675" cy="1714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itle 58371"/>
          <p:cNvSpPr>
            <a:spLocks noGrp="1" noChangeArrowheads="1"/>
          </p:cNvSpPr>
          <p:nvPr>
            <p:ph type="ctrTitle"/>
          </p:nvPr>
        </p:nvSpPr>
        <p:spPr>
          <a:xfrm>
            <a:off x="609600" y="1524000"/>
            <a:ext cx="7772400" cy="1470025"/>
          </a:xfrm>
        </p:spPr>
        <p:txBody>
          <a:bodyPr anchor="t">
            <a:normAutofit/>
          </a:bodyPr>
          <a:lstStyle/>
          <a:p>
            <a:pPr>
              <a:defRPr/>
            </a:pPr>
            <a:r>
              <a:rPr lang="en-US" b="1" dirty="0" smtClean="0">
                <a:solidFill>
                  <a:srgbClr val="C00000"/>
                </a:solidFill>
                <a:effectLst>
                  <a:outerShdw blurRad="38100" dist="38100" dir="2700000" algn="tl">
                    <a:srgbClr val="C0C0C0"/>
                  </a:outerShdw>
                </a:effectLst>
              </a:rPr>
              <a:t>File/Directory Permissions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990600" y="381000"/>
            <a:ext cx="7772400" cy="1143000"/>
          </a:xfrm>
        </p:spPr>
        <p:txBody>
          <a:bodyPr anchor="t">
            <a:normAutofit/>
          </a:bodyPr>
          <a:lstStyle/>
          <a:p>
            <a:pPr marL="0" indent="0">
              <a:defRPr/>
            </a:pPr>
            <a:r>
              <a:rPr lang="en-US" b="1" dirty="0" smtClean="0">
                <a:solidFill>
                  <a:srgbClr val="C00000"/>
                </a:solidFill>
                <a:effectLst>
                  <a:outerShdw blurRad="38100" dist="38100" dir="2700000" algn="tl">
                    <a:srgbClr val="C0C0C0"/>
                  </a:outerShdw>
                </a:effectLst>
              </a:rPr>
              <a:t>About Linux Permissions</a:t>
            </a:r>
          </a:p>
        </p:txBody>
      </p:sp>
      <p:sp>
        <p:nvSpPr>
          <p:cNvPr id="31747" name="Shape 60418"/>
          <p:cNvSpPr>
            <a:spLocks noGrp="1" noChangeArrowheads="1"/>
          </p:cNvSpPr>
          <p:nvPr>
            <p:ph type="body" idx="1"/>
          </p:nvPr>
        </p:nvSpPr>
        <p:spPr>
          <a:xfrm>
            <a:off x="990600" y="2286000"/>
            <a:ext cx="7924800" cy="3962400"/>
          </a:xfrm>
        </p:spPr>
        <p:txBody>
          <a:bodyPr>
            <a:normAutofit fontScale="92500" lnSpcReduction="20000"/>
          </a:bodyPr>
          <a:lstStyle/>
          <a:p>
            <a:pPr defTabSz="914400" eaLnBrk="1" hangingPunct="1"/>
            <a:r>
              <a:rPr lang="en-US" dirty="0" smtClean="0"/>
              <a:t>Each file and directory has three user based permission groups.</a:t>
            </a:r>
          </a:p>
          <a:p>
            <a:pPr lvl="1" defTabSz="914400" eaLnBrk="1" hangingPunct="1"/>
            <a:r>
              <a:rPr lang="en-US" dirty="0" smtClean="0"/>
              <a:t>Owner</a:t>
            </a:r>
          </a:p>
          <a:p>
            <a:pPr lvl="1" defTabSz="914400" eaLnBrk="1" hangingPunct="1"/>
            <a:r>
              <a:rPr lang="en-US" dirty="0" smtClean="0"/>
              <a:t>Groups</a:t>
            </a:r>
          </a:p>
          <a:p>
            <a:pPr lvl="1" defTabSz="914400" eaLnBrk="1" hangingPunct="1"/>
            <a:r>
              <a:rPr lang="en-US" dirty="0" smtClean="0"/>
              <a:t>Other</a:t>
            </a:r>
          </a:p>
          <a:p>
            <a:pPr lvl="1" defTabSz="914400" eaLnBrk="1" hangingPunct="1">
              <a:buFontTx/>
              <a:buNone/>
            </a:pPr>
            <a:r>
              <a:rPr lang="en-US" dirty="0" smtClean="0">
                <a:solidFill>
                  <a:srgbClr val="FF0000"/>
                </a:solidFill>
              </a:rPr>
              <a:t>d </a:t>
            </a:r>
            <a:r>
              <a:rPr lang="en-US" dirty="0" err="1" smtClean="0">
                <a:solidFill>
                  <a:srgbClr val="FF0000"/>
                </a:solidFill>
              </a:rPr>
              <a:t>rwx</a:t>
            </a:r>
            <a:r>
              <a:rPr lang="en-US" dirty="0" smtClean="0">
                <a:solidFill>
                  <a:srgbClr val="FF0000"/>
                </a:solidFill>
              </a:rPr>
              <a:t> </a:t>
            </a:r>
            <a:r>
              <a:rPr lang="en-US" dirty="0" err="1" smtClean="0">
                <a:solidFill>
                  <a:srgbClr val="FF0000"/>
                </a:solidFill>
              </a:rPr>
              <a:t>rwx</a:t>
            </a:r>
            <a:r>
              <a:rPr lang="en-US" dirty="0" smtClean="0">
                <a:solidFill>
                  <a:srgbClr val="FF0000"/>
                </a:solidFill>
              </a:rPr>
              <a:t> </a:t>
            </a:r>
            <a:r>
              <a:rPr lang="en-US" dirty="0" err="1" smtClean="0">
                <a:solidFill>
                  <a:srgbClr val="FF0000"/>
                </a:solidFill>
              </a:rPr>
              <a:t>rwx</a:t>
            </a:r>
            <a:r>
              <a:rPr lang="en-US" dirty="0" smtClean="0">
                <a:solidFill>
                  <a:srgbClr val="FF0000"/>
                </a:solidFill>
              </a:rPr>
              <a:t> root </a:t>
            </a:r>
            <a:r>
              <a:rPr lang="en-US" dirty="0" err="1" smtClean="0">
                <a:solidFill>
                  <a:srgbClr val="FF0000"/>
                </a:solidFill>
              </a:rPr>
              <a:t>root</a:t>
            </a:r>
            <a:r>
              <a:rPr lang="en-US" dirty="0" smtClean="0">
                <a:solidFill>
                  <a:srgbClr val="FF0000"/>
                </a:solidFill>
              </a:rPr>
              <a:t> 10 12 </a:t>
            </a:r>
            <a:r>
              <a:rPr lang="en-US" dirty="0" err="1" smtClean="0">
                <a:solidFill>
                  <a:srgbClr val="FF0000"/>
                </a:solidFill>
              </a:rPr>
              <a:t>testdir</a:t>
            </a:r>
            <a:endParaRPr lang="en-US" dirty="0" smtClean="0">
              <a:solidFill>
                <a:srgbClr val="FF0000"/>
              </a:solidFill>
            </a:endParaRPr>
          </a:p>
          <a:p>
            <a:pPr lvl="1" defTabSz="914400" eaLnBrk="1" hangingPunct="1">
              <a:buFontTx/>
              <a:buNone/>
            </a:pPr>
            <a:r>
              <a:rPr lang="en-US" dirty="0" smtClean="0">
                <a:solidFill>
                  <a:srgbClr val="FF0000"/>
                </a:solidFill>
              </a:rPr>
              <a:t>- </a:t>
            </a:r>
            <a:r>
              <a:rPr lang="en-US" dirty="0" err="1" smtClean="0">
                <a:solidFill>
                  <a:srgbClr val="FF0000"/>
                </a:solidFill>
              </a:rPr>
              <a:t>rwx</a:t>
            </a:r>
            <a:r>
              <a:rPr lang="en-US" dirty="0" smtClean="0">
                <a:solidFill>
                  <a:srgbClr val="FF0000"/>
                </a:solidFill>
              </a:rPr>
              <a:t> </a:t>
            </a:r>
            <a:r>
              <a:rPr lang="en-US" dirty="0" err="1" smtClean="0">
                <a:solidFill>
                  <a:srgbClr val="FF0000"/>
                </a:solidFill>
              </a:rPr>
              <a:t>rwx</a:t>
            </a:r>
            <a:r>
              <a:rPr lang="en-US" dirty="0" smtClean="0">
                <a:solidFill>
                  <a:srgbClr val="FF0000"/>
                </a:solidFill>
              </a:rPr>
              <a:t> </a:t>
            </a:r>
            <a:r>
              <a:rPr lang="en-US" dirty="0" err="1" smtClean="0">
                <a:solidFill>
                  <a:srgbClr val="FF0000"/>
                </a:solidFill>
              </a:rPr>
              <a:t>rwx</a:t>
            </a:r>
            <a:r>
              <a:rPr lang="en-US" dirty="0" smtClean="0">
                <a:solidFill>
                  <a:srgbClr val="FF0000"/>
                </a:solidFill>
              </a:rPr>
              <a:t>  root </a:t>
            </a:r>
            <a:r>
              <a:rPr lang="en-US" dirty="0" err="1" smtClean="0">
                <a:solidFill>
                  <a:srgbClr val="FF0000"/>
                </a:solidFill>
              </a:rPr>
              <a:t>root</a:t>
            </a:r>
            <a:r>
              <a:rPr lang="en-US" dirty="0" smtClean="0">
                <a:solidFill>
                  <a:srgbClr val="FF0000"/>
                </a:solidFill>
              </a:rPr>
              <a:t> 10 12 test.txt</a:t>
            </a:r>
          </a:p>
          <a:p>
            <a:pPr defTabSz="914400" eaLnBrk="1" hangingPunct="1"/>
            <a:endParaRPr lang="en-US" sz="2000" dirty="0" smtClean="0"/>
          </a:p>
          <a:p>
            <a:pPr defTabSz="914400" eaLnBrk="1" hangingPunct="1"/>
            <a:r>
              <a:rPr lang="en-US" sz="2000" dirty="0" smtClean="0"/>
              <a:t>read – Capability to read the contents.</a:t>
            </a:r>
          </a:p>
          <a:p>
            <a:pPr defTabSz="914400" eaLnBrk="1" hangingPunct="1"/>
            <a:endParaRPr lang="en-US" sz="2000" dirty="0" smtClean="0"/>
          </a:p>
          <a:p>
            <a:pPr defTabSz="914400" eaLnBrk="1" hangingPunct="1"/>
            <a:r>
              <a:rPr lang="en-US" sz="2000" dirty="0" smtClean="0"/>
              <a:t>Write – Capability to write or modify.</a:t>
            </a:r>
          </a:p>
          <a:p>
            <a:pPr defTabSz="914400" eaLnBrk="1" hangingPunct="1"/>
            <a:endParaRPr lang="en-US" sz="2000" dirty="0" smtClean="0"/>
          </a:p>
          <a:p>
            <a:pPr defTabSz="914400" eaLnBrk="1" hangingPunct="1"/>
            <a:r>
              <a:rPr lang="en-US" sz="2000" dirty="0" smtClean="0"/>
              <a:t>Execute – Capability to execute a file or view  directory contents.</a:t>
            </a:r>
          </a:p>
        </p:txBody>
      </p:sp>
      <p:sp>
        <p:nvSpPr>
          <p:cNvPr id="9"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Accessibility Permissions</a:t>
            </a:r>
            <a:endParaRPr lang="en-US" sz="1400" dirty="0">
              <a:latin typeface="+mj-l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990600" y="381000"/>
            <a:ext cx="7772400" cy="1143000"/>
          </a:xfrm>
        </p:spPr>
        <p:txBody>
          <a:bodyPr anchor="t">
            <a:normAutofit/>
          </a:bodyPr>
          <a:lstStyle/>
          <a:p>
            <a:pPr>
              <a:defRPr/>
            </a:pPr>
            <a:r>
              <a:rPr lang="en-US" b="1" dirty="0" smtClean="0">
                <a:solidFill>
                  <a:srgbClr val="C00000"/>
                </a:solidFill>
                <a:effectLst>
                  <a:outerShdw blurRad="38100" dist="38100" dir="2700000" algn="tl">
                    <a:srgbClr val="C0C0C0"/>
                  </a:outerShdw>
                </a:effectLst>
              </a:rPr>
              <a:t>Octal Permissions</a:t>
            </a:r>
          </a:p>
        </p:txBody>
      </p:sp>
      <p:sp>
        <p:nvSpPr>
          <p:cNvPr id="32771" name="Shape 60418"/>
          <p:cNvSpPr>
            <a:spLocks noGrp="1" noChangeArrowheads="1"/>
          </p:cNvSpPr>
          <p:nvPr>
            <p:ph type="body" idx="1"/>
          </p:nvPr>
        </p:nvSpPr>
        <p:spPr>
          <a:xfrm>
            <a:off x="990600" y="1981200"/>
            <a:ext cx="7772400" cy="5181600"/>
          </a:xfrm>
        </p:spPr>
        <p:txBody>
          <a:bodyPr>
            <a:normAutofit lnSpcReduction="10000"/>
          </a:bodyPr>
          <a:lstStyle/>
          <a:p>
            <a:pPr defTabSz="914400" eaLnBrk="1" hangingPunct="1">
              <a:buFontTx/>
              <a:buChar char="-"/>
            </a:pPr>
            <a:r>
              <a:rPr lang="pt-BR" sz="1800" smtClean="0"/>
              <a:t>Every permission has weight attached to it, as below</a:t>
            </a:r>
          </a:p>
          <a:p>
            <a:pPr lvl="1" defTabSz="914400" eaLnBrk="1" hangingPunct="1">
              <a:buFontTx/>
              <a:buNone/>
            </a:pPr>
            <a:r>
              <a:rPr lang="pt-BR" sz="1800" smtClean="0"/>
              <a:t>	r  – 4</a:t>
            </a:r>
          </a:p>
          <a:p>
            <a:pPr lvl="1" defTabSz="914400" eaLnBrk="1" hangingPunct="1">
              <a:buFontTx/>
              <a:buNone/>
            </a:pPr>
            <a:r>
              <a:rPr lang="pt-BR" sz="1800" smtClean="0"/>
              <a:t>	w – 2</a:t>
            </a:r>
          </a:p>
          <a:p>
            <a:pPr lvl="1" defTabSz="914400" eaLnBrk="1" hangingPunct="1">
              <a:buFontTx/>
              <a:buNone/>
            </a:pPr>
            <a:r>
              <a:rPr lang="pt-BR" sz="1800" smtClean="0"/>
              <a:t>	x  – 1</a:t>
            </a:r>
          </a:p>
          <a:p>
            <a:pPr lvl="1" defTabSz="914400" eaLnBrk="1" hangingPunct="1">
              <a:buFontTx/>
              <a:buNone/>
            </a:pPr>
            <a:endParaRPr lang="pt-BR" smtClean="0"/>
          </a:p>
          <a:p>
            <a:pPr lvl="3" defTabSz="914400" eaLnBrk="1" hangingPunct="1">
              <a:buFontTx/>
              <a:buNone/>
            </a:pPr>
            <a:r>
              <a:rPr lang="pt-BR" smtClean="0"/>
              <a:t>Permissions		Octal</a:t>
            </a:r>
          </a:p>
          <a:p>
            <a:pPr lvl="3" defTabSz="914400" eaLnBrk="1" hangingPunct="1">
              <a:buFontTx/>
              <a:buNone/>
            </a:pPr>
            <a:r>
              <a:rPr lang="pt-BR" smtClean="0"/>
              <a:t>--------------------------------------------------</a:t>
            </a:r>
          </a:p>
          <a:p>
            <a:pPr lvl="3" defTabSz="914400" eaLnBrk="1" hangingPunct="1">
              <a:buFontTx/>
              <a:buNone/>
            </a:pPr>
            <a:r>
              <a:rPr lang="pt-BR" smtClean="0"/>
              <a:t>- - -			0		</a:t>
            </a:r>
          </a:p>
          <a:p>
            <a:pPr lvl="3" defTabSz="914400" eaLnBrk="1" hangingPunct="1">
              <a:buFontTx/>
              <a:buNone/>
            </a:pPr>
            <a:r>
              <a:rPr lang="pt-BR" smtClean="0"/>
              <a:t>- - x			1		</a:t>
            </a:r>
          </a:p>
          <a:p>
            <a:pPr lvl="3" defTabSz="914400" eaLnBrk="1" hangingPunct="1">
              <a:buFontTx/>
              <a:buNone/>
            </a:pPr>
            <a:r>
              <a:rPr lang="pt-BR" smtClean="0"/>
              <a:t>- w -			2		</a:t>
            </a:r>
          </a:p>
          <a:p>
            <a:pPr lvl="3" defTabSz="914400" eaLnBrk="1" hangingPunct="1">
              <a:buFontTx/>
              <a:buNone/>
            </a:pPr>
            <a:r>
              <a:rPr lang="pt-BR" smtClean="0"/>
              <a:t>- w x			3		</a:t>
            </a:r>
          </a:p>
          <a:p>
            <a:pPr lvl="3" defTabSz="914400" eaLnBrk="1" hangingPunct="1">
              <a:buFontTx/>
              <a:buNone/>
            </a:pPr>
            <a:r>
              <a:rPr lang="pt-BR" smtClean="0"/>
              <a:t>- r - -			4		</a:t>
            </a:r>
          </a:p>
          <a:p>
            <a:pPr lvl="3" defTabSz="914400" eaLnBrk="1" hangingPunct="1">
              <a:buFontTx/>
              <a:buNone/>
            </a:pPr>
            <a:r>
              <a:rPr lang="pt-BR" smtClean="0"/>
              <a:t>r - x			5		</a:t>
            </a:r>
          </a:p>
          <a:p>
            <a:pPr lvl="3" defTabSz="914400" eaLnBrk="1" hangingPunct="1">
              <a:buFontTx/>
              <a:buNone/>
            </a:pPr>
            <a:r>
              <a:rPr lang="pt-BR" smtClean="0"/>
              <a:t>r w -			6		</a:t>
            </a:r>
          </a:p>
          <a:p>
            <a:pPr lvl="3" defTabSz="914400" eaLnBrk="1" hangingPunct="1">
              <a:buFontTx/>
              <a:buNone/>
            </a:pPr>
            <a:r>
              <a:rPr lang="pt-BR" smtClean="0"/>
              <a:t>r w x			7</a:t>
            </a:r>
          </a:p>
          <a:p>
            <a:pPr lvl="3" defTabSz="914400" eaLnBrk="1" hangingPunct="1">
              <a:buFontTx/>
              <a:buNone/>
            </a:pPr>
            <a:r>
              <a:rPr lang="pt-BR" smtClean="0"/>
              <a:t>--------------------------------------------------</a:t>
            </a:r>
          </a:p>
          <a:p>
            <a:pPr defTabSz="914400" eaLnBrk="1" hangingPunct="1">
              <a:buFontTx/>
              <a:buNone/>
            </a:pPr>
            <a:endParaRPr lang="en-US" smtClean="0"/>
          </a:p>
        </p:txBody>
      </p:sp>
      <p:sp>
        <p:nvSpPr>
          <p:cNvPr id="8"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Accessibility Permissions</a:t>
            </a:r>
            <a:endParaRPr lang="en-US" sz="1400" dirty="0">
              <a:latin typeface="+mj-lt"/>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990600" y="381000"/>
            <a:ext cx="7772400" cy="1143000"/>
          </a:xfrm>
        </p:spPr>
        <p:txBody>
          <a:bodyPr anchor="t">
            <a:normAutofit/>
          </a:bodyPr>
          <a:lstStyle/>
          <a:p>
            <a:pPr marL="0" indent="0">
              <a:defRPr/>
            </a:pPr>
            <a:r>
              <a:rPr lang="en-US" b="1" dirty="0" smtClean="0">
                <a:solidFill>
                  <a:srgbClr val="C00000"/>
                </a:solidFill>
                <a:effectLst>
                  <a:outerShdw blurRad="38100" dist="38100" dir="2700000" algn="tl">
                    <a:srgbClr val="C0C0C0"/>
                  </a:outerShdw>
                </a:effectLst>
              </a:rPr>
              <a:t>Some Examples</a:t>
            </a:r>
          </a:p>
        </p:txBody>
      </p:sp>
      <p:sp>
        <p:nvSpPr>
          <p:cNvPr id="33795" name="Shape 60418"/>
          <p:cNvSpPr>
            <a:spLocks noGrp="1" noChangeArrowheads="1"/>
          </p:cNvSpPr>
          <p:nvPr>
            <p:ph type="body" idx="1"/>
          </p:nvPr>
        </p:nvSpPr>
        <p:spPr>
          <a:xfrm>
            <a:off x="990600" y="1828800"/>
            <a:ext cx="7772400" cy="5410200"/>
          </a:xfrm>
        </p:spPr>
        <p:txBody>
          <a:bodyPr/>
          <a:lstStyle/>
          <a:p>
            <a:pPr defTabSz="914400" eaLnBrk="1" hangingPunct="1">
              <a:buFontTx/>
              <a:buNone/>
            </a:pPr>
            <a:r>
              <a:rPr lang="en-US" sz="1800" dirty="0" smtClean="0"/>
              <a:t># </a:t>
            </a:r>
            <a:r>
              <a:rPr lang="en-US" sz="1800" dirty="0" err="1" smtClean="0"/>
              <a:t>chmod</a:t>
            </a:r>
            <a:r>
              <a:rPr lang="en-US" sz="1800" dirty="0" smtClean="0"/>
              <a:t> 660 file.txt</a:t>
            </a:r>
          </a:p>
          <a:p>
            <a:pPr defTabSz="914400" eaLnBrk="1" hangingPunct="1">
              <a:buFontTx/>
              <a:buNone/>
            </a:pPr>
            <a:endParaRPr lang="en-US" sz="1800" dirty="0" smtClean="0"/>
          </a:p>
          <a:p>
            <a:pPr defTabSz="914400" eaLnBrk="1" hangingPunct="1">
              <a:buFontTx/>
              <a:buNone/>
            </a:pPr>
            <a:r>
              <a:rPr lang="en-US" sz="1800" dirty="0" smtClean="0"/>
              <a:t># </a:t>
            </a:r>
            <a:r>
              <a:rPr lang="en-US" sz="1800" dirty="0" err="1" smtClean="0"/>
              <a:t>chmod</a:t>
            </a:r>
            <a:r>
              <a:rPr lang="en-US" sz="1800" dirty="0" smtClean="0"/>
              <a:t> u=</a:t>
            </a:r>
            <a:r>
              <a:rPr lang="en-US" sz="1800" dirty="0" err="1" smtClean="0"/>
              <a:t>re,g</a:t>
            </a:r>
            <a:r>
              <a:rPr lang="en-US" sz="1800" dirty="0" smtClean="0"/>
              <a:t>=</a:t>
            </a:r>
            <a:r>
              <a:rPr lang="en-US" sz="1800" dirty="0" err="1" smtClean="0"/>
              <a:t>rw,o</a:t>
            </a:r>
            <a:r>
              <a:rPr lang="en-US" sz="1800" dirty="0" smtClean="0"/>
              <a:t>=r file.txt</a:t>
            </a:r>
          </a:p>
          <a:p>
            <a:pPr defTabSz="914400" eaLnBrk="1" hangingPunct="1">
              <a:buFontTx/>
              <a:buNone/>
            </a:pPr>
            <a:endParaRPr lang="en-US" sz="1800" dirty="0" smtClean="0"/>
          </a:p>
          <a:p>
            <a:pPr defTabSz="914400" eaLnBrk="1" hangingPunct="1">
              <a:buFontTx/>
              <a:buNone/>
            </a:pPr>
            <a:r>
              <a:rPr lang="en-US" sz="1800" dirty="0" smtClean="0"/>
              <a:t># </a:t>
            </a:r>
            <a:r>
              <a:rPr lang="en-US" sz="1800" dirty="0" err="1" smtClean="0"/>
              <a:t>chmod</a:t>
            </a:r>
            <a:r>
              <a:rPr lang="en-US" sz="1800" dirty="0" smtClean="0"/>
              <a:t> u-</a:t>
            </a:r>
            <a:r>
              <a:rPr lang="en-US" sz="1800" dirty="0" err="1" smtClean="0"/>
              <a:t>r,g</a:t>
            </a:r>
            <a:r>
              <a:rPr lang="en-US" sz="1800" dirty="0" smtClean="0"/>
              <a:t>-r file.txt</a:t>
            </a:r>
          </a:p>
          <a:p>
            <a:pPr defTabSz="914400" eaLnBrk="1" hangingPunct="1">
              <a:buFontTx/>
              <a:buNone/>
            </a:pPr>
            <a:endParaRPr lang="en-US" sz="1800" dirty="0" smtClean="0"/>
          </a:p>
          <a:p>
            <a:pPr defTabSz="914400" eaLnBrk="1" hangingPunct="1">
              <a:buFontTx/>
              <a:buNone/>
            </a:pPr>
            <a:r>
              <a:rPr lang="en-US" sz="1800" dirty="0" smtClean="0"/>
              <a:t># </a:t>
            </a:r>
            <a:r>
              <a:rPr lang="en-US" sz="1800" dirty="0" err="1" smtClean="0"/>
              <a:t>chmod</a:t>
            </a:r>
            <a:r>
              <a:rPr lang="en-US" sz="1800" dirty="0" smtClean="0"/>
              <a:t> </a:t>
            </a:r>
            <a:r>
              <a:rPr lang="en-US" sz="1800" dirty="0" err="1" smtClean="0"/>
              <a:t>u+x,g+x</a:t>
            </a:r>
            <a:r>
              <a:rPr lang="en-US" sz="1800" dirty="0" smtClean="0"/>
              <a:t> file.txt</a:t>
            </a:r>
          </a:p>
          <a:p>
            <a:pPr defTabSz="914400" eaLnBrk="1" hangingPunct="1">
              <a:buFontTx/>
              <a:buNone/>
            </a:pPr>
            <a:endParaRPr lang="en-US" sz="1800" dirty="0" smtClean="0"/>
          </a:p>
          <a:p>
            <a:pPr defTabSz="914400" eaLnBrk="1" hangingPunct="1">
              <a:buFontTx/>
              <a:buNone/>
            </a:pPr>
            <a:r>
              <a:rPr lang="en-US" sz="1800" dirty="0" smtClean="0"/>
              <a:t># </a:t>
            </a:r>
            <a:r>
              <a:rPr lang="en-US" sz="1800" dirty="0" err="1" smtClean="0"/>
              <a:t>chmod</a:t>
            </a:r>
            <a:r>
              <a:rPr lang="en-US" sz="1800" dirty="0" smtClean="0"/>
              <a:t> a=</a:t>
            </a:r>
            <a:r>
              <a:rPr lang="en-US" sz="1800" dirty="0" err="1" smtClean="0"/>
              <a:t>rwx</a:t>
            </a:r>
            <a:r>
              <a:rPr lang="en-US" sz="1800" dirty="0" smtClean="0"/>
              <a:t> file.txt</a:t>
            </a:r>
          </a:p>
          <a:p>
            <a:pPr defTabSz="914400" eaLnBrk="1" hangingPunct="1">
              <a:buFontTx/>
              <a:buNone/>
            </a:pPr>
            <a:endParaRPr lang="en-US" sz="1800" dirty="0" smtClean="0"/>
          </a:p>
          <a:p>
            <a:pPr defTabSz="914400" eaLnBrk="1" hangingPunct="1">
              <a:buFontTx/>
              <a:buNone/>
            </a:pPr>
            <a:r>
              <a:rPr lang="en-US" sz="1800" dirty="0" smtClean="0"/>
              <a:t># </a:t>
            </a:r>
            <a:r>
              <a:rPr lang="en-US" sz="1800" dirty="0" err="1" smtClean="0"/>
              <a:t>chmod</a:t>
            </a:r>
            <a:r>
              <a:rPr lang="en-US" sz="1800" dirty="0" smtClean="0"/>
              <a:t> a-x file.txt</a:t>
            </a:r>
          </a:p>
          <a:p>
            <a:pPr defTabSz="914400" eaLnBrk="1" hangingPunct="1">
              <a:buFontTx/>
              <a:buNone/>
            </a:pPr>
            <a:endParaRPr lang="en-US" sz="1800" dirty="0" smtClean="0"/>
          </a:p>
          <a:p>
            <a:pPr defTabSz="914400" eaLnBrk="1" hangingPunct="1">
              <a:buFontTx/>
              <a:buNone/>
            </a:pPr>
            <a:r>
              <a:rPr lang="en-US" sz="1800" dirty="0" smtClean="0"/>
              <a:t># </a:t>
            </a:r>
            <a:r>
              <a:rPr lang="en-US" sz="1800" dirty="0" err="1" smtClean="0"/>
              <a:t>chmod</a:t>
            </a:r>
            <a:r>
              <a:rPr lang="en-US" sz="1800" dirty="0" smtClean="0"/>
              <a:t> -R </a:t>
            </a:r>
            <a:r>
              <a:rPr lang="en-US" sz="1800" dirty="0" err="1" smtClean="0"/>
              <a:t>a+rx</a:t>
            </a:r>
            <a:r>
              <a:rPr lang="en-US" sz="1800" dirty="0" smtClean="0"/>
              <a:t> *</a:t>
            </a:r>
          </a:p>
        </p:txBody>
      </p:sp>
      <p:sp>
        <p:nvSpPr>
          <p:cNvPr id="8"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Accessibility Permissions</a:t>
            </a:r>
            <a:endParaRPr lang="en-US" sz="1400" dirty="0">
              <a:latin typeface="+mj-lt"/>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990600" y="381000"/>
            <a:ext cx="7772400" cy="1143000"/>
          </a:xfrm>
        </p:spPr>
        <p:txBody>
          <a:bodyPr anchor="t">
            <a:normAutofit/>
          </a:bodyPr>
          <a:lstStyle/>
          <a:p>
            <a:pPr>
              <a:defRPr/>
            </a:pPr>
            <a:r>
              <a:rPr lang="en-US" b="1" dirty="0" smtClean="0">
                <a:solidFill>
                  <a:srgbClr val="C00000"/>
                </a:solidFill>
                <a:effectLst>
                  <a:outerShdw blurRad="38100" dist="38100" dir="2700000" algn="tl">
                    <a:srgbClr val="C0C0C0"/>
                  </a:outerShdw>
                </a:effectLst>
              </a:rPr>
              <a:t>Changing Ownership</a:t>
            </a:r>
          </a:p>
        </p:txBody>
      </p:sp>
      <p:sp>
        <p:nvSpPr>
          <p:cNvPr id="34819" name="Shape 60418"/>
          <p:cNvSpPr>
            <a:spLocks noGrp="1" noChangeArrowheads="1"/>
          </p:cNvSpPr>
          <p:nvPr>
            <p:ph type="body" idx="1"/>
          </p:nvPr>
        </p:nvSpPr>
        <p:spPr>
          <a:xfrm>
            <a:off x="990600" y="1295400"/>
            <a:ext cx="7772400" cy="5105400"/>
          </a:xfrm>
        </p:spPr>
        <p:txBody>
          <a:bodyPr/>
          <a:lstStyle/>
          <a:p>
            <a:pPr defTabSz="914400" eaLnBrk="1" hangingPunct="1">
              <a:buFontTx/>
              <a:buNone/>
            </a:pPr>
            <a:r>
              <a:rPr lang="en-US" dirty="0" smtClean="0"/>
              <a:t>	</a:t>
            </a:r>
            <a:r>
              <a:rPr lang="en-US" dirty="0" smtClean="0">
                <a:solidFill>
                  <a:srgbClr val="FF0000"/>
                </a:solidFill>
              </a:rPr>
              <a:t>-</a:t>
            </a:r>
            <a:r>
              <a:rPr lang="en-US" dirty="0" err="1" smtClean="0">
                <a:solidFill>
                  <a:srgbClr val="FF0000"/>
                </a:solidFill>
              </a:rPr>
              <a:t>rw</a:t>
            </a:r>
            <a:r>
              <a:rPr lang="en-US" dirty="0" smtClean="0">
                <a:solidFill>
                  <a:srgbClr val="FF0000"/>
                </a:solidFill>
              </a:rPr>
              <a:t>-r--r--. 1 root </a:t>
            </a:r>
            <a:r>
              <a:rPr lang="en-US" dirty="0" err="1" smtClean="0">
                <a:solidFill>
                  <a:srgbClr val="FF0000"/>
                </a:solidFill>
              </a:rPr>
              <a:t>root</a:t>
            </a:r>
            <a:r>
              <a:rPr lang="en-US" dirty="0" smtClean="0">
                <a:solidFill>
                  <a:srgbClr val="FF0000"/>
                </a:solidFill>
              </a:rPr>
              <a:t>    8K Oct 17 02:36 test</a:t>
            </a:r>
          </a:p>
          <a:p>
            <a:pPr defTabSz="914400" eaLnBrk="1" hangingPunct="1"/>
            <a:endParaRPr lang="en-US" dirty="0" smtClean="0"/>
          </a:p>
          <a:p>
            <a:pPr defTabSz="914400" eaLnBrk="1" hangingPunct="1"/>
            <a:r>
              <a:rPr lang="en-US" dirty="0" smtClean="0"/>
              <a:t>To change the owner of the file</a:t>
            </a:r>
          </a:p>
          <a:p>
            <a:pPr defTabSz="914400" eaLnBrk="1" hangingPunct="1">
              <a:buFontTx/>
              <a:buNone/>
            </a:pPr>
            <a:r>
              <a:rPr lang="en-US" dirty="0" smtClean="0"/>
              <a:t>		# </a:t>
            </a:r>
            <a:r>
              <a:rPr lang="en-US" dirty="0" err="1" smtClean="0"/>
              <a:t>chown</a:t>
            </a:r>
            <a:r>
              <a:rPr lang="en-US" dirty="0" smtClean="0"/>
              <a:t> </a:t>
            </a:r>
            <a:r>
              <a:rPr lang="en-US" dirty="0" err="1" smtClean="0"/>
              <a:t>manoj</a:t>
            </a:r>
            <a:r>
              <a:rPr lang="en-US" dirty="0" smtClean="0"/>
              <a:t> test</a:t>
            </a:r>
          </a:p>
          <a:p>
            <a:pPr defTabSz="914400" eaLnBrk="1" hangingPunct="1">
              <a:buFontTx/>
              <a:buNone/>
            </a:pPr>
            <a:endParaRPr lang="en-US" dirty="0" smtClean="0"/>
          </a:p>
          <a:p>
            <a:pPr defTabSz="914400" eaLnBrk="1" hangingPunct="1">
              <a:buFontTx/>
              <a:buNone/>
            </a:pPr>
            <a:r>
              <a:rPr lang="en-US" dirty="0" smtClean="0"/>
              <a:t>	</a:t>
            </a:r>
            <a:r>
              <a:rPr lang="en-US" dirty="0" smtClean="0">
                <a:solidFill>
                  <a:srgbClr val="FF0000"/>
                </a:solidFill>
              </a:rPr>
              <a:t>-</a:t>
            </a:r>
            <a:r>
              <a:rPr lang="en-US" dirty="0" err="1" smtClean="0">
                <a:solidFill>
                  <a:srgbClr val="FF0000"/>
                </a:solidFill>
              </a:rPr>
              <a:t>rw</a:t>
            </a:r>
            <a:r>
              <a:rPr lang="en-US" dirty="0" smtClean="0">
                <a:solidFill>
                  <a:srgbClr val="FF0000"/>
                </a:solidFill>
              </a:rPr>
              <a:t>-r--r--. 1 </a:t>
            </a:r>
            <a:r>
              <a:rPr lang="en-US" dirty="0" err="1" smtClean="0">
                <a:solidFill>
                  <a:srgbClr val="FF0000"/>
                </a:solidFill>
              </a:rPr>
              <a:t>manoj</a:t>
            </a:r>
            <a:r>
              <a:rPr lang="en-US" dirty="0" smtClean="0">
                <a:solidFill>
                  <a:srgbClr val="FF0000"/>
                </a:solidFill>
              </a:rPr>
              <a:t> root    8K Oct 17 02:36 test</a:t>
            </a:r>
          </a:p>
          <a:p>
            <a:pPr defTabSz="914400" eaLnBrk="1" hangingPunct="1"/>
            <a:endParaRPr lang="en-US" dirty="0" smtClean="0"/>
          </a:p>
          <a:p>
            <a:pPr defTabSz="914400" eaLnBrk="1" hangingPunct="1"/>
            <a:r>
              <a:rPr lang="en-US" dirty="0" smtClean="0"/>
              <a:t>To change the group of file</a:t>
            </a:r>
          </a:p>
          <a:p>
            <a:pPr defTabSz="914400" eaLnBrk="1" hangingPunct="1">
              <a:buFontTx/>
              <a:buNone/>
            </a:pPr>
            <a:r>
              <a:rPr lang="en-US" dirty="0" smtClean="0"/>
              <a:t>		# </a:t>
            </a:r>
            <a:r>
              <a:rPr lang="en-US" dirty="0" err="1" smtClean="0"/>
              <a:t>chgrp</a:t>
            </a:r>
            <a:r>
              <a:rPr lang="en-US" dirty="0" smtClean="0"/>
              <a:t> </a:t>
            </a:r>
            <a:r>
              <a:rPr lang="en-US" dirty="0" err="1" smtClean="0"/>
              <a:t>unix</a:t>
            </a:r>
            <a:r>
              <a:rPr lang="en-US" dirty="0" smtClean="0"/>
              <a:t> test</a:t>
            </a:r>
          </a:p>
          <a:p>
            <a:pPr defTabSz="914400" eaLnBrk="1" hangingPunct="1">
              <a:buFontTx/>
              <a:buNone/>
            </a:pPr>
            <a:r>
              <a:rPr lang="en-US" dirty="0" smtClean="0"/>
              <a:t>	</a:t>
            </a:r>
          </a:p>
          <a:p>
            <a:pPr defTabSz="914400" eaLnBrk="1" hangingPunct="1">
              <a:buFontTx/>
              <a:buNone/>
            </a:pPr>
            <a:r>
              <a:rPr lang="en-US" dirty="0" smtClean="0">
                <a:solidFill>
                  <a:srgbClr val="FF0000"/>
                </a:solidFill>
              </a:rPr>
              <a:t>	-</a:t>
            </a:r>
            <a:r>
              <a:rPr lang="en-US" dirty="0" err="1" smtClean="0">
                <a:solidFill>
                  <a:srgbClr val="FF0000"/>
                </a:solidFill>
              </a:rPr>
              <a:t>rw</a:t>
            </a:r>
            <a:r>
              <a:rPr lang="en-US" dirty="0" smtClean="0">
                <a:solidFill>
                  <a:srgbClr val="FF0000"/>
                </a:solidFill>
              </a:rPr>
              <a:t>-r--r--. 1 </a:t>
            </a:r>
            <a:r>
              <a:rPr lang="en-US" dirty="0" err="1" smtClean="0">
                <a:solidFill>
                  <a:srgbClr val="FF0000"/>
                </a:solidFill>
              </a:rPr>
              <a:t>manoj</a:t>
            </a:r>
            <a:r>
              <a:rPr lang="en-US" dirty="0" smtClean="0">
                <a:solidFill>
                  <a:srgbClr val="FF0000"/>
                </a:solidFill>
              </a:rPr>
              <a:t> </a:t>
            </a:r>
            <a:r>
              <a:rPr lang="en-US" dirty="0" err="1" smtClean="0">
                <a:solidFill>
                  <a:srgbClr val="FF0000"/>
                </a:solidFill>
              </a:rPr>
              <a:t>unix</a:t>
            </a:r>
            <a:r>
              <a:rPr lang="en-US" dirty="0" smtClean="0">
                <a:solidFill>
                  <a:srgbClr val="FF0000"/>
                </a:solidFill>
              </a:rPr>
              <a:t>    8K Oct 17 02:36 test</a:t>
            </a:r>
          </a:p>
          <a:p>
            <a:pPr defTabSz="914400" eaLnBrk="1" hangingPunct="1">
              <a:buFontTx/>
              <a:buNone/>
            </a:pPr>
            <a:endParaRPr lang="en-US" dirty="0" smtClean="0"/>
          </a:p>
          <a:p>
            <a:pPr defTabSz="914400" eaLnBrk="1" hangingPunct="1">
              <a:buFontTx/>
              <a:buNone/>
            </a:pPr>
            <a:endParaRPr lang="en-US" sz="2000" dirty="0" smtClean="0"/>
          </a:p>
          <a:p>
            <a:pPr defTabSz="914400" eaLnBrk="1" hangingPunct="1">
              <a:buFontTx/>
              <a:buNone/>
            </a:pPr>
            <a:endParaRPr lang="en-US" sz="2000" dirty="0" smtClean="0"/>
          </a:p>
        </p:txBody>
      </p:sp>
      <p:sp>
        <p:nvSpPr>
          <p:cNvPr id="8"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Owner Ship</a:t>
            </a:r>
            <a:endParaRPr lang="en-US" sz="1400" dirty="0">
              <a:latin typeface="+mj-lt"/>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hape 2"/>
          <p:cNvSpPr>
            <a:spLocks noGrp="1"/>
          </p:cNvSpPr>
          <p:nvPr>
            <p:ph idx="1"/>
          </p:nvPr>
        </p:nvSpPr>
        <p:spPr>
          <a:xfrm>
            <a:off x="872067" y="2675467"/>
            <a:ext cx="7408333" cy="1286933"/>
          </a:xfrm>
        </p:spPr>
        <p:txBody>
          <a:bodyPr>
            <a:normAutofit/>
          </a:bodyPr>
          <a:lstStyle/>
          <a:p>
            <a:r>
              <a:rPr lang="en-US" sz="1800" b="1" dirty="0" smtClean="0">
                <a:latin typeface="+mj-lt"/>
              </a:rPr>
              <a:t>SSH </a:t>
            </a:r>
            <a:r>
              <a:rPr lang="en-US" sz="1800" dirty="0" smtClean="0">
                <a:latin typeface="+mj-lt"/>
              </a:rPr>
              <a:t>(Secure Shell) is a terminal emulation protocol that allows a user to connect to a remote host via an encrypted and secure link.</a:t>
            </a:r>
          </a:p>
          <a:p>
            <a:r>
              <a:rPr lang="en-US" sz="1800" b="1" dirty="0" smtClean="0">
                <a:latin typeface="+mj-lt"/>
              </a:rPr>
              <a:t>Telnet</a:t>
            </a:r>
            <a:r>
              <a:rPr lang="en-US" sz="1800" dirty="0" smtClean="0">
                <a:latin typeface="+mj-lt"/>
              </a:rPr>
              <a:t> is a terminal emulation protocol that lets a user log in remotely to other computers on the Internet; it has a command line interface. </a:t>
            </a:r>
          </a:p>
        </p:txBody>
      </p:sp>
      <p:sp>
        <p:nvSpPr>
          <p:cNvPr id="54274" name="Shape 1"/>
          <p:cNvSpPr>
            <a:spLocks noGrp="1"/>
          </p:cNvSpPr>
          <p:nvPr>
            <p:ph type="title"/>
          </p:nvPr>
        </p:nvSpPr>
        <p:spPr/>
        <p:txBody>
          <a:bodyPr/>
          <a:lstStyle/>
          <a:p>
            <a:pPr marL="0" indent="0" defTabSz="914400" eaLnBrk="1" hangingPunct="1">
              <a:defRPr/>
            </a:pPr>
            <a:r>
              <a:rPr lang="en-US" b="1" dirty="0" smtClean="0">
                <a:solidFill>
                  <a:srgbClr val="C00000"/>
                </a:solidFill>
                <a:effectLst>
                  <a:outerShdw blurRad="38100" dist="38100" dir="2700000" algn="tl">
                    <a:srgbClr val="C0C0C0"/>
                  </a:outerShdw>
                </a:effectLst>
              </a:rPr>
              <a:t>SSH, Telnet</a:t>
            </a:r>
          </a:p>
        </p:txBody>
      </p:sp>
      <p:sp>
        <p:nvSpPr>
          <p:cNvPr id="4"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SSH/Telnet</a:t>
            </a:r>
            <a:endParaRPr lang="en-US" sz="1400" dirty="0">
              <a:latin typeface="+mj-lt"/>
            </a:endParaRPr>
          </a:p>
        </p:txBody>
      </p:sp>
    </p:spTree>
    <p:extLst>
      <p:ext uri="{BB962C8B-B14F-4D97-AF65-F5344CB8AC3E}">
        <p14:creationId xmlns="" xmlns:p14="http://schemas.microsoft.com/office/powerpoint/2010/main" val="3565544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304800" y="381000"/>
            <a:ext cx="7772400" cy="1143000"/>
          </a:xfrm>
        </p:spPr>
        <p:txBody>
          <a:bodyPr anchor="t">
            <a:normAutofit/>
          </a:bodyPr>
          <a:lstStyle/>
          <a:p>
            <a:pPr marL="0" indent="0" defTabSz="914400" eaLnBrk="1" hangingPunct="1">
              <a:defRPr/>
            </a:pPr>
            <a:r>
              <a:rPr lang="en-US" b="1" dirty="0" smtClean="0">
                <a:solidFill>
                  <a:srgbClr val="C00000"/>
                </a:solidFill>
                <a:effectLst>
                  <a:outerShdw blurRad="38100" dist="38100" dir="2700000" algn="tl">
                    <a:srgbClr val="C0C0C0"/>
                  </a:outerShdw>
                </a:effectLst>
              </a:rPr>
              <a:t>Linux!=   Windows </a:t>
            </a:r>
          </a:p>
        </p:txBody>
      </p:sp>
      <p:graphicFrame>
        <p:nvGraphicFramePr>
          <p:cNvPr id="10" name="Table 9"/>
          <p:cNvGraphicFramePr>
            <a:graphicFrameLocks noGrp="1"/>
          </p:cNvGraphicFramePr>
          <p:nvPr/>
        </p:nvGraphicFramePr>
        <p:xfrm>
          <a:off x="533400" y="2571750"/>
          <a:ext cx="7924800" cy="3600450"/>
        </p:xfrm>
        <a:graphic>
          <a:graphicData uri="http://schemas.openxmlformats.org/drawingml/2006/table">
            <a:tbl>
              <a:tblPr firstRow="1" bandRow="1">
                <a:tableStyleId>{9D7B26C5-4107-4FEC-AEDC-1716B250A1EF}</a:tableStyleId>
              </a:tblPr>
              <a:tblGrid>
                <a:gridCol w="3962400"/>
                <a:gridCol w="3962400"/>
              </a:tblGrid>
              <a:tr h="514350">
                <a:tc>
                  <a:txBody>
                    <a:bodyPr/>
                    <a:lstStyle/>
                    <a:p>
                      <a:pPr algn="l"/>
                      <a:r>
                        <a:rPr lang="en-US" dirty="0" smtClean="0"/>
                        <a:t>                  Linux</a:t>
                      </a:r>
                      <a:endParaRPr lang="en-US" dirty="0"/>
                    </a:p>
                  </a:txBody>
                  <a:tcPr/>
                </a:tc>
                <a:tc>
                  <a:txBody>
                    <a:bodyPr/>
                    <a:lstStyle/>
                    <a:p>
                      <a:pPr algn="l"/>
                      <a:r>
                        <a:rPr lang="en-US" dirty="0" smtClean="0"/>
                        <a:t>       Windows</a:t>
                      </a:r>
                      <a:endParaRPr lang="en-US" dirty="0"/>
                    </a:p>
                  </a:txBody>
                  <a:tcPr/>
                </a:tc>
              </a:tr>
              <a:tr h="514350">
                <a:tc>
                  <a:txBody>
                    <a:bodyPr/>
                    <a:lstStyle/>
                    <a:p>
                      <a:r>
                        <a:rPr lang="en-US" sz="1600" dirty="0" smtClean="0"/>
                        <a:t>Freely distributed</a:t>
                      </a:r>
                      <a:endParaRPr lang="en-US" sz="1600" dirty="0"/>
                    </a:p>
                  </a:txBody>
                  <a:tcPr/>
                </a:tc>
                <a:tc>
                  <a:txBody>
                    <a:bodyPr/>
                    <a:lstStyle/>
                    <a:p>
                      <a:r>
                        <a:rPr lang="en-US" sz="1600" dirty="0" smtClean="0"/>
                        <a:t>Proprietary</a:t>
                      </a:r>
                      <a:endParaRPr lang="en-US" sz="1600" dirty="0"/>
                    </a:p>
                  </a:txBody>
                  <a:tcPr/>
                </a:tc>
              </a:tr>
              <a:tr h="514350">
                <a:tc>
                  <a:txBody>
                    <a:bodyPr/>
                    <a:lstStyle/>
                    <a:p>
                      <a:r>
                        <a:rPr lang="en-US" sz="1600" dirty="0" smtClean="0"/>
                        <a:t>Open</a:t>
                      </a:r>
                      <a:r>
                        <a:rPr lang="en-US" sz="1600" baseline="0" dirty="0" smtClean="0"/>
                        <a:t> Source</a:t>
                      </a:r>
                      <a:endParaRPr lang="en-US" sz="1600" dirty="0"/>
                    </a:p>
                  </a:txBody>
                  <a:tcPr/>
                </a:tc>
                <a:tc>
                  <a:txBody>
                    <a:bodyPr/>
                    <a:lstStyle/>
                    <a:p>
                      <a:r>
                        <a:rPr lang="en-US" sz="1600" dirty="0" smtClean="0"/>
                        <a:t>Closed Source</a:t>
                      </a:r>
                      <a:endParaRPr lang="en-US" sz="1600" dirty="0"/>
                    </a:p>
                  </a:txBody>
                  <a:tcPr/>
                </a:tc>
              </a:tr>
              <a:tr h="514350">
                <a:tc>
                  <a:txBody>
                    <a:bodyPr/>
                    <a:lstStyle/>
                    <a:p>
                      <a:r>
                        <a:rPr lang="en-US" sz="1600" dirty="0" smtClean="0"/>
                        <a:t>Multi User</a:t>
                      </a:r>
                      <a:endParaRPr lang="en-US" sz="1600" dirty="0"/>
                    </a:p>
                  </a:txBody>
                  <a:tcPr/>
                </a:tc>
                <a:tc>
                  <a:txBody>
                    <a:bodyPr/>
                    <a:lstStyle/>
                    <a:p>
                      <a:r>
                        <a:rPr lang="en-US" sz="1600" dirty="0" smtClean="0"/>
                        <a:t>Single User</a:t>
                      </a:r>
                      <a:endParaRPr lang="en-US" sz="1600" dirty="0"/>
                    </a:p>
                  </a:txBody>
                  <a:tcPr/>
                </a:tc>
              </a:tr>
              <a:tr h="514350">
                <a:tc>
                  <a:txBody>
                    <a:bodyPr/>
                    <a:lstStyle/>
                    <a:p>
                      <a:r>
                        <a:rPr lang="en-US" sz="1600" dirty="0" smtClean="0"/>
                        <a:t>Command Line</a:t>
                      </a:r>
                      <a:r>
                        <a:rPr lang="en-US" sz="1600" baseline="0" dirty="0" smtClean="0"/>
                        <a:t> Based</a:t>
                      </a:r>
                      <a:endParaRPr lang="en-US" sz="1600" dirty="0"/>
                    </a:p>
                  </a:txBody>
                  <a:tcPr/>
                </a:tc>
                <a:tc>
                  <a:txBody>
                    <a:bodyPr/>
                    <a:lstStyle/>
                    <a:p>
                      <a:r>
                        <a:rPr lang="en-US" sz="1600" dirty="0" smtClean="0"/>
                        <a:t>GUI Based</a:t>
                      </a:r>
                      <a:endParaRPr lang="en-US" sz="1600" dirty="0"/>
                    </a:p>
                  </a:txBody>
                  <a:tcPr/>
                </a:tc>
              </a:tr>
              <a:tr h="514350">
                <a:tc>
                  <a:txBody>
                    <a:bodyPr/>
                    <a:lstStyle/>
                    <a:p>
                      <a:r>
                        <a:rPr lang="en-US" sz="1600" dirty="0" smtClean="0"/>
                        <a:t>Support</a:t>
                      </a:r>
                      <a:r>
                        <a:rPr lang="en-US" sz="1600" baseline="0" dirty="0" smtClean="0"/>
                        <a:t> wide range platform</a:t>
                      </a:r>
                      <a:endParaRPr lang="en-US" sz="1600" dirty="0"/>
                    </a:p>
                  </a:txBody>
                  <a:tcPr/>
                </a:tc>
                <a:tc>
                  <a:txBody>
                    <a:bodyPr/>
                    <a:lstStyle/>
                    <a:p>
                      <a:r>
                        <a:rPr lang="en-US" sz="1600" dirty="0" smtClean="0"/>
                        <a:t>Limited</a:t>
                      </a:r>
                      <a:r>
                        <a:rPr lang="en-US" sz="1600" baseline="0" dirty="0" smtClean="0"/>
                        <a:t> platform support</a:t>
                      </a:r>
                      <a:endParaRPr lang="en-US" sz="1600" dirty="0"/>
                    </a:p>
                  </a:txBody>
                  <a:tcPr/>
                </a:tc>
              </a:tr>
              <a:tr h="514350">
                <a:tc>
                  <a:txBody>
                    <a:bodyPr/>
                    <a:lstStyle/>
                    <a:p>
                      <a:r>
                        <a:rPr lang="en-US" sz="1600" dirty="0" smtClean="0"/>
                        <a:t>More Secure</a:t>
                      </a:r>
                      <a:endParaRPr lang="en-US" sz="1600" dirty="0"/>
                    </a:p>
                  </a:txBody>
                  <a:tcPr/>
                </a:tc>
                <a:tc>
                  <a:txBody>
                    <a:bodyPr/>
                    <a:lstStyle/>
                    <a:p>
                      <a:r>
                        <a:rPr lang="en-US" sz="1600" dirty="0" smtClean="0"/>
                        <a:t>Less Secure</a:t>
                      </a:r>
                      <a:endParaRPr lang="en-US" sz="1600" dirty="0"/>
                    </a:p>
                  </a:txBody>
                  <a:tcPr/>
                </a:tc>
              </a:tr>
            </a:tbl>
          </a:graphicData>
        </a:graphic>
      </p:graphicFrame>
      <p:pic>
        <p:nvPicPr>
          <p:cNvPr id="12" name="Rectangle 46082" descr="Windows"/>
          <p:cNvPicPr>
            <a:picLocks noChangeAspect="1" noChangeArrowheads="1"/>
          </p:cNvPicPr>
          <p:nvPr/>
        </p:nvPicPr>
        <p:blipFill>
          <a:blip r:embed="rId3"/>
          <a:srcRect/>
          <a:stretch>
            <a:fillRect/>
          </a:stretch>
        </p:blipFill>
        <p:spPr bwMode="auto">
          <a:xfrm>
            <a:off x="6477000" y="457200"/>
            <a:ext cx="685800" cy="611188"/>
          </a:xfrm>
          <a:prstGeom prst="rect">
            <a:avLst/>
          </a:prstGeom>
          <a:noFill/>
          <a:ln w="9525">
            <a:noFill/>
            <a:miter lim="800000"/>
            <a:headEnd/>
            <a:tailEnd/>
          </a:ln>
        </p:spPr>
      </p:pic>
      <p:sp>
        <p:nvSpPr>
          <p:cNvPr id="13" name="Footer Placeholder 2"/>
          <p:cNvSpPr txBox="1">
            <a:spLocks/>
          </p:cNvSpPr>
          <p:nvPr/>
        </p:nvSpPr>
        <p:spPr>
          <a:xfrm>
            <a:off x="6841621"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OS Comparison</a:t>
            </a:r>
            <a:endParaRPr lang="en-US" sz="1400" dirty="0">
              <a:latin typeface="+mj-lt"/>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Shape 2"/>
          <p:cNvSpPr>
            <a:spLocks noGrp="1"/>
          </p:cNvSpPr>
          <p:nvPr>
            <p:ph idx="1"/>
          </p:nvPr>
        </p:nvSpPr>
        <p:spPr>
          <a:xfrm>
            <a:off x="872067" y="2675467"/>
            <a:ext cx="7408333" cy="1667933"/>
          </a:xfrm>
        </p:spPr>
        <p:txBody>
          <a:bodyPr>
            <a:normAutofit lnSpcReduction="10000"/>
          </a:bodyPr>
          <a:lstStyle/>
          <a:p>
            <a:r>
              <a:rPr lang="en-US" sz="1800" dirty="0" smtClean="0">
                <a:latin typeface="+mj-lt"/>
              </a:rPr>
              <a:t>Included License key must be imported. </a:t>
            </a:r>
          </a:p>
          <a:p>
            <a:pPr lvl="1"/>
            <a:r>
              <a:rPr lang="en-US" sz="1800" dirty="0" smtClean="0">
                <a:latin typeface="+mj-lt"/>
              </a:rPr>
              <a:t>Start SSH client. </a:t>
            </a:r>
          </a:p>
          <a:p>
            <a:pPr lvl="1"/>
            <a:r>
              <a:rPr lang="en-US" sz="1800" dirty="0" smtClean="0">
                <a:latin typeface="+mj-lt"/>
              </a:rPr>
              <a:t>Click Help. </a:t>
            </a:r>
          </a:p>
          <a:p>
            <a:pPr lvl="1"/>
            <a:r>
              <a:rPr lang="en-US" sz="1800" dirty="0" smtClean="0">
                <a:latin typeface="+mj-lt"/>
              </a:rPr>
              <a:t>Select "Import License File." </a:t>
            </a:r>
          </a:p>
          <a:p>
            <a:pPr lvl="1"/>
            <a:r>
              <a:rPr lang="en-US" sz="1800" dirty="0" smtClean="0">
                <a:latin typeface="+mj-lt"/>
              </a:rPr>
              <a:t>Browse to the location of the "license.dat" included in zip file. </a:t>
            </a:r>
          </a:p>
          <a:p>
            <a:endParaRPr lang="en-US" sz="1800" dirty="0" smtClean="0">
              <a:latin typeface="+mj-lt"/>
            </a:endParaRPr>
          </a:p>
        </p:txBody>
      </p:sp>
      <p:sp>
        <p:nvSpPr>
          <p:cNvPr id="55298" name="Shape 1"/>
          <p:cNvSpPr>
            <a:spLocks noGrp="1"/>
          </p:cNvSpPr>
          <p:nvPr>
            <p:ph type="title"/>
          </p:nvPr>
        </p:nvSpPr>
        <p:spPr/>
        <p:txBody>
          <a:bodyPr/>
          <a:lstStyle/>
          <a:p>
            <a:pPr marL="0" indent="0" defTabSz="914400" eaLnBrk="1" hangingPunct="1">
              <a:buSzPts val="2200"/>
              <a:defRPr/>
            </a:pPr>
            <a:r>
              <a:rPr lang="en-US" b="1" dirty="0" smtClean="0">
                <a:solidFill>
                  <a:srgbClr val="C00000"/>
                </a:solidFill>
                <a:effectLst>
                  <a:outerShdw blurRad="38100" dist="38100" dir="2700000" algn="tl">
                    <a:srgbClr val="C0C0C0"/>
                  </a:outerShdw>
                </a:effectLst>
              </a:rPr>
              <a:t>SSH Secure Shell </a:t>
            </a:r>
          </a:p>
        </p:txBody>
      </p:sp>
      <p:sp>
        <p:nvSpPr>
          <p:cNvPr id="10" name="Footer Placeholder 2"/>
          <p:cNvSpPr txBox="1">
            <a:spLocks/>
          </p:cNvSpPr>
          <p:nvPr/>
        </p:nvSpPr>
        <p:spPr>
          <a:xfrm>
            <a:off x="6994020" y="63246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SSH/Telnet</a:t>
            </a:r>
            <a:endParaRPr lang="en-US" sz="1400" dirty="0">
              <a:latin typeface="+mj-lt"/>
            </a:endParaRPr>
          </a:p>
        </p:txBody>
      </p:sp>
    </p:spTree>
    <p:extLst>
      <p:ext uri="{BB962C8B-B14F-4D97-AF65-F5344CB8AC3E}">
        <p14:creationId xmlns="" xmlns:p14="http://schemas.microsoft.com/office/powerpoint/2010/main" val="22380883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ctangle 4915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52400" y="76200"/>
            <a:ext cx="8839200" cy="556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Rectangle 49155"/>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743200" y="2454275"/>
            <a:ext cx="3790950" cy="144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Rectangle 49156"/>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4343400" y="3140075"/>
            <a:ext cx="3629025" cy="904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Rectangle 50178"/>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128649" y="76200"/>
            <a:ext cx="8973999" cy="586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Footer Placeholder 2"/>
          <p:cNvSpPr txBox="1">
            <a:spLocks/>
          </p:cNvSpPr>
          <p:nvPr/>
        </p:nvSpPr>
        <p:spPr>
          <a:xfrm>
            <a:off x="6994020" y="6340475"/>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SSH/Telnet</a:t>
            </a:r>
            <a:endParaRPr lang="en-US" sz="1400" dirty="0">
              <a:latin typeface="+mj-lt"/>
            </a:endParaRPr>
          </a:p>
        </p:txBody>
      </p:sp>
    </p:spTree>
    <p:extLst>
      <p:ext uri="{BB962C8B-B14F-4D97-AF65-F5344CB8AC3E}">
        <p14:creationId xmlns="" xmlns:p14="http://schemas.microsoft.com/office/powerpoint/2010/main" val="641517313"/>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990600" y="381000"/>
            <a:ext cx="7772400" cy="762000"/>
          </a:xfrm>
        </p:spPr>
        <p:txBody>
          <a:bodyPr anchor="t">
            <a:normAutofit/>
          </a:bodyPr>
          <a:lstStyle/>
          <a:p>
            <a:pPr>
              <a:defRPr/>
            </a:pPr>
            <a:r>
              <a:rPr lang="en-US" b="1" dirty="0">
                <a:solidFill>
                  <a:srgbClr val="C00000"/>
                </a:solidFill>
                <a:effectLst>
                  <a:outerShdw blurRad="38100" dist="38100" dir="2700000" algn="tl">
                    <a:srgbClr val="C0C0C0"/>
                  </a:outerShdw>
                </a:effectLst>
              </a:rPr>
              <a:t>Linux Users</a:t>
            </a:r>
          </a:p>
        </p:txBody>
      </p:sp>
      <p:sp>
        <p:nvSpPr>
          <p:cNvPr id="58371" name="Shape 60418"/>
          <p:cNvSpPr>
            <a:spLocks noGrp="1" noChangeArrowheads="1"/>
          </p:cNvSpPr>
          <p:nvPr>
            <p:ph type="body" idx="1"/>
          </p:nvPr>
        </p:nvSpPr>
        <p:spPr>
          <a:xfrm>
            <a:off x="990600" y="2362200"/>
            <a:ext cx="7772400" cy="4953000"/>
          </a:xfrm>
        </p:spPr>
        <p:txBody>
          <a:bodyPr/>
          <a:lstStyle/>
          <a:p>
            <a:pPr defTabSz="914400" eaLnBrk="1" hangingPunct="1">
              <a:spcBef>
                <a:spcPts val="0"/>
              </a:spcBef>
              <a:buFontTx/>
              <a:buNone/>
            </a:pPr>
            <a:r>
              <a:rPr lang="en-US" sz="1800" dirty="0" smtClean="0"/>
              <a:t>There are three types of users in Linux OS</a:t>
            </a:r>
          </a:p>
          <a:p>
            <a:pPr defTabSz="914400" eaLnBrk="1" hangingPunct="1">
              <a:spcBef>
                <a:spcPts val="0"/>
              </a:spcBef>
              <a:buFontTx/>
              <a:buNone/>
            </a:pPr>
            <a:r>
              <a:rPr lang="en-US" sz="1800" dirty="0" smtClean="0"/>
              <a:t>		- Super User</a:t>
            </a:r>
          </a:p>
          <a:p>
            <a:pPr defTabSz="914400" eaLnBrk="1" hangingPunct="1">
              <a:spcBef>
                <a:spcPts val="0"/>
              </a:spcBef>
              <a:buFontTx/>
              <a:buNone/>
            </a:pPr>
            <a:r>
              <a:rPr lang="en-US" sz="1800" dirty="0" smtClean="0"/>
              <a:t>		- System users</a:t>
            </a:r>
          </a:p>
          <a:p>
            <a:pPr defTabSz="914400" eaLnBrk="1" hangingPunct="1">
              <a:spcBef>
                <a:spcPts val="0"/>
              </a:spcBef>
              <a:buFontTx/>
              <a:buNone/>
            </a:pPr>
            <a:r>
              <a:rPr lang="en-US" sz="1800" dirty="0" smtClean="0"/>
              <a:t>		- Local Users</a:t>
            </a:r>
          </a:p>
          <a:p>
            <a:pPr defTabSz="914400" eaLnBrk="1" hangingPunct="1">
              <a:spcBef>
                <a:spcPts val="0"/>
              </a:spcBef>
              <a:buFontTx/>
              <a:buNone/>
            </a:pPr>
            <a:endParaRPr lang="en-US" sz="1800" dirty="0" smtClean="0"/>
          </a:p>
          <a:p>
            <a:pPr defTabSz="914400" eaLnBrk="1" hangingPunct="1">
              <a:spcBef>
                <a:spcPts val="0"/>
              </a:spcBef>
              <a:buFontTx/>
              <a:buNone/>
            </a:pPr>
            <a:r>
              <a:rPr lang="en-US" sz="1800" dirty="0" smtClean="0"/>
              <a:t>Super user (root) is the user with all the privileges (in both single and multi-user mode) and can do system administration. It has ID 0 associated with.</a:t>
            </a:r>
          </a:p>
          <a:p>
            <a:pPr defTabSz="914400" eaLnBrk="1" hangingPunct="1">
              <a:spcBef>
                <a:spcPts val="0"/>
              </a:spcBef>
              <a:buFontTx/>
              <a:buNone/>
            </a:pPr>
            <a:endParaRPr lang="en-US" sz="1800" dirty="0" smtClean="0"/>
          </a:p>
          <a:p>
            <a:pPr defTabSz="914400" eaLnBrk="1" hangingPunct="1">
              <a:spcBef>
                <a:spcPts val="0"/>
              </a:spcBef>
              <a:buFontTx/>
              <a:buNone/>
            </a:pPr>
            <a:r>
              <a:rPr lang="en-US" sz="1800" dirty="0" smtClean="0"/>
              <a:t>System users are the users associated with local services but they never log into the system. System users have ID's from 1 to 499.</a:t>
            </a:r>
          </a:p>
          <a:p>
            <a:pPr defTabSz="914400" eaLnBrk="1" hangingPunct="1">
              <a:spcBef>
                <a:spcPts val="0"/>
              </a:spcBef>
              <a:buFontTx/>
              <a:buNone/>
            </a:pPr>
            <a:endParaRPr lang="en-US" sz="1800" dirty="0" smtClean="0"/>
          </a:p>
          <a:p>
            <a:pPr defTabSz="914400" eaLnBrk="1" hangingPunct="1">
              <a:spcBef>
                <a:spcPts val="0"/>
              </a:spcBef>
              <a:buFontTx/>
              <a:buNone/>
            </a:pPr>
            <a:r>
              <a:rPr lang="en-US" sz="1800" dirty="0" smtClean="0"/>
              <a:t>Local users are the user who can log into the system and work on the system. The local users can have ID's from 500 to 6500.</a:t>
            </a:r>
          </a:p>
        </p:txBody>
      </p:sp>
      <p:sp>
        <p:nvSpPr>
          <p:cNvPr id="7"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User Administration</a:t>
            </a:r>
            <a:endParaRPr lang="en-US" sz="1400" dirty="0">
              <a:latin typeface="+mj-lt"/>
            </a:endParaRPr>
          </a:p>
        </p:txBody>
      </p:sp>
    </p:spTree>
    <p:extLst>
      <p:ext uri="{BB962C8B-B14F-4D97-AF65-F5344CB8AC3E}">
        <p14:creationId xmlns="" xmlns:p14="http://schemas.microsoft.com/office/powerpoint/2010/main" val="32607704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990600" y="381000"/>
            <a:ext cx="7772400" cy="1143000"/>
          </a:xfrm>
        </p:spPr>
        <p:txBody>
          <a:bodyPr anchor="t">
            <a:normAutofit/>
          </a:bodyPr>
          <a:lstStyle/>
          <a:p>
            <a:pPr marL="0" indent="0">
              <a:defRPr/>
            </a:pPr>
            <a:r>
              <a:rPr lang="en-US" b="1" dirty="0">
                <a:solidFill>
                  <a:srgbClr val="C00000"/>
                </a:solidFill>
                <a:effectLst>
                  <a:outerShdw blurRad="38100" dist="38100" dir="2700000" algn="tl">
                    <a:srgbClr val="C0C0C0"/>
                  </a:outerShdw>
                </a:effectLst>
              </a:rPr>
              <a:t>User Administration</a:t>
            </a:r>
          </a:p>
        </p:txBody>
      </p:sp>
      <p:sp>
        <p:nvSpPr>
          <p:cNvPr id="59395" name="Shape 60418"/>
          <p:cNvSpPr>
            <a:spLocks noGrp="1" noChangeArrowheads="1"/>
          </p:cNvSpPr>
          <p:nvPr>
            <p:ph type="body" idx="1"/>
          </p:nvPr>
        </p:nvSpPr>
        <p:spPr>
          <a:xfrm>
            <a:off x="990600" y="2057400"/>
            <a:ext cx="7772400" cy="5791200"/>
          </a:xfrm>
        </p:spPr>
        <p:txBody>
          <a:bodyPr/>
          <a:lstStyle/>
          <a:p>
            <a:pPr defTabSz="914400" eaLnBrk="1" hangingPunct="1">
              <a:spcBef>
                <a:spcPts val="0"/>
              </a:spcBef>
              <a:buFontTx/>
              <a:buNone/>
            </a:pPr>
            <a:r>
              <a:rPr lang="en-US" sz="1800" dirty="0" smtClean="0"/>
              <a:t>- Adding the user with the default settings</a:t>
            </a:r>
          </a:p>
          <a:p>
            <a:pPr defTabSz="914400" eaLnBrk="1" hangingPunct="1">
              <a:spcBef>
                <a:spcPts val="0"/>
              </a:spcBef>
              <a:buFontTx/>
              <a:buNone/>
            </a:pPr>
            <a:r>
              <a:rPr lang="en-US" sz="1800" b="1" dirty="0" smtClean="0"/>
              <a:t>	# </a:t>
            </a:r>
            <a:r>
              <a:rPr lang="en-US" sz="1800" b="1" dirty="0" err="1" smtClean="0"/>
              <a:t>useradd</a:t>
            </a:r>
            <a:r>
              <a:rPr lang="en-US" sz="1800" b="1" dirty="0" smtClean="0"/>
              <a:t> </a:t>
            </a:r>
            <a:r>
              <a:rPr lang="en-US" sz="1800" b="1" dirty="0" err="1" smtClean="0"/>
              <a:t>manoj</a:t>
            </a:r>
            <a:endParaRPr lang="en-US" sz="1800" b="1" dirty="0" smtClean="0"/>
          </a:p>
          <a:p>
            <a:pPr defTabSz="914400" eaLnBrk="1" hangingPunct="1">
              <a:spcBef>
                <a:spcPts val="0"/>
              </a:spcBef>
              <a:buFontTx/>
              <a:buNone/>
            </a:pPr>
            <a:endParaRPr lang="en-US" sz="1800" dirty="0" smtClean="0"/>
          </a:p>
          <a:p>
            <a:pPr defTabSz="914400" eaLnBrk="1" hangingPunct="1">
              <a:spcBef>
                <a:spcPts val="0"/>
              </a:spcBef>
              <a:buFontTx/>
              <a:buNone/>
            </a:pPr>
            <a:r>
              <a:rPr lang="en-US" sz="1800" dirty="0" smtClean="0"/>
              <a:t>- To add the user with mentioning comments</a:t>
            </a:r>
          </a:p>
          <a:p>
            <a:pPr defTabSz="914400" eaLnBrk="1" hangingPunct="1">
              <a:spcBef>
                <a:spcPts val="0"/>
              </a:spcBef>
              <a:buFontTx/>
              <a:buNone/>
            </a:pPr>
            <a:r>
              <a:rPr lang="en-US" sz="1800" b="1" dirty="0" smtClean="0"/>
              <a:t>	# </a:t>
            </a:r>
            <a:r>
              <a:rPr lang="en-US" sz="1800" b="1" dirty="0" err="1" smtClean="0"/>
              <a:t>useradd</a:t>
            </a:r>
            <a:r>
              <a:rPr lang="en-US" sz="1800" b="1" dirty="0" smtClean="0"/>
              <a:t> -c “Manoj Kanala" </a:t>
            </a:r>
            <a:r>
              <a:rPr lang="en-US" sz="1800" b="1" dirty="0" err="1" smtClean="0"/>
              <a:t>manoj</a:t>
            </a:r>
            <a:endParaRPr lang="en-US" sz="1800" b="1" dirty="0" smtClean="0"/>
          </a:p>
          <a:p>
            <a:pPr defTabSz="914400" eaLnBrk="1" hangingPunct="1">
              <a:spcBef>
                <a:spcPts val="0"/>
              </a:spcBef>
              <a:buFontTx/>
              <a:buNone/>
            </a:pPr>
            <a:endParaRPr lang="en-US" sz="1800" dirty="0" smtClean="0"/>
          </a:p>
          <a:p>
            <a:pPr defTabSz="914400" eaLnBrk="1" hangingPunct="1">
              <a:spcBef>
                <a:spcPts val="0"/>
              </a:spcBef>
              <a:buFontTx/>
              <a:buNone/>
            </a:pPr>
            <a:r>
              <a:rPr lang="en-US" sz="1800" dirty="0" smtClean="0"/>
              <a:t>- To add user with mentioning home directory</a:t>
            </a:r>
          </a:p>
          <a:p>
            <a:pPr defTabSz="914400" eaLnBrk="1" hangingPunct="1">
              <a:spcBef>
                <a:spcPts val="0"/>
              </a:spcBef>
              <a:buFontTx/>
              <a:buNone/>
            </a:pPr>
            <a:r>
              <a:rPr lang="en-US" sz="1800" b="1" dirty="0" smtClean="0"/>
              <a:t>	# </a:t>
            </a:r>
            <a:r>
              <a:rPr lang="en-US" sz="1800" b="1" dirty="0" err="1" smtClean="0"/>
              <a:t>useradd</a:t>
            </a:r>
            <a:r>
              <a:rPr lang="en-US" sz="1800" b="1" dirty="0" smtClean="0"/>
              <a:t> -d /</a:t>
            </a:r>
            <a:r>
              <a:rPr lang="en-US" sz="1800" b="1" dirty="0" err="1" smtClean="0"/>
              <a:t>tmp</a:t>
            </a:r>
            <a:r>
              <a:rPr lang="en-US" sz="1800" b="1" dirty="0" smtClean="0"/>
              <a:t>/</a:t>
            </a:r>
            <a:r>
              <a:rPr lang="en-US" sz="1800" b="1" dirty="0" err="1" smtClean="0"/>
              <a:t>manoj</a:t>
            </a:r>
            <a:r>
              <a:rPr lang="en-US" sz="1800" b="1" dirty="0" smtClean="0"/>
              <a:t> </a:t>
            </a:r>
            <a:r>
              <a:rPr lang="en-US" sz="1800" b="1" dirty="0" err="1" smtClean="0"/>
              <a:t>manoj</a:t>
            </a:r>
            <a:endParaRPr lang="en-US" sz="1800" b="1" dirty="0" smtClean="0"/>
          </a:p>
          <a:p>
            <a:pPr defTabSz="914400" eaLnBrk="1" hangingPunct="1">
              <a:spcBef>
                <a:spcPts val="0"/>
              </a:spcBef>
              <a:buFontTx/>
              <a:buNone/>
            </a:pPr>
            <a:endParaRPr lang="en-US" sz="1800" dirty="0" smtClean="0"/>
          </a:p>
          <a:p>
            <a:pPr defTabSz="914400" eaLnBrk="1" hangingPunct="1">
              <a:spcBef>
                <a:spcPts val="0"/>
              </a:spcBef>
              <a:buFontTx/>
              <a:buNone/>
            </a:pPr>
            <a:r>
              <a:rPr lang="en-US" sz="1800" dirty="0" smtClean="0"/>
              <a:t>- To add user with expiration date</a:t>
            </a:r>
          </a:p>
          <a:p>
            <a:pPr defTabSz="914400" eaLnBrk="1" hangingPunct="1">
              <a:spcBef>
                <a:spcPts val="0"/>
              </a:spcBef>
              <a:buFontTx/>
              <a:buNone/>
            </a:pPr>
            <a:r>
              <a:rPr lang="en-US" sz="1800" b="1" dirty="0" smtClean="0"/>
              <a:t>	# </a:t>
            </a:r>
            <a:r>
              <a:rPr lang="en-US" sz="1800" b="1" dirty="0" err="1" smtClean="0"/>
              <a:t>useradd</a:t>
            </a:r>
            <a:r>
              <a:rPr lang="en-US" sz="1800" b="1" dirty="0" smtClean="0"/>
              <a:t> -e 2013-12-31 </a:t>
            </a:r>
            <a:r>
              <a:rPr lang="en-US" sz="1800" b="1" dirty="0" err="1" smtClean="0"/>
              <a:t>manoj</a:t>
            </a:r>
            <a:endParaRPr lang="en-US" sz="1800" b="1" dirty="0" smtClean="0"/>
          </a:p>
          <a:p>
            <a:pPr defTabSz="914400">
              <a:spcBef>
                <a:spcPts val="0"/>
              </a:spcBef>
              <a:buFontTx/>
              <a:buNone/>
            </a:pPr>
            <a:endParaRPr lang="en-US" sz="1800" dirty="0" smtClean="0"/>
          </a:p>
          <a:p>
            <a:pPr defTabSz="914400">
              <a:spcBef>
                <a:spcPts val="0"/>
              </a:spcBef>
              <a:buFontTx/>
              <a:buNone/>
            </a:pPr>
            <a:r>
              <a:rPr lang="en-US" sz="1800" dirty="0" smtClean="0"/>
              <a:t>- To get the short info about user account </a:t>
            </a:r>
            <a:r>
              <a:rPr lang="en-US" sz="1800" dirty="0" err="1" smtClean="0"/>
              <a:t>passwd</a:t>
            </a:r>
            <a:endParaRPr lang="en-US" sz="1800" dirty="0" smtClean="0"/>
          </a:p>
          <a:p>
            <a:pPr defTabSz="914400">
              <a:spcBef>
                <a:spcPts val="0"/>
              </a:spcBef>
              <a:buFontTx/>
              <a:buNone/>
            </a:pPr>
            <a:r>
              <a:rPr lang="en-US" sz="1800" b="1" dirty="0" smtClean="0"/>
              <a:t>	# </a:t>
            </a:r>
            <a:r>
              <a:rPr lang="en-US" sz="1800" b="1" dirty="0" err="1" smtClean="0"/>
              <a:t>passwd</a:t>
            </a:r>
            <a:r>
              <a:rPr lang="en-US" sz="1800" b="1" dirty="0" smtClean="0"/>
              <a:t> -S </a:t>
            </a:r>
            <a:r>
              <a:rPr lang="en-US" sz="1800" b="1" dirty="0" err="1" smtClean="0"/>
              <a:t>manoj</a:t>
            </a:r>
            <a:endParaRPr lang="en-US" sz="1800" b="1" dirty="0" smtClean="0"/>
          </a:p>
          <a:p>
            <a:pPr defTabSz="914400" eaLnBrk="1" hangingPunct="1">
              <a:spcBef>
                <a:spcPts val="0"/>
              </a:spcBef>
              <a:buFontTx/>
              <a:buChar char="-"/>
            </a:pPr>
            <a:endParaRPr lang="en-US" sz="1800" dirty="0" smtClean="0"/>
          </a:p>
          <a:p>
            <a:pPr defTabSz="914400" eaLnBrk="1" hangingPunct="1">
              <a:spcBef>
                <a:spcPts val="0"/>
              </a:spcBef>
              <a:buFontTx/>
              <a:buChar char="-"/>
            </a:pPr>
            <a:r>
              <a:rPr lang="en-US" sz="1800" dirty="0" smtClean="0"/>
              <a:t>To lock the user</a:t>
            </a:r>
          </a:p>
          <a:p>
            <a:pPr defTabSz="914400" eaLnBrk="1" hangingPunct="1">
              <a:spcBef>
                <a:spcPts val="0"/>
              </a:spcBef>
              <a:buFontTx/>
              <a:buNone/>
            </a:pPr>
            <a:r>
              <a:rPr lang="en-US" sz="1800" b="1" dirty="0" smtClean="0"/>
              <a:t>	# </a:t>
            </a:r>
            <a:r>
              <a:rPr lang="en-US" sz="1800" b="1" dirty="0" err="1" smtClean="0"/>
              <a:t>usermod</a:t>
            </a:r>
            <a:r>
              <a:rPr lang="en-US" sz="1800" b="1" dirty="0" smtClean="0"/>
              <a:t> -L </a:t>
            </a:r>
            <a:r>
              <a:rPr lang="en-US" sz="1800" b="1" dirty="0" err="1" smtClean="0"/>
              <a:t>manoj</a:t>
            </a:r>
            <a:endParaRPr lang="en-US" sz="1800" b="1" dirty="0" smtClean="0"/>
          </a:p>
          <a:p>
            <a:pPr defTabSz="914400">
              <a:spcBef>
                <a:spcPts val="0"/>
              </a:spcBef>
              <a:buFontTx/>
              <a:buNone/>
            </a:pPr>
            <a:endParaRPr lang="en-US" sz="1800" dirty="0" smtClean="0"/>
          </a:p>
          <a:p>
            <a:pPr defTabSz="914400" eaLnBrk="1" hangingPunct="1">
              <a:spcBef>
                <a:spcPts val="0"/>
              </a:spcBef>
              <a:buFontTx/>
              <a:buNone/>
            </a:pPr>
            <a:endParaRPr lang="en-US" sz="1800" b="1" dirty="0" smtClean="0"/>
          </a:p>
        </p:txBody>
      </p:sp>
      <p:sp>
        <p:nvSpPr>
          <p:cNvPr id="5"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User Administration</a:t>
            </a:r>
            <a:endParaRPr lang="en-US" sz="1400" dirty="0">
              <a:latin typeface="+mj-lt"/>
            </a:endParaRPr>
          </a:p>
        </p:txBody>
      </p:sp>
    </p:spTree>
    <p:extLst>
      <p:ext uri="{BB962C8B-B14F-4D97-AF65-F5344CB8AC3E}">
        <p14:creationId xmlns="" xmlns:p14="http://schemas.microsoft.com/office/powerpoint/2010/main" val="20588676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990600" y="381000"/>
            <a:ext cx="7772400" cy="1143000"/>
          </a:xfrm>
        </p:spPr>
        <p:txBody>
          <a:bodyPr anchor="t">
            <a:normAutofit/>
          </a:bodyPr>
          <a:lstStyle/>
          <a:p>
            <a:pPr>
              <a:defRPr/>
            </a:pPr>
            <a:r>
              <a:rPr lang="en-US" b="1" dirty="0">
                <a:solidFill>
                  <a:srgbClr val="C00000"/>
                </a:solidFill>
                <a:effectLst>
                  <a:outerShdw blurRad="38100" dist="38100" dir="2700000" algn="tl">
                    <a:srgbClr val="C0C0C0"/>
                  </a:outerShdw>
                </a:effectLst>
              </a:rPr>
              <a:t>User Administration</a:t>
            </a:r>
          </a:p>
        </p:txBody>
      </p:sp>
      <p:sp>
        <p:nvSpPr>
          <p:cNvPr id="60419" name="Text Placeholder 60418"/>
          <p:cNvSpPr>
            <a:spLocks noGrp="1" noChangeArrowheads="1"/>
          </p:cNvSpPr>
          <p:nvPr>
            <p:ph type="body" idx="1"/>
          </p:nvPr>
        </p:nvSpPr>
        <p:spPr>
          <a:xfrm>
            <a:off x="990600" y="2133600"/>
            <a:ext cx="7772400" cy="5410200"/>
          </a:xfrm>
        </p:spPr>
        <p:txBody>
          <a:bodyPr/>
          <a:lstStyle/>
          <a:p>
            <a:pPr>
              <a:buFontTx/>
              <a:buNone/>
            </a:pPr>
            <a:r>
              <a:rPr lang="en-US" sz="1800" dirty="0" smtClean="0"/>
              <a:t>- To unlock the user account</a:t>
            </a:r>
          </a:p>
          <a:p>
            <a:pPr>
              <a:buFontTx/>
              <a:buNone/>
            </a:pPr>
            <a:r>
              <a:rPr lang="en-US" sz="1800" b="1" dirty="0" smtClean="0"/>
              <a:t>	# </a:t>
            </a:r>
            <a:r>
              <a:rPr lang="en-US" sz="1800" b="1" dirty="0" err="1" smtClean="0"/>
              <a:t>passwd</a:t>
            </a:r>
            <a:r>
              <a:rPr lang="en-US" sz="1800" b="1" dirty="0" smtClean="0"/>
              <a:t> -u </a:t>
            </a:r>
            <a:r>
              <a:rPr lang="en-US" sz="1800" b="1" dirty="0" err="1" smtClean="0"/>
              <a:t>manoj</a:t>
            </a:r>
            <a:endParaRPr lang="en-US" sz="1800" dirty="0" smtClean="0"/>
          </a:p>
          <a:p>
            <a:pPr eaLnBrk="1" hangingPunct="1">
              <a:buFontTx/>
              <a:buNone/>
            </a:pPr>
            <a:endParaRPr lang="en-US" sz="1800" b="1" dirty="0" smtClean="0"/>
          </a:p>
          <a:p>
            <a:pPr eaLnBrk="1" hangingPunct="1">
              <a:buFontTx/>
              <a:buChar char="-"/>
            </a:pPr>
            <a:r>
              <a:rPr lang="en-US" sz="1800" dirty="0" smtClean="0"/>
              <a:t>To force user to change the password</a:t>
            </a:r>
          </a:p>
          <a:p>
            <a:pPr eaLnBrk="1" hangingPunct="1">
              <a:buFontTx/>
              <a:buNone/>
            </a:pPr>
            <a:r>
              <a:rPr lang="en-US" sz="1800" b="1" dirty="0" smtClean="0"/>
              <a:t>	# </a:t>
            </a:r>
            <a:r>
              <a:rPr lang="en-US" sz="1800" b="1" dirty="0" err="1" smtClean="0"/>
              <a:t>passwd</a:t>
            </a:r>
            <a:r>
              <a:rPr lang="en-US" sz="1800" b="1" dirty="0" smtClean="0"/>
              <a:t> -e </a:t>
            </a:r>
            <a:r>
              <a:rPr lang="en-US" sz="1800" b="1" dirty="0" err="1" smtClean="0"/>
              <a:t>manoj</a:t>
            </a:r>
            <a:endParaRPr lang="en-US" sz="1800" dirty="0" smtClean="0"/>
          </a:p>
          <a:p>
            <a:pPr eaLnBrk="1" hangingPunct="1">
              <a:buFontTx/>
              <a:buNone/>
            </a:pPr>
            <a:endParaRPr lang="en-US" sz="1800" dirty="0" smtClean="0"/>
          </a:p>
          <a:p>
            <a:pPr>
              <a:buFontTx/>
              <a:buNone/>
            </a:pPr>
            <a:r>
              <a:rPr lang="en-US" sz="1800" dirty="0" smtClean="0"/>
              <a:t>-    To add user with  mentioning secondary groups to it</a:t>
            </a:r>
          </a:p>
          <a:p>
            <a:pPr>
              <a:buFontTx/>
              <a:buNone/>
            </a:pPr>
            <a:r>
              <a:rPr lang="en-US" sz="1800" b="1" dirty="0" smtClean="0"/>
              <a:t>		# </a:t>
            </a:r>
            <a:r>
              <a:rPr lang="en-US" sz="1800" b="1" dirty="0" err="1" smtClean="0"/>
              <a:t>useradd</a:t>
            </a:r>
            <a:r>
              <a:rPr lang="en-US" sz="1800" b="1" dirty="0" smtClean="0"/>
              <a:t> -G IT </a:t>
            </a:r>
            <a:r>
              <a:rPr lang="en-US" sz="1800" b="1" dirty="0" err="1" smtClean="0"/>
              <a:t>manoj</a:t>
            </a:r>
            <a:endParaRPr lang="en-US" sz="1800" dirty="0" smtClean="0"/>
          </a:p>
          <a:p>
            <a:endParaRPr lang="en-US" sz="1800" dirty="0" smtClean="0"/>
          </a:p>
          <a:p>
            <a:pPr>
              <a:buFontTx/>
              <a:buNone/>
            </a:pPr>
            <a:r>
              <a:rPr lang="en-US" sz="1800" dirty="0" smtClean="0"/>
              <a:t> -   To add user while home directory will not be created for it</a:t>
            </a:r>
          </a:p>
          <a:p>
            <a:pPr>
              <a:buFontTx/>
              <a:buNone/>
            </a:pPr>
            <a:r>
              <a:rPr lang="en-US" sz="1800" b="1" dirty="0" smtClean="0"/>
              <a:t>	# </a:t>
            </a:r>
            <a:r>
              <a:rPr lang="en-US" sz="1800" b="1" dirty="0" err="1" smtClean="0"/>
              <a:t>useradd</a:t>
            </a:r>
            <a:r>
              <a:rPr lang="en-US" sz="1800" b="1" dirty="0" smtClean="0"/>
              <a:t> -M </a:t>
            </a:r>
            <a:r>
              <a:rPr lang="en-US" sz="1800" b="1" dirty="0" err="1" smtClean="0"/>
              <a:t>manoj</a:t>
            </a:r>
            <a:endParaRPr lang="en-US" sz="1800" b="1" dirty="0" smtClean="0"/>
          </a:p>
          <a:p>
            <a:pPr>
              <a:buFontTx/>
              <a:buNone/>
            </a:pPr>
            <a:endParaRPr lang="en-US" sz="1800" b="1" dirty="0" smtClean="0"/>
          </a:p>
          <a:p>
            <a:pPr>
              <a:buFontTx/>
              <a:buNone/>
            </a:pPr>
            <a:r>
              <a:rPr lang="en-US" sz="1800" dirty="0" smtClean="0"/>
              <a:t>-   To create a user with duplicate UID</a:t>
            </a:r>
          </a:p>
          <a:p>
            <a:pPr>
              <a:buFontTx/>
              <a:buNone/>
            </a:pPr>
            <a:r>
              <a:rPr lang="en-US" sz="1800" b="1" dirty="0" smtClean="0"/>
              <a:t>	# </a:t>
            </a:r>
            <a:r>
              <a:rPr lang="en-US" sz="1800" b="1" dirty="0" err="1" smtClean="0"/>
              <a:t>useradd</a:t>
            </a:r>
            <a:r>
              <a:rPr lang="en-US" sz="1800" b="1" dirty="0" smtClean="0"/>
              <a:t> -u 500 -o </a:t>
            </a:r>
            <a:r>
              <a:rPr lang="en-US" sz="1800" b="1" dirty="0" err="1" smtClean="0"/>
              <a:t>manoj</a:t>
            </a:r>
            <a:endParaRPr lang="en-US" sz="1800" dirty="0" smtClean="0"/>
          </a:p>
          <a:p>
            <a:pPr>
              <a:buFontTx/>
              <a:buNone/>
            </a:pPr>
            <a:endParaRPr lang="en-US" sz="1800" dirty="0" smtClean="0"/>
          </a:p>
        </p:txBody>
      </p:sp>
      <p:sp>
        <p:nvSpPr>
          <p:cNvPr id="5"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User Administration</a:t>
            </a:r>
            <a:endParaRPr lang="en-US" sz="1400" dirty="0">
              <a:latin typeface="+mj-lt"/>
            </a:endParaRPr>
          </a:p>
        </p:txBody>
      </p:sp>
    </p:spTree>
    <p:extLst>
      <p:ext uri="{BB962C8B-B14F-4D97-AF65-F5344CB8AC3E}">
        <p14:creationId xmlns="" xmlns:p14="http://schemas.microsoft.com/office/powerpoint/2010/main" val="28949396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990600" y="381000"/>
            <a:ext cx="7772400" cy="1143000"/>
          </a:xfrm>
        </p:spPr>
        <p:txBody>
          <a:bodyPr anchor="t">
            <a:normAutofit/>
          </a:bodyPr>
          <a:lstStyle/>
          <a:p>
            <a:pPr marL="0" indent="0">
              <a:defRPr/>
            </a:pPr>
            <a:r>
              <a:rPr lang="en-US" b="1" dirty="0">
                <a:solidFill>
                  <a:srgbClr val="C00000"/>
                </a:solidFill>
                <a:effectLst>
                  <a:outerShdw blurRad="38100" dist="38100" dir="2700000" algn="tl">
                    <a:srgbClr val="C0C0C0"/>
                  </a:outerShdw>
                </a:effectLst>
              </a:rPr>
              <a:t>User Groups</a:t>
            </a:r>
          </a:p>
        </p:txBody>
      </p:sp>
      <p:sp>
        <p:nvSpPr>
          <p:cNvPr id="61443" name="Shape 60418"/>
          <p:cNvSpPr>
            <a:spLocks noGrp="1" noChangeArrowheads="1"/>
          </p:cNvSpPr>
          <p:nvPr>
            <p:ph type="body" idx="1"/>
          </p:nvPr>
        </p:nvSpPr>
        <p:spPr>
          <a:xfrm>
            <a:off x="990600" y="2362200"/>
            <a:ext cx="7772400" cy="5410200"/>
          </a:xfrm>
        </p:spPr>
        <p:txBody>
          <a:bodyPr/>
          <a:lstStyle/>
          <a:p>
            <a:pPr defTabSz="914400" eaLnBrk="1" hangingPunct="1">
              <a:defRPr/>
            </a:pPr>
            <a:r>
              <a:rPr lang="en-US" sz="1800" dirty="0" smtClean="0"/>
              <a:t>Primary Groups</a:t>
            </a:r>
          </a:p>
          <a:p>
            <a:pPr lvl="1" defTabSz="914400" eaLnBrk="1" hangingPunct="1">
              <a:defRPr/>
            </a:pPr>
            <a:r>
              <a:rPr lang="en-US" sz="1600" dirty="0" smtClean="0"/>
              <a:t>It is a default group created while created a user.</a:t>
            </a:r>
          </a:p>
          <a:p>
            <a:pPr lvl="1" defTabSz="914400" eaLnBrk="1" hangingPunct="1">
              <a:defRPr/>
            </a:pPr>
            <a:r>
              <a:rPr lang="en-US" sz="1600" dirty="0" smtClean="0"/>
              <a:t>Primary Group is the default group your account is associated when you login</a:t>
            </a:r>
          </a:p>
          <a:p>
            <a:pPr lvl="1" defTabSz="914400" eaLnBrk="1" hangingPunct="1">
              <a:defRPr/>
            </a:pPr>
            <a:endParaRPr lang="en-US" sz="1800" dirty="0" smtClean="0"/>
          </a:p>
          <a:p>
            <a:pPr defTabSz="914400" eaLnBrk="1" hangingPunct="1">
              <a:defRPr/>
            </a:pPr>
            <a:r>
              <a:rPr lang="en-US" sz="1800" dirty="0" smtClean="0"/>
              <a:t>Secondary Groups</a:t>
            </a:r>
          </a:p>
          <a:p>
            <a:pPr lvl="1" defTabSz="914400" eaLnBrk="1" hangingPunct="1">
              <a:defRPr/>
            </a:pPr>
            <a:r>
              <a:rPr lang="en-US" sz="1600" dirty="0" smtClean="0">
                <a:cs typeface="+mn-cs"/>
              </a:rPr>
              <a:t>Secondary Group is any Group(s) you are a member of other than your Primary Group</a:t>
            </a:r>
          </a:p>
          <a:p>
            <a:pPr defTabSz="914400" eaLnBrk="1" hangingPunct="1">
              <a:defRPr/>
            </a:pPr>
            <a:endParaRPr lang="en-US" sz="1800" dirty="0" smtClean="0"/>
          </a:p>
          <a:p>
            <a:pPr defTabSz="914400" eaLnBrk="1" hangingPunct="1">
              <a:defRPr/>
            </a:pPr>
            <a:r>
              <a:rPr lang="en-US" sz="1600" dirty="0" smtClean="0"/>
              <a:t>To change the user group</a:t>
            </a:r>
          </a:p>
          <a:p>
            <a:pPr defTabSz="914400" eaLnBrk="1" hangingPunct="1">
              <a:buFontTx/>
              <a:buNone/>
              <a:defRPr/>
            </a:pPr>
            <a:r>
              <a:rPr lang="en-US" sz="1600" dirty="0" smtClean="0"/>
              <a:t>	</a:t>
            </a:r>
            <a:r>
              <a:rPr lang="en-US" sz="1600" b="1" dirty="0" smtClean="0"/>
              <a:t># usermod –G UNIX </a:t>
            </a:r>
            <a:r>
              <a:rPr lang="en-US" sz="1600" b="1" dirty="0" err="1" smtClean="0"/>
              <a:t>manoj</a:t>
            </a:r>
            <a:endParaRPr lang="en-US" sz="1600" b="1" dirty="0" smtClean="0"/>
          </a:p>
          <a:p>
            <a:pPr defTabSz="914400" eaLnBrk="1" hangingPunct="1">
              <a:defRPr/>
            </a:pPr>
            <a:endParaRPr lang="en-US" sz="1600" dirty="0" smtClean="0"/>
          </a:p>
          <a:p>
            <a:pPr defTabSz="914400" eaLnBrk="1" hangingPunct="1">
              <a:defRPr/>
            </a:pPr>
            <a:r>
              <a:rPr lang="en-US" sz="1600" dirty="0" smtClean="0"/>
              <a:t>To make UNIX as primary group</a:t>
            </a:r>
          </a:p>
          <a:p>
            <a:pPr defTabSz="914400" eaLnBrk="1" hangingPunct="1">
              <a:buFontTx/>
              <a:buNone/>
              <a:defRPr/>
            </a:pPr>
            <a:r>
              <a:rPr lang="en-US" sz="1600" b="1" dirty="0" smtClean="0"/>
              <a:t>	# usermod –g UNIX </a:t>
            </a:r>
            <a:r>
              <a:rPr lang="en-US" sz="1600" b="1" dirty="0" err="1" smtClean="0"/>
              <a:t>manoj</a:t>
            </a:r>
            <a:endParaRPr lang="en-US" sz="1600" b="1" dirty="0" smtClean="0"/>
          </a:p>
        </p:txBody>
      </p:sp>
      <p:sp>
        <p:nvSpPr>
          <p:cNvPr id="6"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User Administration</a:t>
            </a:r>
            <a:endParaRPr lang="en-US" sz="1400" dirty="0">
              <a:latin typeface="+mj-lt"/>
            </a:endParaRPr>
          </a:p>
        </p:txBody>
      </p:sp>
    </p:spTree>
    <p:extLst>
      <p:ext uri="{BB962C8B-B14F-4D97-AF65-F5344CB8AC3E}">
        <p14:creationId xmlns="" xmlns:p14="http://schemas.microsoft.com/office/powerpoint/2010/main" val="3219893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990600" y="381000"/>
            <a:ext cx="7772400" cy="1143000"/>
          </a:xfrm>
        </p:spPr>
        <p:txBody>
          <a:bodyPr anchor="t">
            <a:normAutofit/>
          </a:bodyPr>
          <a:lstStyle/>
          <a:p>
            <a:pPr>
              <a:defRPr/>
            </a:pPr>
            <a:r>
              <a:rPr lang="en-US" b="1" dirty="0">
                <a:solidFill>
                  <a:srgbClr val="C00000"/>
                </a:solidFill>
                <a:effectLst>
                  <a:outerShdw blurRad="38100" dist="38100" dir="2700000" algn="tl">
                    <a:srgbClr val="C0C0C0"/>
                  </a:outerShdw>
                </a:effectLst>
              </a:rPr>
              <a:t>User Management</a:t>
            </a:r>
          </a:p>
        </p:txBody>
      </p:sp>
      <p:sp>
        <p:nvSpPr>
          <p:cNvPr id="62467" name="Shape 60418"/>
          <p:cNvSpPr>
            <a:spLocks noGrp="1" noChangeArrowheads="1"/>
          </p:cNvSpPr>
          <p:nvPr>
            <p:ph type="body" idx="1"/>
          </p:nvPr>
        </p:nvSpPr>
        <p:spPr>
          <a:xfrm>
            <a:off x="990600" y="2209800"/>
            <a:ext cx="7772400" cy="5410200"/>
          </a:xfrm>
        </p:spPr>
        <p:txBody>
          <a:bodyPr/>
          <a:lstStyle/>
          <a:p>
            <a:r>
              <a:rPr lang="en-US" sz="1800" dirty="0" smtClean="0"/>
              <a:t>To change the name of the user</a:t>
            </a:r>
          </a:p>
          <a:p>
            <a:pPr>
              <a:buFontTx/>
              <a:buNone/>
            </a:pPr>
            <a:r>
              <a:rPr lang="en-US" sz="1800" b="1" dirty="0" smtClean="0"/>
              <a:t>	# </a:t>
            </a:r>
            <a:r>
              <a:rPr lang="en-US" sz="1800" b="1" dirty="0" err="1" smtClean="0"/>
              <a:t>usermod</a:t>
            </a:r>
            <a:r>
              <a:rPr lang="en-US" sz="1800" b="1" dirty="0" smtClean="0"/>
              <a:t> -l Manoj </a:t>
            </a:r>
            <a:r>
              <a:rPr lang="en-US" sz="1800" b="1" dirty="0" err="1" smtClean="0"/>
              <a:t>manoj</a:t>
            </a:r>
            <a:endParaRPr lang="en-US" sz="1800" dirty="0" smtClean="0"/>
          </a:p>
          <a:p>
            <a:pPr eaLnBrk="1" hangingPunct="1">
              <a:buFontTx/>
              <a:buNone/>
            </a:pPr>
            <a:endParaRPr lang="en-US" sz="1800" b="1" dirty="0" smtClean="0"/>
          </a:p>
          <a:p>
            <a:r>
              <a:rPr lang="en-US" sz="1800" dirty="0" smtClean="0"/>
              <a:t>To change the shell of the user</a:t>
            </a:r>
          </a:p>
          <a:p>
            <a:pPr>
              <a:buFontTx/>
              <a:buNone/>
            </a:pPr>
            <a:r>
              <a:rPr lang="en-US" sz="1800" b="1" dirty="0" smtClean="0"/>
              <a:t>	# </a:t>
            </a:r>
            <a:r>
              <a:rPr lang="en-US" sz="1800" b="1" dirty="0" err="1" smtClean="0"/>
              <a:t>usermod</a:t>
            </a:r>
            <a:r>
              <a:rPr lang="en-US" sz="1800" b="1" dirty="0" smtClean="0"/>
              <a:t> -s /bin/</a:t>
            </a:r>
            <a:r>
              <a:rPr lang="en-US" sz="1800" b="1" dirty="0" err="1" smtClean="0"/>
              <a:t>csh</a:t>
            </a:r>
            <a:r>
              <a:rPr lang="en-US" sz="1800" b="1" dirty="0" smtClean="0"/>
              <a:t> </a:t>
            </a:r>
            <a:r>
              <a:rPr lang="en-US" sz="1800" b="1" dirty="0" err="1" smtClean="0"/>
              <a:t>manoj</a:t>
            </a:r>
            <a:endParaRPr lang="en-US" sz="1800" dirty="0" smtClean="0"/>
          </a:p>
          <a:p>
            <a:pPr eaLnBrk="1" hangingPunct="1">
              <a:buFontTx/>
              <a:buNone/>
            </a:pPr>
            <a:endParaRPr lang="en-US" sz="1800" b="1" dirty="0" smtClean="0"/>
          </a:p>
          <a:p>
            <a:r>
              <a:rPr lang="en-US" sz="1800" dirty="0" smtClean="0"/>
              <a:t>To change the users ID</a:t>
            </a:r>
          </a:p>
          <a:p>
            <a:pPr>
              <a:buFontTx/>
              <a:buNone/>
            </a:pPr>
            <a:r>
              <a:rPr lang="en-US" sz="1800" b="1" dirty="0" smtClean="0"/>
              <a:t>	# </a:t>
            </a:r>
            <a:r>
              <a:rPr lang="en-US" sz="1800" b="1" dirty="0" err="1" smtClean="0"/>
              <a:t>usermod</a:t>
            </a:r>
            <a:r>
              <a:rPr lang="en-US" sz="1800" b="1" dirty="0" smtClean="0"/>
              <a:t> -u 580 </a:t>
            </a:r>
            <a:r>
              <a:rPr lang="en-US" sz="1800" b="1" dirty="0" err="1" smtClean="0"/>
              <a:t>manoj</a:t>
            </a:r>
            <a:endParaRPr lang="en-US" sz="1800" dirty="0" smtClean="0"/>
          </a:p>
          <a:p>
            <a:pPr eaLnBrk="1" hangingPunct="1">
              <a:buFontTx/>
              <a:buNone/>
            </a:pPr>
            <a:endParaRPr lang="en-US" sz="1800" b="1" dirty="0" smtClean="0"/>
          </a:p>
          <a:p>
            <a:r>
              <a:rPr lang="en-US" sz="1800" dirty="0" smtClean="0"/>
              <a:t>To change the users expiry date</a:t>
            </a:r>
          </a:p>
          <a:p>
            <a:pPr>
              <a:buFontTx/>
              <a:buNone/>
            </a:pPr>
            <a:r>
              <a:rPr lang="en-US" sz="1800" b="1" dirty="0" smtClean="0"/>
              <a:t>	# </a:t>
            </a:r>
            <a:r>
              <a:rPr lang="en-US" sz="1800" b="1" dirty="0" err="1" smtClean="0"/>
              <a:t>usermod</a:t>
            </a:r>
            <a:r>
              <a:rPr lang="en-US" sz="1800" b="1" dirty="0" smtClean="0"/>
              <a:t> -e 2013-12-31 </a:t>
            </a:r>
            <a:r>
              <a:rPr lang="en-US" sz="1800" b="1" dirty="0" err="1" smtClean="0"/>
              <a:t>manoj</a:t>
            </a:r>
            <a:endParaRPr lang="en-US" sz="1800" dirty="0" smtClean="0"/>
          </a:p>
          <a:p>
            <a:pPr eaLnBrk="1" hangingPunct="1">
              <a:buFontTx/>
              <a:buNone/>
            </a:pPr>
            <a:endParaRPr lang="en-US" sz="1800" b="1" dirty="0" smtClean="0"/>
          </a:p>
          <a:p>
            <a:r>
              <a:rPr lang="en-US" sz="1800" dirty="0" smtClean="0"/>
              <a:t>To modify the users comment</a:t>
            </a:r>
          </a:p>
          <a:p>
            <a:r>
              <a:rPr lang="en-US" sz="1800" b="1" dirty="0" smtClean="0"/>
              <a:t># </a:t>
            </a:r>
            <a:r>
              <a:rPr lang="en-US" sz="1800" b="1" dirty="0" err="1" smtClean="0"/>
              <a:t>usermod</a:t>
            </a:r>
            <a:r>
              <a:rPr lang="en-US" sz="1800" b="1" dirty="0" smtClean="0"/>
              <a:t> -c "test User"</a:t>
            </a:r>
            <a:endParaRPr lang="en-US" sz="1800" dirty="0" smtClean="0"/>
          </a:p>
          <a:p>
            <a:pPr eaLnBrk="1" hangingPunct="1">
              <a:buFontTx/>
              <a:buNone/>
            </a:pPr>
            <a:endParaRPr lang="en-US" sz="1800" b="1" dirty="0" smtClean="0"/>
          </a:p>
        </p:txBody>
      </p:sp>
      <p:sp>
        <p:nvSpPr>
          <p:cNvPr id="5"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User Administration</a:t>
            </a:r>
            <a:endParaRPr lang="en-US" sz="1400" dirty="0">
              <a:latin typeface="+mj-lt"/>
            </a:endParaRPr>
          </a:p>
        </p:txBody>
      </p:sp>
    </p:spTree>
    <p:extLst>
      <p:ext uri="{BB962C8B-B14F-4D97-AF65-F5344CB8AC3E}">
        <p14:creationId xmlns="" xmlns:p14="http://schemas.microsoft.com/office/powerpoint/2010/main" val="6463952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itle 58371"/>
          <p:cNvSpPr>
            <a:spLocks noGrp="1" noChangeArrowheads="1"/>
          </p:cNvSpPr>
          <p:nvPr>
            <p:ph type="ctrTitle"/>
          </p:nvPr>
        </p:nvSpPr>
        <p:spPr>
          <a:xfrm>
            <a:off x="685800" y="533400"/>
            <a:ext cx="7772400" cy="1780108"/>
          </a:xfrm>
        </p:spPr>
        <p:txBody>
          <a:bodyPr anchor="t">
            <a:normAutofit fontScale="90000"/>
          </a:bodyPr>
          <a:lstStyle/>
          <a:p>
            <a:pPr marL="0" indent="0" defTabSz="914400" eaLnBrk="1" hangingPunct="1">
              <a:defRPr/>
            </a:pPr>
            <a:r>
              <a:rPr lang="en-US" sz="7200" dirty="0" smtClean="0">
                <a:solidFill>
                  <a:srgbClr val="FF0000"/>
                </a:solidFill>
                <a:effectLst>
                  <a:outerShdw blurRad="38100" dist="38100" dir="2700000" algn="tl">
                    <a:srgbClr val="C0C0C0"/>
                  </a:outerShdw>
                </a:effectLst>
              </a:rPr>
              <a:t>Linux Introduction-Day03</a:t>
            </a:r>
            <a:endParaRPr lang="en-US" dirty="0" smtClean="0"/>
          </a:p>
        </p:txBody>
      </p:sp>
      <p:sp>
        <p:nvSpPr>
          <p:cNvPr id="3075" name="Shape 3073"/>
          <p:cNvSpPr>
            <a:spLocks noGrp="1" noChangeArrowheads="1"/>
          </p:cNvSpPr>
          <p:nvPr>
            <p:ph type="subTitle" idx="1"/>
          </p:nvPr>
        </p:nvSpPr>
        <p:spPr>
          <a:xfrm>
            <a:off x="1219200" y="2743200"/>
            <a:ext cx="6400800" cy="1473200"/>
          </a:xfrm>
        </p:spPr>
        <p:txBody>
          <a:bodyPr>
            <a:normAutofit/>
          </a:bodyPr>
          <a:lstStyle/>
          <a:p>
            <a:r>
              <a:rPr lang="en-US" b="1" dirty="0" smtClean="0">
                <a:solidFill>
                  <a:schemeClr val="tx1"/>
                </a:solidFill>
              </a:rPr>
              <a:t>Presenters:</a:t>
            </a:r>
          </a:p>
          <a:p>
            <a:r>
              <a:rPr lang="en-US" dirty="0" smtClean="0">
                <a:solidFill>
                  <a:schemeClr val="tx1"/>
                </a:solidFill>
              </a:rPr>
              <a:t>Manoj </a:t>
            </a:r>
            <a:r>
              <a:rPr lang="en-US" dirty="0" smtClean="0">
                <a:solidFill>
                  <a:schemeClr val="tx1"/>
                </a:solidFill>
              </a:rPr>
              <a:t>Kanala</a:t>
            </a:r>
            <a:endParaRPr lang="en-US" dirty="0" smtClean="0">
              <a:solidFill>
                <a:schemeClr val="tx1"/>
              </a:solidFill>
            </a:endParaRPr>
          </a:p>
        </p:txBody>
      </p:sp>
      <p:pic>
        <p:nvPicPr>
          <p:cNvPr id="3077" name="Rectangl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781800" y="3048000"/>
            <a:ext cx="1463675" cy="1714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itle 58371"/>
          <p:cNvSpPr>
            <a:spLocks noGrp="1" noChangeArrowheads="1"/>
          </p:cNvSpPr>
          <p:nvPr>
            <p:ph type="ctrTitle"/>
          </p:nvPr>
        </p:nvSpPr>
        <p:spPr>
          <a:xfrm>
            <a:off x="609600" y="1524000"/>
            <a:ext cx="7772400" cy="1470025"/>
          </a:xfrm>
        </p:spPr>
        <p:txBody>
          <a:bodyPr anchor="t">
            <a:normAutofit/>
          </a:bodyPr>
          <a:lstStyle/>
          <a:p>
            <a:pPr>
              <a:defRPr/>
            </a:pPr>
            <a:r>
              <a:rPr lang="en-US" b="1" dirty="0">
                <a:solidFill>
                  <a:srgbClr val="C00000"/>
                </a:solidFill>
                <a:effectLst>
                  <a:outerShdw blurRad="38100" dist="38100" dir="2700000" algn="tl">
                    <a:srgbClr val="C0C0C0"/>
                  </a:outerShdw>
                </a:effectLst>
              </a:rPr>
              <a:t>VI Editor</a:t>
            </a:r>
            <a:endParaRPr lang="en-US" b="1" dirty="0" smtClean="0">
              <a:solidFill>
                <a:srgbClr val="C00000"/>
              </a:solidFill>
              <a:effectLst>
                <a:outerShdw blurRad="38100" dist="38100" dir="2700000" algn="tl">
                  <a:srgbClr val="C0C0C0"/>
                </a:outerShdw>
              </a:effectLst>
            </a:endParaRPr>
          </a:p>
        </p:txBody>
      </p:sp>
    </p:spTree>
    <p:extLst>
      <p:ext uri="{BB962C8B-B14F-4D97-AF65-F5344CB8AC3E}">
        <p14:creationId xmlns="" xmlns:p14="http://schemas.microsoft.com/office/powerpoint/2010/main" val="24141202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hape 19457"/>
          <p:cNvSpPr>
            <a:spLocks noGrp="1" noChangeArrowheads="1"/>
          </p:cNvSpPr>
          <p:nvPr>
            <p:ph type="title"/>
          </p:nvPr>
        </p:nvSpPr>
        <p:spPr/>
        <p:txBody>
          <a:bodyPr anchor="t"/>
          <a:lstStyle/>
          <a:p>
            <a:pPr marL="0" indent="0" defTabSz="914400" eaLnBrk="1" hangingPunct="1">
              <a:defRPr/>
            </a:pPr>
            <a:r>
              <a:rPr lang="en-US" b="1" dirty="0" smtClean="0">
                <a:solidFill>
                  <a:srgbClr val="C00000"/>
                </a:solidFill>
                <a:effectLst>
                  <a:outerShdw blurRad="38100" dist="38100" dir="2700000" algn="tl">
                    <a:srgbClr val="C0C0C0"/>
                  </a:outerShdw>
                </a:effectLst>
              </a:rPr>
              <a:t>VI Editor</a:t>
            </a:r>
          </a:p>
        </p:txBody>
      </p:sp>
      <p:sp>
        <p:nvSpPr>
          <p:cNvPr id="55299" name="Shape 19458"/>
          <p:cNvSpPr>
            <a:spLocks noGrp="1" noChangeArrowheads="1"/>
          </p:cNvSpPr>
          <p:nvPr>
            <p:ph type="body" idx="1"/>
          </p:nvPr>
        </p:nvSpPr>
        <p:spPr>
          <a:xfrm>
            <a:off x="838200" y="2133600"/>
            <a:ext cx="7408333" cy="3450696"/>
          </a:xfrm>
        </p:spPr>
        <p:txBody>
          <a:bodyPr/>
          <a:lstStyle/>
          <a:p>
            <a:pPr defTabSz="914400" eaLnBrk="1" hangingPunct="1"/>
            <a:r>
              <a:rPr lang="en-US" dirty="0" smtClean="0"/>
              <a:t>Opens from terminal window</a:t>
            </a:r>
          </a:p>
          <a:p>
            <a:r>
              <a:rPr lang="en-US" dirty="0"/>
              <a:t>Screen oriented editor</a:t>
            </a:r>
          </a:p>
          <a:p>
            <a:r>
              <a:rPr lang="en-US" dirty="0" smtClean="0"/>
              <a:t>Designed </a:t>
            </a:r>
            <a:r>
              <a:rPr lang="en-US" dirty="0"/>
              <a:t>to run in </a:t>
            </a:r>
            <a:r>
              <a:rPr lang="en-US" u="sng" dirty="0"/>
              <a:t>command line</a:t>
            </a:r>
            <a:r>
              <a:rPr lang="en-US" dirty="0"/>
              <a:t> and </a:t>
            </a:r>
            <a:r>
              <a:rPr lang="en-US" u="sng" dirty="0"/>
              <a:t>GUI</a:t>
            </a:r>
          </a:p>
          <a:p>
            <a:r>
              <a:rPr lang="en-US" dirty="0"/>
              <a:t>It is the most popular text editor in the Linux / UNIX world.</a:t>
            </a:r>
            <a:endParaRPr lang="en-US" dirty="0" smtClean="0"/>
          </a:p>
        </p:txBody>
      </p:sp>
      <p:sp>
        <p:nvSpPr>
          <p:cNvPr id="6"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VI-Editor</a:t>
            </a:r>
            <a:endParaRPr lang="en-US" sz="1400" dirty="0">
              <a:latin typeface="+mj-lt"/>
            </a:endParaRPr>
          </a:p>
        </p:txBody>
      </p:sp>
    </p:spTree>
    <p:extLst>
      <p:ext uri="{BB962C8B-B14F-4D97-AF65-F5344CB8AC3E}">
        <p14:creationId xmlns="" xmlns:p14="http://schemas.microsoft.com/office/powerpoint/2010/main" val="2583672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304800" y="381000"/>
            <a:ext cx="7772400" cy="1143000"/>
          </a:xfrm>
        </p:spPr>
        <p:txBody>
          <a:bodyPr anchor="t">
            <a:normAutofit/>
          </a:bodyPr>
          <a:lstStyle/>
          <a:p>
            <a:pPr marL="0" indent="0" defTabSz="914400" eaLnBrk="1" hangingPunct="1">
              <a:defRPr/>
            </a:pPr>
            <a:r>
              <a:rPr lang="en-US" b="1" dirty="0" smtClean="0">
                <a:solidFill>
                  <a:srgbClr val="C00000"/>
                </a:solidFill>
                <a:effectLst>
                  <a:outerShdw blurRad="38100" dist="38100" dir="2700000" algn="tl">
                    <a:srgbClr val="C0C0C0"/>
                  </a:outerShdw>
                </a:effectLst>
              </a:rPr>
              <a:t>Linux != UNIX </a:t>
            </a:r>
          </a:p>
        </p:txBody>
      </p:sp>
      <p:graphicFrame>
        <p:nvGraphicFramePr>
          <p:cNvPr id="10" name="Table 9"/>
          <p:cNvGraphicFramePr>
            <a:graphicFrameLocks noGrp="1"/>
          </p:cNvGraphicFramePr>
          <p:nvPr/>
        </p:nvGraphicFramePr>
        <p:xfrm>
          <a:off x="533400" y="1786890"/>
          <a:ext cx="7924800" cy="4309110"/>
        </p:xfrm>
        <a:graphic>
          <a:graphicData uri="http://schemas.openxmlformats.org/drawingml/2006/table">
            <a:tbl>
              <a:tblPr firstRow="1" bandRow="1">
                <a:tableStyleId>{9D7B26C5-4107-4FEC-AEDC-1716B250A1EF}</a:tableStyleId>
              </a:tblPr>
              <a:tblGrid>
                <a:gridCol w="3962400"/>
                <a:gridCol w="3962400"/>
              </a:tblGrid>
              <a:tr h="514350">
                <a:tc>
                  <a:txBody>
                    <a:bodyPr/>
                    <a:lstStyle/>
                    <a:p>
                      <a:pPr algn="l"/>
                      <a:r>
                        <a:rPr lang="en-US" dirty="0" smtClean="0"/>
                        <a:t>                  Linux</a:t>
                      </a:r>
                      <a:endParaRPr lang="en-US" dirty="0"/>
                    </a:p>
                  </a:txBody>
                  <a:tcPr/>
                </a:tc>
                <a:tc>
                  <a:txBody>
                    <a:bodyPr/>
                    <a:lstStyle/>
                    <a:p>
                      <a:pPr algn="l"/>
                      <a:r>
                        <a:rPr lang="en-US" dirty="0" smtClean="0"/>
                        <a:t>       UNIX</a:t>
                      </a:r>
                      <a:endParaRPr lang="en-US" dirty="0"/>
                    </a:p>
                  </a:txBody>
                  <a:tcPr/>
                </a:tc>
              </a:tr>
              <a:tr h="514350">
                <a:tc>
                  <a:txBody>
                    <a:bodyPr/>
                    <a:lstStyle/>
                    <a:p>
                      <a:r>
                        <a:rPr lang="en-US" sz="1600" dirty="0" smtClean="0"/>
                        <a:t>Freely distributed</a:t>
                      </a:r>
                      <a:endParaRPr lang="en-US" sz="1600" dirty="0"/>
                    </a:p>
                  </a:txBody>
                  <a:tcPr/>
                </a:tc>
                <a:tc>
                  <a:txBody>
                    <a:bodyPr/>
                    <a:lstStyle/>
                    <a:p>
                      <a:r>
                        <a:rPr lang="en-US" sz="1600" dirty="0" smtClean="0"/>
                        <a:t>Proprietary</a:t>
                      </a:r>
                      <a:endParaRPr lang="en-US" sz="1600" dirty="0"/>
                    </a:p>
                  </a:txBody>
                  <a:tcPr/>
                </a:tc>
              </a:tr>
              <a:tr h="514350">
                <a:tc>
                  <a:txBody>
                    <a:bodyPr/>
                    <a:lstStyle/>
                    <a:p>
                      <a:r>
                        <a:rPr lang="en-US" sz="1600" dirty="0" smtClean="0"/>
                        <a:t>Open</a:t>
                      </a:r>
                      <a:r>
                        <a:rPr lang="en-US" sz="1600" baseline="0" dirty="0" smtClean="0"/>
                        <a:t> Source</a:t>
                      </a:r>
                      <a:endParaRPr lang="en-US" sz="1600" dirty="0"/>
                    </a:p>
                  </a:txBody>
                  <a:tcPr/>
                </a:tc>
                <a:tc>
                  <a:txBody>
                    <a:bodyPr/>
                    <a:lstStyle/>
                    <a:p>
                      <a:r>
                        <a:rPr lang="en-US" sz="1600" dirty="0" smtClean="0"/>
                        <a:t>Closed Source</a:t>
                      </a:r>
                      <a:endParaRPr lang="en-US" sz="1600" dirty="0"/>
                    </a:p>
                  </a:txBody>
                  <a:tcPr/>
                </a:tc>
              </a:tr>
              <a:tr h="514350">
                <a:tc>
                  <a:txBody>
                    <a:bodyPr/>
                    <a:lstStyle/>
                    <a:p>
                      <a:r>
                        <a:rPr lang="en-US" sz="1600" dirty="0" smtClean="0"/>
                        <a:t>Everyone. From home users to developers and computer enthusiasts alike.</a:t>
                      </a:r>
                      <a:endParaRPr lang="en-US" sz="1600" dirty="0"/>
                    </a:p>
                  </a:txBody>
                  <a:tcPr/>
                </a:tc>
                <a:tc>
                  <a:txBody>
                    <a:bodyPr/>
                    <a:lstStyle/>
                    <a:p>
                      <a:r>
                        <a:rPr lang="en-US" sz="1600" dirty="0" smtClean="0"/>
                        <a:t>Mainly for mainframes, servers and workstations</a:t>
                      </a:r>
                      <a:endParaRPr lang="en-US" sz="1600" dirty="0"/>
                    </a:p>
                  </a:txBody>
                  <a:tcPr/>
                </a:tc>
              </a:tr>
              <a:tr h="514350">
                <a:tc>
                  <a:txBody>
                    <a:bodyPr/>
                    <a:lstStyle/>
                    <a:p>
                      <a:r>
                        <a:rPr lang="en-US" sz="1600" dirty="0" smtClean="0"/>
                        <a:t>Originally developed for Intel's x86</a:t>
                      </a:r>
                      <a:endParaRPr lang="en-US" sz="1600" dirty="0"/>
                    </a:p>
                  </a:txBody>
                  <a:tcPr/>
                </a:tc>
                <a:tc>
                  <a:txBody>
                    <a:bodyPr/>
                    <a:lstStyle/>
                    <a:p>
                      <a:r>
                        <a:rPr lang="en-US" sz="1600" dirty="0" smtClean="0"/>
                        <a:t>PA-RISC and Itanium machines</a:t>
                      </a:r>
                      <a:endParaRPr lang="en-US" sz="1600" dirty="0"/>
                    </a:p>
                  </a:txBody>
                  <a:tcPr/>
                </a:tc>
              </a:tr>
              <a:tr h="514350">
                <a:tc>
                  <a:txBody>
                    <a:bodyPr/>
                    <a:lstStyle/>
                    <a:p>
                      <a:r>
                        <a:rPr lang="en-US" sz="1600" dirty="0" smtClean="0"/>
                        <a:t>Ext2, Ext3, Ext4,</a:t>
                      </a:r>
                      <a:endParaRPr lang="en-US" sz="1600" dirty="0"/>
                    </a:p>
                  </a:txBody>
                  <a:tcPr/>
                </a:tc>
                <a:tc>
                  <a:txBody>
                    <a:bodyPr/>
                    <a:lstStyle/>
                    <a:p>
                      <a:r>
                        <a:rPr lang="en-US" sz="1600" dirty="0" smtClean="0"/>
                        <a:t>jfs, ufs, xfs, zfs</a:t>
                      </a:r>
                      <a:endParaRPr lang="en-US" sz="1600" dirty="0"/>
                    </a:p>
                  </a:txBody>
                  <a:tcPr/>
                </a:tc>
              </a:tr>
              <a:tr h="514350">
                <a:tc>
                  <a:txBody>
                    <a:bodyPr/>
                    <a:lstStyle/>
                    <a:p>
                      <a:r>
                        <a:rPr lang="en-US" sz="1600" dirty="0" smtClean="0"/>
                        <a:t>Inspired by MINIX</a:t>
                      </a:r>
                      <a:endParaRPr lang="en-US" sz="1600" dirty="0"/>
                    </a:p>
                  </a:txBody>
                  <a:tcPr/>
                </a:tc>
                <a:tc>
                  <a:txBody>
                    <a:bodyPr/>
                    <a:lstStyle/>
                    <a:p>
                      <a:r>
                        <a:rPr lang="en-US" sz="1600" dirty="0" smtClean="0"/>
                        <a:t>Developed by a group of AT&amp;T employees at Bell Labs and Dennis Ritchie</a:t>
                      </a:r>
                      <a:endParaRPr lang="en-US" sz="1600" dirty="0"/>
                    </a:p>
                  </a:txBody>
                  <a:tcPr/>
                </a:tc>
              </a:tr>
              <a:tr h="514350">
                <a:tc>
                  <a:txBody>
                    <a:bodyPr/>
                    <a:lstStyle/>
                    <a:p>
                      <a:r>
                        <a:rPr lang="en-US" sz="1600" dirty="0" smtClean="0"/>
                        <a:t>Ubuntu, Fedora, Red Hat, Debian, Archlinux, Android etc.</a:t>
                      </a:r>
                      <a:endParaRPr lang="en-US" sz="1600" dirty="0"/>
                    </a:p>
                  </a:txBody>
                  <a:tcPr/>
                </a:tc>
                <a:tc>
                  <a:txBody>
                    <a:bodyPr/>
                    <a:lstStyle/>
                    <a:p>
                      <a:r>
                        <a:rPr lang="en-US" sz="1600" dirty="0" smtClean="0"/>
                        <a:t>AIX, HP-UX, Solaris</a:t>
                      </a:r>
                      <a:endParaRPr lang="en-US" sz="1600" dirty="0"/>
                    </a:p>
                  </a:txBody>
                  <a:tcPr/>
                </a:tc>
              </a:tr>
            </a:tbl>
          </a:graphicData>
        </a:graphic>
      </p:graphicFrame>
      <p:pic>
        <p:nvPicPr>
          <p:cNvPr id="22555" name="Picture 2" descr="https://encrypted-tbn1.gstatic.com/images?q=tbn:ANd9GcRL26nxdW8wjYIHPaD81ZJQWmQYeSGz9moQtwktgSahW2ON2-LrRc2Fls1U"/>
          <p:cNvPicPr>
            <a:picLocks noChangeAspect="1" noChangeArrowheads="1"/>
          </p:cNvPicPr>
          <p:nvPr/>
        </p:nvPicPr>
        <p:blipFill>
          <a:blip r:embed="rId3"/>
          <a:srcRect/>
          <a:stretch>
            <a:fillRect/>
          </a:stretch>
        </p:blipFill>
        <p:spPr bwMode="auto">
          <a:xfrm>
            <a:off x="7162800" y="381000"/>
            <a:ext cx="762000" cy="762000"/>
          </a:xfrm>
          <a:prstGeom prst="rect">
            <a:avLst/>
          </a:prstGeom>
          <a:noFill/>
          <a:ln w="9525">
            <a:noFill/>
            <a:miter lim="800000"/>
            <a:headEnd/>
            <a:tailEnd/>
          </a:ln>
        </p:spPr>
      </p:pic>
      <p:pic>
        <p:nvPicPr>
          <p:cNvPr id="22556" name="Picture 7"/>
          <p:cNvPicPr>
            <a:picLocks noChangeAspect="1" noChangeArrowheads="1"/>
          </p:cNvPicPr>
          <p:nvPr/>
        </p:nvPicPr>
        <p:blipFill>
          <a:blip r:embed="rId4"/>
          <a:srcRect/>
          <a:stretch>
            <a:fillRect/>
          </a:stretch>
        </p:blipFill>
        <p:spPr bwMode="auto">
          <a:xfrm>
            <a:off x="7924800" y="457200"/>
            <a:ext cx="933450" cy="533400"/>
          </a:xfrm>
          <a:prstGeom prst="rect">
            <a:avLst/>
          </a:prstGeom>
          <a:noFill/>
          <a:ln w="9525">
            <a:noFill/>
            <a:miter lim="800000"/>
            <a:headEnd/>
            <a:tailEnd/>
          </a:ln>
        </p:spPr>
      </p:pic>
      <p:pic>
        <p:nvPicPr>
          <p:cNvPr id="22557" name="Picture 8"/>
          <p:cNvPicPr>
            <a:picLocks noChangeAspect="1" noChangeArrowheads="1"/>
          </p:cNvPicPr>
          <p:nvPr/>
        </p:nvPicPr>
        <p:blipFill>
          <a:blip r:embed="rId5"/>
          <a:srcRect/>
          <a:stretch>
            <a:fillRect/>
          </a:stretch>
        </p:blipFill>
        <p:spPr bwMode="auto">
          <a:xfrm>
            <a:off x="5867400" y="381000"/>
            <a:ext cx="1176338" cy="612775"/>
          </a:xfrm>
          <a:prstGeom prst="rect">
            <a:avLst/>
          </a:prstGeom>
          <a:noFill/>
          <a:ln w="9525">
            <a:noFill/>
            <a:miter lim="800000"/>
            <a:headEnd/>
            <a:tailEnd/>
          </a:ln>
        </p:spPr>
      </p:pic>
      <p:sp>
        <p:nvSpPr>
          <p:cNvPr id="13" name="Footer Placeholder 2"/>
          <p:cNvSpPr txBox="1">
            <a:spLocks/>
          </p:cNvSpPr>
          <p:nvPr/>
        </p:nvSpPr>
        <p:spPr>
          <a:xfrm>
            <a:off x="6841621"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OS Comparison</a:t>
            </a:r>
            <a:endParaRPr lang="en-US" sz="1400" dirty="0">
              <a:latin typeface="+mj-lt"/>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ctangle 43010"/>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400" y="152400"/>
            <a:ext cx="8825948" cy="594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VI-Editor</a:t>
            </a:r>
            <a:endParaRPr lang="en-US" sz="1400" dirty="0">
              <a:latin typeface="+mj-lt"/>
            </a:endParaRPr>
          </a:p>
        </p:txBody>
      </p:sp>
      <p:sp>
        <p:nvSpPr>
          <p:cNvPr id="6" name="Shape 19457"/>
          <p:cNvSpPr>
            <a:spLocks noGrp="1" noChangeArrowheads="1"/>
          </p:cNvSpPr>
          <p:nvPr>
            <p:ph type="title"/>
          </p:nvPr>
        </p:nvSpPr>
        <p:spPr>
          <a:xfrm>
            <a:off x="457200" y="338328"/>
            <a:ext cx="8229600" cy="1252728"/>
          </a:xfrm>
        </p:spPr>
        <p:txBody>
          <a:bodyPr anchor="t"/>
          <a:lstStyle/>
          <a:p>
            <a:pPr marL="0" indent="0" defTabSz="914400" eaLnBrk="1" hangingPunct="1">
              <a:defRPr/>
            </a:pPr>
            <a:r>
              <a:rPr lang="en-US" b="1" dirty="0" smtClean="0">
                <a:solidFill>
                  <a:srgbClr val="C00000"/>
                </a:solidFill>
                <a:effectLst>
                  <a:outerShdw blurRad="38100" dist="38100" dir="2700000" algn="tl">
                    <a:srgbClr val="C0C0C0"/>
                  </a:outerShdw>
                </a:effectLst>
              </a:rPr>
              <a:t>VI Editor</a:t>
            </a:r>
          </a:p>
        </p:txBody>
      </p:sp>
    </p:spTree>
    <p:extLst>
      <p:ext uri="{BB962C8B-B14F-4D97-AF65-F5344CB8AC3E}">
        <p14:creationId xmlns="" xmlns:p14="http://schemas.microsoft.com/office/powerpoint/2010/main" val="42083568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Rectangle 4403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28600" y="152399"/>
            <a:ext cx="8796337" cy="57912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6323" name="TextBox 44033"/>
          <p:cNvSpPr txBox="1">
            <a:spLocks noChangeArrowheads="1"/>
          </p:cNvSpPr>
          <p:nvPr/>
        </p:nvSpPr>
        <p:spPr bwMode="auto">
          <a:xfrm>
            <a:off x="228600" y="1905000"/>
            <a:ext cx="83058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12" charset="-128"/>
              </a:defRPr>
            </a:lvl1pPr>
            <a:lvl2pPr marL="742950" indent="-285750">
              <a:defRPr sz="2400">
                <a:solidFill>
                  <a:schemeClr val="tx1"/>
                </a:solidFill>
                <a:latin typeface="Arial" charset="0"/>
                <a:ea typeface="ＭＳ Ｐゴシック" pitchFamily="-112" charset="-128"/>
              </a:defRPr>
            </a:lvl2pPr>
            <a:lvl3pPr marL="1143000" indent="-228600">
              <a:defRPr sz="2400">
                <a:solidFill>
                  <a:schemeClr val="tx1"/>
                </a:solidFill>
                <a:latin typeface="Arial" charset="0"/>
                <a:ea typeface="ＭＳ Ｐゴシック" pitchFamily="-112" charset="-128"/>
              </a:defRPr>
            </a:lvl3pPr>
            <a:lvl4pPr marL="1600200" indent="-228600">
              <a:defRPr sz="2400">
                <a:solidFill>
                  <a:schemeClr val="tx1"/>
                </a:solidFill>
                <a:latin typeface="Arial" charset="0"/>
                <a:ea typeface="ＭＳ Ｐゴシック" pitchFamily="-112" charset="-128"/>
              </a:defRPr>
            </a:lvl4pPr>
            <a:lvl5pPr marL="2057400" indent="-228600">
              <a:defRPr sz="2400">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sz="2800">
                <a:solidFill>
                  <a:srgbClr val="FFFF00"/>
                </a:solidFill>
              </a:rPr>
              <a:t>http://www.linux.ie/newusers/beginners-linux-guide/</a:t>
            </a:r>
          </a:p>
        </p:txBody>
      </p:sp>
      <p:sp>
        <p:nvSpPr>
          <p:cNvPr id="5"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VI-Editor</a:t>
            </a:r>
            <a:endParaRPr lang="en-US" sz="1400" dirty="0">
              <a:latin typeface="+mj-lt"/>
            </a:endParaRPr>
          </a:p>
        </p:txBody>
      </p:sp>
      <p:sp>
        <p:nvSpPr>
          <p:cNvPr id="6" name="Shape 19457"/>
          <p:cNvSpPr>
            <a:spLocks noGrp="1" noChangeArrowheads="1"/>
          </p:cNvSpPr>
          <p:nvPr>
            <p:ph type="title"/>
          </p:nvPr>
        </p:nvSpPr>
        <p:spPr>
          <a:xfrm>
            <a:off x="457200" y="338328"/>
            <a:ext cx="8229600" cy="1252728"/>
          </a:xfrm>
        </p:spPr>
        <p:txBody>
          <a:bodyPr anchor="t"/>
          <a:lstStyle/>
          <a:p>
            <a:pPr marL="0" indent="0" defTabSz="914400" eaLnBrk="1" hangingPunct="1">
              <a:defRPr/>
            </a:pPr>
            <a:r>
              <a:rPr lang="en-US" b="1" dirty="0" smtClean="0">
                <a:solidFill>
                  <a:srgbClr val="C00000"/>
                </a:solidFill>
                <a:effectLst>
                  <a:outerShdw blurRad="38100" dist="38100" dir="2700000" algn="tl">
                    <a:srgbClr val="C0C0C0"/>
                  </a:outerShdw>
                </a:effectLst>
              </a:rPr>
              <a:t>VI Editor</a:t>
            </a:r>
          </a:p>
        </p:txBody>
      </p:sp>
    </p:spTree>
    <p:extLst>
      <p:ext uri="{BB962C8B-B14F-4D97-AF65-F5344CB8AC3E}">
        <p14:creationId xmlns="" xmlns:p14="http://schemas.microsoft.com/office/powerpoint/2010/main" val="35685466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990600" y="381000"/>
            <a:ext cx="7772400" cy="762000"/>
          </a:xfrm>
        </p:spPr>
        <p:txBody>
          <a:bodyPr anchor="t">
            <a:normAutofit/>
          </a:bodyPr>
          <a:lstStyle/>
          <a:p>
            <a:pPr>
              <a:defRPr/>
            </a:pPr>
            <a:r>
              <a:rPr lang="en-US" b="1" dirty="0" smtClean="0">
                <a:solidFill>
                  <a:srgbClr val="C00000"/>
                </a:solidFill>
                <a:effectLst>
                  <a:outerShdw blurRad="38100" dist="38100" dir="2700000" algn="tl">
                    <a:srgbClr val="C0C0C0"/>
                  </a:outerShdw>
                </a:effectLst>
              </a:rPr>
              <a:t>Vi </a:t>
            </a:r>
            <a:r>
              <a:rPr lang="en-US" b="1" dirty="0">
                <a:solidFill>
                  <a:srgbClr val="C00000"/>
                </a:solidFill>
                <a:effectLst>
                  <a:outerShdw blurRad="38100" dist="38100" dir="2700000" algn="tl">
                    <a:srgbClr val="C0C0C0"/>
                  </a:outerShdw>
                </a:effectLst>
              </a:rPr>
              <a:t>Modes</a:t>
            </a:r>
          </a:p>
        </p:txBody>
      </p:sp>
      <p:sp>
        <p:nvSpPr>
          <p:cNvPr id="36867" name="Shape 60418"/>
          <p:cNvSpPr>
            <a:spLocks noGrp="1" noChangeArrowheads="1"/>
          </p:cNvSpPr>
          <p:nvPr>
            <p:ph type="body" idx="1"/>
          </p:nvPr>
        </p:nvSpPr>
        <p:spPr>
          <a:xfrm>
            <a:off x="914400" y="2057400"/>
            <a:ext cx="7772400" cy="4191000"/>
          </a:xfrm>
        </p:spPr>
        <p:txBody>
          <a:bodyPr>
            <a:normAutofit lnSpcReduction="10000"/>
          </a:bodyPr>
          <a:lstStyle/>
          <a:p>
            <a:pPr defTabSz="914400" eaLnBrk="1" hangingPunct="1"/>
            <a:r>
              <a:rPr lang="en-US" sz="1800" b="1" dirty="0" smtClean="0"/>
              <a:t>Normal Mode:</a:t>
            </a:r>
          </a:p>
          <a:p>
            <a:pPr lvl="1" defTabSz="914400" eaLnBrk="1" hangingPunct="1"/>
            <a:r>
              <a:rPr lang="en-US" sz="1800" dirty="0" smtClean="0"/>
              <a:t>For navigation and manipulation of text. This is the mode that vim will usually start in, which you can usually get back to with ESC</a:t>
            </a:r>
          </a:p>
          <a:p>
            <a:pPr defTabSz="914400" eaLnBrk="1" hangingPunct="1"/>
            <a:endParaRPr lang="en-US" sz="1800" b="1" dirty="0" smtClean="0"/>
          </a:p>
          <a:p>
            <a:pPr defTabSz="914400" eaLnBrk="1" hangingPunct="1"/>
            <a:r>
              <a:rPr lang="en-US" sz="1800" b="1" dirty="0" smtClean="0"/>
              <a:t>Insert Mode:</a:t>
            </a:r>
          </a:p>
          <a:p>
            <a:pPr lvl="1" defTabSz="914400" eaLnBrk="1" hangingPunct="1"/>
            <a:r>
              <a:rPr lang="en-US" sz="1800" dirty="0" smtClean="0"/>
              <a:t>It is the mode for inserting new text.</a:t>
            </a:r>
          </a:p>
          <a:p>
            <a:pPr defTabSz="914400" eaLnBrk="1" hangingPunct="1"/>
            <a:endParaRPr lang="en-US" sz="1800" b="1" dirty="0" smtClean="0"/>
          </a:p>
          <a:p>
            <a:pPr defTabSz="914400" eaLnBrk="1" hangingPunct="1"/>
            <a:r>
              <a:rPr lang="en-US" sz="1800" b="1" dirty="0" smtClean="0"/>
              <a:t>Command Mode:</a:t>
            </a:r>
          </a:p>
          <a:p>
            <a:pPr lvl="1" defTabSz="914400" eaLnBrk="1" hangingPunct="1"/>
            <a:r>
              <a:rPr lang="en-US" sz="1800" dirty="0" smtClean="0"/>
              <a:t>For entering editor commands</a:t>
            </a:r>
          </a:p>
          <a:p>
            <a:pPr lvl="1" defTabSz="914400" eaLnBrk="1" hangingPunct="1"/>
            <a:r>
              <a:rPr lang="en-US" sz="1800" dirty="0" smtClean="0"/>
              <a:t>Within the command-line you can run commands, enter search patterns.</a:t>
            </a:r>
          </a:p>
          <a:p>
            <a:pPr lvl="1" defTabSz="914400" eaLnBrk="1" hangingPunct="1"/>
            <a:r>
              <a:rPr lang="en-US" sz="1800" dirty="0" smtClean="0"/>
              <a:t>At the bottom, command line appears where you can enter the command.</a:t>
            </a:r>
          </a:p>
          <a:p>
            <a:pPr lvl="1" defTabSz="914400" eaLnBrk="1" hangingPunct="1"/>
            <a:r>
              <a:rPr lang="en-US" sz="1800" dirty="0" smtClean="0"/>
              <a:t>After one command the editor returns into normal mode.</a:t>
            </a:r>
          </a:p>
        </p:txBody>
      </p:sp>
      <p:sp>
        <p:nvSpPr>
          <p:cNvPr id="7"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VI-Editor</a:t>
            </a:r>
            <a:endParaRPr lang="en-US" sz="1400" dirty="0">
              <a:latin typeface="+mj-lt"/>
            </a:endParaRPr>
          </a:p>
        </p:txBody>
      </p:sp>
    </p:spTree>
    <p:extLst>
      <p:ext uri="{BB962C8B-B14F-4D97-AF65-F5344CB8AC3E}">
        <p14:creationId xmlns="" xmlns:p14="http://schemas.microsoft.com/office/powerpoint/2010/main" val="24543080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990600" y="381000"/>
            <a:ext cx="7772400" cy="762000"/>
          </a:xfrm>
        </p:spPr>
        <p:txBody>
          <a:bodyPr anchor="t">
            <a:normAutofit/>
          </a:bodyPr>
          <a:lstStyle/>
          <a:p>
            <a:pPr marL="0" indent="0">
              <a:defRPr/>
            </a:pPr>
            <a:r>
              <a:rPr lang="en-US" b="1" dirty="0" smtClean="0">
                <a:solidFill>
                  <a:srgbClr val="C00000"/>
                </a:solidFill>
                <a:effectLst>
                  <a:outerShdw blurRad="38100" dist="38100" dir="2700000" algn="tl">
                    <a:srgbClr val="C0C0C0"/>
                  </a:outerShdw>
                </a:effectLst>
              </a:rPr>
              <a:t>Vi-Screen Manipulation</a:t>
            </a:r>
          </a:p>
        </p:txBody>
      </p:sp>
      <p:sp>
        <p:nvSpPr>
          <p:cNvPr id="38915" name="Shape 60418"/>
          <p:cNvSpPr>
            <a:spLocks noGrp="1" noChangeArrowheads="1"/>
          </p:cNvSpPr>
          <p:nvPr>
            <p:ph type="body" idx="1"/>
          </p:nvPr>
        </p:nvSpPr>
        <p:spPr>
          <a:xfrm>
            <a:off x="990600" y="1828800"/>
            <a:ext cx="7772400" cy="2133600"/>
          </a:xfrm>
        </p:spPr>
        <p:txBody>
          <a:bodyPr/>
          <a:lstStyle/>
          <a:p>
            <a:pPr defTabSz="914400" eaLnBrk="1" hangingPunct="1"/>
            <a:r>
              <a:rPr lang="en-US" sz="1800" dirty="0" smtClean="0"/>
              <a:t>H – Move to top of screen</a:t>
            </a:r>
          </a:p>
          <a:p>
            <a:pPr defTabSz="914400" eaLnBrk="1" hangingPunct="1"/>
            <a:r>
              <a:rPr lang="en-US" sz="1800" dirty="0" smtClean="0"/>
              <a:t>M – Move to middle of screen</a:t>
            </a:r>
          </a:p>
          <a:p>
            <a:pPr defTabSz="914400" eaLnBrk="1" hangingPunct="1"/>
            <a:r>
              <a:rPr lang="en-US" sz="1800" dirty="0" smtClean="0"/>
              <a:t>L – Move to bottom of the screen</a:t>
            </a:r>
          </a:p>
          <a:p>
            <a:pPr defTabSz="914400" eaLnBrk="1" hangingPunct="1"/>
            <a:r>
              <a:rPr lang="en-US" sz="1800" dirty="0" err="1" smtClean="0"/>
              <a:t>nH</a:t>
            </a:r>
            <a:r>
              <a:rPr lang="en-US" sz="1800" dirty="0" smtClean="0"/>
              <a:t> – Move to nth line of the screen</a:t>
            </a:r>
          </a:p>
        </p:txBody>
      </p:sp>
      <p:sp>
        <p:nvSpPr>
          <p:cNvPr id="10" name="Title 60417"/>
          <p:cNvSpPr txBox="1">
            <a:spLocks noChangeArrowheads="1"/>
          </p:cNvSpPr>
          <p:nvPr/>
        </p:nvSpPr>
        <p:spPr bwMode="auto">
          <a:xfrm>
            <a:off x="990600" y="3276600"/>
            <a:ext cx="7772400" cy="762000"/>
          </a:xfrm>
          <a:prstGeom prst="rect">
            <a:avLst/>
          </a:prstGeom>
          <a:noFill/>
          <a:ln w="9525">
            <a:noFill/>
            <a:miter lim="800000"/>
            <a:headEnd/>
            <a:tailEnd/>
          </a:ln>
        </p:spPr>
        <p:txBody>
          <a:bodyPr/>
          <a:lstStyle/>
          <a:p>
            <a:pPr>
              <a:defRPr/>
            </a:pPr>
            <a:r>
              <a:rPr lang="en-US" sz="2800" kern="0" dirty="0">
                <a:solidFill>
                  <a:srgbClr val="FF0000"/>
                </a:solidFill>
                <a:effectLst>
                  <a:outerShdw blurRad="38100" dist="38100" dir="2700000" algn="tl">
                    <a:srgbClr val="C0C0C0"/>
                  </a:outerShdw>
                </a:effectLst>
                <a:latin typeface="+mj-lt"/>
                <a:ea typeface="+mj-ea"/>
                <a:cs typeface="+mj-cs"/>
              </a:rPr>
              <a:t>Navigation</a:t>
            </a:r>
            <a:endParaRPr lang="en-US" sz="2800" kern="0" dirty="0">
              <a:solidFill>
                <a:srgbClr val="FF0000"/>
              </a:solidFill>
              <a:latin typeface="+mj-lt"/>
              <a:ea typeface="+mj-ea"/>
              <a:cs typeface="+mj-cs"/>
            </a:endParaRPr>
          </a:p>
        </p:txBody>
      </p:sp>
      <p:sp>
        <p:nvSpPr>
          <p:cNvPr id="9" name="Shape 60418"/>
          <p:cNvSpPr txBox="1">
            <a:spLocks noChangeArrowheads="1"/>
          </p:cNvSpPr>
          <p:nvPr/>
        </p:nvSpPr>
        <p:spPr bwMode="auto">
          <a:xfrm>
            <a:off x="990600" y="4038600"/>
            <a:ext cx="7772400" cy="2133600"/>
          </a:xfrm>
          <a:prstGeom prst="rect">
            <a:avLst/>
          </a:prstGeom>
          <a:noFill/>
          <a:ln w="9525">
            <a:noFill/>
            <a:miter lim="800000"/>
            <a:headEnd/>
            <a:tailEnd/>
          </a:ln>
        </p:spPr>
        <p:txBody>
          <a:bodyPr/>
          <a:lstStyle/>
          <a:p>
            <a:pPr marL="342900" indent="-342900">
              <a:spcBef>
                <a:spcPct val="20000"/>
              </a:spcBef>
              <a:buFontTx/>
              <a:buChar char="•"/>
              <a:defRPr/>
            </a:pPr>
            <a:r>
              <a:rPr lang="en-US" sz="1800" kern="0" dirty="0">
                <a:latin typeface="+mn-lt"/>
                <a:ea typeface="+mn-ea"/>
              </a:rPr>
              <a:t>j – move down</a:t>
            </a:r>
          </a:p>
          <a:p>
            <a:pPr marL="342900" indent="-342900">
              <a:spcBef>
                <a:spcPct val="20000"/>
              </a:spcBef>
              <a:buFontTx/>
              <a:buChar char="•"/>
              <a:defRPr/>
            </a:pPr>
            <a:r>
              <a:rPr lang="en-US" sz="1800" kern="0" dirty="0">
                <a:latin typeface="+mn-lt"/>
                <a:ea typeface="+mn-ea"/>
              </a:rPr>
              <a:t>k – move up</a:t>
            </a:r>
          </a:p>
          <a:p>
            <a:pPr marL="342900" indent="-342900">
              <a:spcBef>
                <a:spcPct val="20000"/>
              </a:spcBef>
              <a:buFontTx/>
              <a:buChar char="•"/>
              <a:defRPr/>
            </a:pPr>
            <a:r>
              <a:rPr lang="en-US" sz="1800" kern="0" dirty="0">
                <a:latin typeface="+mn-lt"/>
                <a:ea typeface="+mn-ea"/>
              </a:rPr>
              <a:t>l – move right</a:t>
            </a:r>
          </a:p>
          <a:p>
            <a:pPr marL="342900" indent="-342900">
              <a:spcBef>
                <a:spcPct val="20000"/>
              </a:spcBef>
              <a:buFontTx/>
              <a:buChar char="•"/>
              <a:defRPr/>
            </a:pPr>
            <a:r>
              <a:rPr lang="en-US" sz="1800" kern="0" dirty="0"/>
              <a:t>h – move left</a:t>
            </a:r>
          </a:p>
          <a:p>
            <a:pPr marL="342900" indent="-342900">
              <a:spcBef>
                <a:spcPct val="20000"/>
              </a:spcBef>
              <a:buFontTx/>
              <a:buChar char="•"/>
              <a:defRPr/>
            </a:pPr>
            <a:endParaRPr lang="en-US" sz="2200" kern="0" dirty="0">
              <a:latin typeface="+mn-lt"/>
              <a:ea typeface="+mn-ea"/>
            </a:endParaRPr>
          </a:p>
          <a:p>
            <a:pPr marL="342900" indent="-342900">
              <a:spcBef>
                <a:spcPct val="20000"/>
              </a:spcBef>
              <a:buFontTx/>
              <a:buChar char="•"/>
              <a:defRPr/>
            </a:pPr>
            <a:endParaRPr lang="en-US" sz="2200" kern="0" dirty="0">
              <a:latin typeface="+mn-lt"/>
              <a:ea typeface="+mn-ea"/>
            </a:endParaRPr>
          </a:p>
        </p:txBody>
      </p:sp>
      <p:sp>
        <p:nvSpPr>
          <p:cNvPr id="12"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VI-Editor</a:t>
            </a:r>
            <a:endParaRPr lang="en-US" sz="1400" dirty="0">
              <a:latin typeface="+mj-lt"/>
            </a:endParaRPr>
          </a:p>
        </p:txBody>
      </p:sp>
    </p:spTree>
    <p:extLst>
      <p:ext uri="{BB962C8B-B14F-4D97-AF65-F5344CB8AC3E}">
        <p14:creationId xmlns="" xmlns:p14="http://schemas.microsoft.com/office/powerpoint/2010/main" val="309414169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990600" y="381000"/>
            <a:ext cx="7772400" cy="762000"/>
          </a:xfrm>
        </p:spPr>
        <p:txBody>
          <a:bodyPr anchor="t">
            <a:normAutofit/>
          </a:bodyPr>
          <a:lstStyle/>
          <a:p>
            <a:pPr>
              <a:defRPr/>
            </a:pPr>
            <a:r>
              <a:rPr lang="en-US" b="1" dirty="0" smtClean="0">
                <a:solidFill>
                  <a:srgbClr val="C00000"/>
                </a:solidFill>
                <a:effectLst>
                  <a:outerShdw blurRad="38100" dist="38100" dir="2700000" algn="tl">
                    <a:srgbClr val="C0C0C0"/>
                  </a:outerShdw>
                </a:effectLst>
              </a:rPr>
              <a:t>Vi-Control Commands</a:t>
            </a:r>
          </a:p>
        </p:txBody>
      </p:sp>
      <p:sp>
        <p:nvSpPr>
          <p:cNvPr id="39939" name="Shape 60418"/>
          <p:cNvSpPr>
            <a:spLocks noGrp="1" noChangeArrowheads="1"/>
          </p:cNvSpPr>
          <p:nvPr>
            <p:ph type="body" idx="1"/>
          </p:nvPr>
        </p:nvSpPr>
        <p:spPr>
          <a:xfrm>
            <a:off x="914400" y="2133600"/>
            <a:ext cx="7772400" cy="2133600"/>
          </a:xfrm>
        </p:spPr>
        <p:txBody>
          <a:bodyPr/>
          <a:lstStyle/>
          <a:p>
            <a:pPr defTabSz="914400" eaLnBrk="1" hangingPunct="1"/>
            <a:r>
              <a:rPr lang="en-US" sz="1800" dirty="0" smtClean="0"/>
              <a:t>“Ctrl + f” -- Move forward one full screen</a:t>
            </a:r>
          </a:p>
          <a:p>
            <a:pPr defTabSz="914400" eaLnBrk="1" hangingPunct="1"/>
            <a:r>
              <a:rPr lang="en-US" sz="1800" dirty="0" smtClean="0"/>
              <a:t>“Ctrl + b” -- Move backward one full screen</a:t>
            </a:r>
          </a:p>
          <a:p>
            <a:pPr defTabSz="914400" eaLnBrk="1" hangingPunct="1"/>
            <a:endParaRPr lang="en-US" sz="1800" dirty="0" smtClean="0"/>
          </a:p>
          <a:p>
            <a:pPr defTabSz="914400" eaLnBrk="1" hangingPunct="1"/>
            <a:r>
              <a:rPr lang="en-US" sz="1800" dirty="0" smtClean="0"/>
              <a:t>“Ctrl + d” -- Move forward 1/2 screen</a:t>
            </a:r>
          </a:p>
          <a:p>
            <a:pPr defTabSz="914400" eaLnBrk="1" hangingPunct="1"/>
            <a:r>
              <a:rPr lang="en-US" sz="1800" dirty="0" smtClean="0"/>
              <a:t>“Ctrl + u” -- Move backward 1/2 screen</a:t>
            </a:r>
          </a:p>
          <a:p>
            <a:pPr defTabSz="914400" eaLnBrk="1" hangingPunct="1"/>
            <a:endParaRPr lang="en-US" dirty="0" smtClean="0"/>
          </a:p>
          <a:p>
            <a:pPr defTabSz="914400" eaLnBrk="1" hangingPunct="1"/>
            <a:endParaRPr lang="en-US" dirty="0" smtClean="0"/>
          </a:p>
        </p:txBody>
      </p:sp>
      <p:sp>
        <p:nvSpPr>
          <p:cNvPr id="10" name="Title 60417"/>
          <p:cNvSpPr txBox="1">
            <a:spLocks noChangeArrowheads="1"/>
          </p:cNvSpPr>
          <p:nvPr/>
        </p:nvSpPr>
        <p:spPr bwMode="auto">
          <a:xfrm>
            <a:off x="990600" y="3733800"/>
            <a:ext cx="7772400" cy="762000"/>
          </a:xfrm>
          <a:prstGeom prst="rect">
            <a:avLst/>
          </a:prstGeom>
          <a:noFill/>
          <a:ln w="9525">
            <a:noFill/>
            <a:miter lim="800000"/>
            <a:headEnd/>
            <a:tailEnd/>
          </a:ln>
        </p:spPr>
        <p:txBody>
          <a:bodyPr/>
          <a:lstStyle/>
          <a:p>
            <a:pPr>
              <a:defRPr/>
            </a:pPr>
            <a:r>
              <a:rPr lang="en-US" sz="2800" kern="0" dirty="0">
                <a:solidFill>
                  <a:srgbClr val="FF0000"/>
                </a:solidFill>
                <a:effectLst>
                  <a:outerShdw blurRad="38100" dist="38100" dir="2700000" algn="tl">
                    <a:srgbClr val="C0C0C0"/>
                  </a:outerShdw>
                </a:effectLst>
                <a:latin typeface="+mj-lt"/>
                <a:ea typeface="+mj-ea"/>
                <a:cs typeface="+mj-cs"/>
              </a:rPr>
              <a:t>Deleting Characters</a:t>
            </a:r>
            <a:endParaRPr lang="en-US" sz="2800" kern="0" dirty="0">
              <a:solidFill>
                <a:srgbClr val="FF0000"/>
              </a:solidFill>
              <a:latin typeface="+mj-lt"/>
              <a:ea typeface="+mj-ea"/>
              <a:cs typeface="+mj-cs"/>
            </a:endParaRPr>
          </a:p>
        </p:txBody>
      </p:sp>
      <p:sp>
        <p:nvSpPr>
          <p:cNvPr id="9" name="Shape 60418"/>
          <p:cNvSpPr txBox="1">
            <a:spLocks noChangeArrowheads="1"/>
          </p:cNvSpPr>
          <p:nvPr/>
        </p:nvSpPr>
        <p:spPr bwMode="auto">
          <a:xfrm>
            <a:off x="990600" y="4191000"/>
            <a:ext cx="7772400" cy="2133600"/>
          </a:xfrm>
          <a:prstGeom prst="rect">
            <a:avLst/>
          </a:prstGeom>
          <a:noFill/>
          <a:ln w="9525">
            <a:noFill/>
            <a:miter lim="800000"/>
            <a:headEnd/>
            <a:tailEnd/>
          </a:ln>
        </p:spPr>
        <p:txBody>
          <a:bodyPr/>
          <a:lstStyle/>
          <a:p>
            <a:pPr marL="342900" indent="-342900">
              <a:spcBef>
                <a:spcPct val="20000"/>
              </a:spcBef>
              <a:buFontTx/>
              <a:buChar char="•"/>
              <a:defRPr/>
            </a:pPr>
            <a:r>
              <a:rPr lang="en-US" sz="1800" kern="0" dirty="0">
                <a:latin typeface="+mj-lt"/>
                <a:ea typeface="+mn-ea"/>
              </a:rPr>
              <a:t>x -- </a:t>
            </a:r>
            <a:r>
              <a:rPr lang="en-US" sz="1800" dirty="0">
                <a:latin typeface="+mj-lt"/>
              </a:rPr>
              <a:t>Deletes the character under the cursor location.</a:t>
            </a:r>
          </a:p>
          <a:p>
            <a:pPr marL="342900" indent="-342900">
              <a:spcBef>
                <a:spcPct val="20000"/>
              </a:spcBef>
              <a:buFontTx/>
              <a:buChar char="•"/>
              <a:defRPr/>
            </a:pPr>
            <a:r>
              <a:rPr lang="en-US" sz="1800" kern="0" dirty="0">
                <a:latin typeface="+mj-lt"/>
                <a:ea typeface="+mn-ea"/>
              </a:rPr>
              <a:t>X -- </a:t>
            </a:r>
            <a:r>
              <a:rPr lang="en-US" sz="1800" dirty="0">
                <a:latin typeface="+mj-lt"/>
              </a:rPr>
              <a:t>Deletes the character before the cursor location</a:t>
            </a:r>
          </a:p>
          <a:p>
            <a:pPr marL="342900" indent="-342900">
              <a:spcBef>
                <a:spcPct val="20000"/>
              </a:spcBef>
              <a:buFontTx/>
              <a:buChar char="•"/>
              <a:defRPr/>
            </a:pPr>
            <a:r>
              <a:rPr lang="en-US" sz="1800" kern="0" dirty="0">
                <a:latin typeface="+mj-lt"/>
                <a:ea typeface="+mn-ea"/>
              </a:rPr>
              <a:t>dd -- </a:t>
            </a:r>
            <a:r>
              <a:rPr lang="en-US" sz="1800" dirty="0">
                <a:latin typeface="+mj-lt"/>
              </a:rPr>
              <a:t>Deletes the line the cursor is on.</a:t>
            </a:r>
          </a:p>
          <a:p>
            <a:pPr marL="342900" indent="-342900">
              <a:spcBef>
                <a:spcPct val="20000"/>
              </a:spcBef>
              <a:buFontTx/>
              <a:buChar char="•"/>
              <a:defRPr/>
            </a:pPr>
            <a:r>
              <a:rPr lang="en-US" sz="1800" dirty="0">
                <a:latin typeface="+mj-lt"/>
              </a:rPr>
              <a:t>D -- Deletes from the cursor position to the end of the current line.</a:t>
            </a:r>
            <a:endParaRPr lang="en-US" sz="1800" kern="0" dirty="0">
              <a:latin typeface="+mj-lt"/>
              <a:ea typeface="+mn-ea"/>
            </a:endParaRPr>
          </a:p>
        </p:txBody>
      </p:sp>
      <p:sp>
        <p:nvSpPr>
          <p:cNvPr id="12"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VI-Editor</a:t>
            </a:r>
            <a:endParaRPr lang="en-US" sz="1400" dirty="0">
              <a:latin typeface="+mj-lt"/>
            </a:endParaRPr>
          </a:p>
        </p:txBody>
      </p:sp>
    </p:spTree>
    <p:extLst>
      <p:ext uri="{BB962C8B-B14F-4D97-AF65-F5344CB8AC3E}">
        <p14:creationId xmlns="" xmlns:p14="http://schemas.microsoft.com/office/powerpoint/2010/main" val="418113617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990600" y="381000"/>
            <a:ext cx="7772400" cy="762000"/>
          </a:xfrm>
        </p:spPr>
        <p:txBody>
          <a:bodyPr anchor="t">
            <a:normAutofit/>
          </a:bodyPr>
          <a:lstStyle/>
          <a:p>
            <a:pPr marL="0" indent="0">
              <a:defRPr/>
            </a:pPr>
            <a:r>
              <a:rPr lang="en-US" b="1" dirty="0" smtClean="0">
                <a:solidFill>
                  <a:srgbClr val="C00000"/>
                </a:solidFill>
                <a:effectLst>
                  <a:outerShdw blurRad="38100" dist="38100" dir="2700000" algn="tl">
                    <a:srgbClr val="C0C0C0"/>
                  </a:outerShdw>
                </a:effectLst>
              </a:rPr>
              <a:t>Searching in Vi-Editor</a:t>
            </a:r>
          </a:p>
        </p:txBody>
      </p:sp>
      <p:sp>
        <p:nvSpPr>
          <p:cNvPr id="40963" name="Shape 60418"/>
          <p:cNvSpPr>
            <a:spLocks noGrp="1" noChangeArrowheads="1"/>
          </p:cNvSpPr>
          <p:nvPr>
            <p:ph type="body" idx="1"/>
          </p:nvPr>
        </p:nvSpPr>
        <p:spPr>
          <a:xfrm>
            <a:off x="990600" y="2133600"/>
            <a:ext cx="7772400" cy="1371600"/>
          </a:xfrm>
        </p:spPr>
        <p:txBody>
          <a:bodyPr/>
          <a:lstStyle/>
          <a:p>
            <a:pPr defTabSz="914400" eaLnBrk="1" hangingPunct="1"/>
            <a:r>
              <a:rPr lang="en-US" sz="1800" dirty="0" smtClean="0"/>
              <a:t>/word -- Searches forward for the word</a:t>
            </a:r>
          </a:p>
          <a:p>
            <a:pPr defTabSz="914400" eaLnBrk="1" hangingPunct="1"/>
            <a:endParaRPr lang="en-US" sz="1800" dirty="0" smtClean="0"/>
          </a:p>
          <a:p>
            <a:pPr defTabSz="914400" eaLnBrk="1" hangingPunct="1"/>
            <a:r>
              <a:rPr lang="en-US" sz="1800" dirty="0" smtClean="0"/>
              <a:t>?word -- Searches backward for the word</a:t>
            </a:r>
          </a:p>
        </p:txBody>
      </p:sp>
      <p:sp>
        <p:nvSpPr>
          <p:cNvPr id="9" name="Title 60417"/>
          <p:cNvSpPr txBox="1">
            <a:spLocks noChangeArrowheads="1"/>
          </p:cNvSpPr>
          <p:nvPr/>
        </p:nvSpPr>
        <p:spPr bwMode="auto">
          <a:xfrm>
            <a:off x="1066800" y="3276600"/>
            <a:ext cx="7772400" cy="762000"/>
          </a:xfrm>
          <a:prstGeom prst="rect">
            <a:avLst/>
          </a:prstGeom>
          <a:noFill/>
          <a:ln w="9525">
            <a:noFill/>
            <a:miter lim="800000"/>
            <a:headEnd/>
            <a:tailEnd/>
          </a:ln>
        </p:spPr>
        <p:txBody>
          <a:bodyPr/>
          <a:lstStyle/>
          <a:p>
            <a:pPr>
              <a:defRPr/>
            </a:pPr>
            <a:r>
              <a:rPr lang="en-US" sz="2800" kern="0" dirty="0">
                <a:solidFill>
                  <a:srgbClr val="FF0000"/>
                </a:solidFill>
                <a:effectLst>
                  <a:outerShdw blurRad="38100" dist="38100" dir="2700000" algn="tl">
                    <a:srgbClr val="C0C0C0"/>
                  </a:outerShdw>
                </a:effectLst>
                <a:latin typeface="+mj-lt"/>
                <a:ea typeface="+mj-ea"/>
                <a:cs typeface="+mj-cs"/>
              </a:rPr>
              <a:t>Set Commands</a:t>
            </a:r>
            <a:endParaRPr lang="en-US" sz="2800" kern="0" dirty="0">
              <a:solidFill>
                <a:srgbClr val="FF0000"/>
              </a:solidFill>
              <a:latin typeface="+mj-lt"/>
              <a:ea typeface="+mj-ea"/>
              <a:cs typeface="+mj-cs"/>
            </a:endParaRPr>
          </a:p>
        </p:txBody>
      </p:sp>
      <p:sp>
        <p:nvSpPr>
          <p:cNvPr id="10" name="Title 60417"/>
          <p:cNvSpPr txBox="1">
            <a:spLocks noChangeArrowheads="1"/>
          </p:cNvSpPr>
          <p:nvPr/>
        </p:nvSpPr>
        <p:spPr bwMode="auto">
          <a:xfrm>
            <a:off x="1143000" y="4724400"/>
            <a:ext cx="7772400" cy="762000"/>
          </a:xfrm>
          <a:prstGeom prst="rect">
            <a:avLst/>
          </a:prstGeom>
          <a:noFill/>
          <a:ln w="9525">
            <a:noFill/>
            <a:miter lim="800000"/>
            <a:headEnd/>
            <a:tailEnd/>
          </a:ln>
        </p:spPr>
        <p:txBody>
          <a:bodyPr/>
          <a:lstStyle/>
          <a:p>
            <a:pPr>
              <a:defRPr/>
            </a:pPr>
            <a:r>
              <a:rPr lang="en-US" sz="2800" kern="0" dirty="0">
                <a:solidFill>
                  <a:srgbClr val="FF0000"/>
                </a:solidFill>
                <a:effectLst>
                  <a:outerShdw blurRad="38100" dist="38100" dir="2700000" algn="tl">
                    <a:srgbClr val="C0C0C0"/>
                  </a:outerShdw>
                </a:effectLst>
                <a:latin typeface="+mj-lt"/>
                <a:ea typeface="+mj-ea"/>
                <a:cs typeface="+mj-cs"/>
              </a:rPr>
              <a:t>Getting Out</a:t>
            </a:r>
            <a:endParaRPr lang="en-US" sz="2800" kern="0" dirty="0">
              <a:solidFill>
                <a:srgbClr val="FF0000"/>
              </a:solidFill>
              <a:latin typeface="+mj-lt"/>
              <a:ea typeface="+mj-ea"/>
              <a:cs typeface="+mj-cs"/>
            </a:endParaRPr>
          </a:p>
        </p:txBody>
      </p:sp>
      <p:sp>
        <p:nvSpPr>
          <p:cNvPr id="11" name="Shape 60418"/>
          <p:cNvSpPr txBox="1">
            <a:spLocks noChangeArrowheads="1"/>
          </p:cNvSpPr>
          <p:nvPr/>
        </p:nvSpPr>
        <p:spPr bwMode="auto">
          <a:xfrm>
            <a:off x="914400" y="3733800"/>
            <a:ext cx="7772400" cy="1371600"/>
          </a:xfrm>
          <a:prstGeom prst="rect">
            <a:avLst/>
          </a:prstGeom>
          <a:noFill/>
          <a:ln w="9525">
            <a:noFill/>
            <a:miter lim="800000"/>
            <a:headEnd/>
            <a:tailEnd/>
          </a:ln>
        </p:spPr>
        <p:txBody>
          <a:bodyPr/>
          <a:lstStyle/>
          <a:p>
            <a:pPr marL="342900" indent="-342900">
              <a:spcBef>
                <a:spcPct val="20000"/>
              </a:spcBef>
              <a:buFontTx/>
              <a:buChar char="•"/>
              <a:defRPr/>
            </a:pPr>
            <a:r>
              <a:rPr lang="en-US" sz="1800" kern="0" dirty="0">
                <a:latin typeface="+mj-lt"/>
                <a:ea typeface="+mn-ea"/>
              </a:rPr>
              <a:t>:set nu – </a:t>
            </a:r>
            <a:r>
              <a:rPr lang="en-US" sz="1800" dirty="0">
                <a:latin typeface="+mj-lt"/>
              </a:rPr>
              <a:t>Displays lines with line numbers on the left side.</a:t>
            </a:r>
            <a:endParaRPr lang="en-US" sz="1800" kern="0" dirty="0">
              <a:latin typeface="+mj-lt"/>
              <a:ea typeface="+mn-ea"/>
            </a:endParaRPr>
          </a:p>
          <a:p>
            <a:pPr marL="342900" indent="-342900">
              <a:spcBef>
                <a:spcPct val="20000"/>
              </a:spcBef>
              <a:buFontTx/>
              <a:buChar char="•"/>
              <a:defRPr/>
            </a:pPr>
            <a:r>
              <a:rPr lang="en-US" sz="1800" kern="0" dirty="0">
                <a:latin typeface="+mj-lt"/>
                <a:ea typeface="+mn-ea"/>
              </a:rPr>
              <a:t>:set </a:t>
            </a:r>
            <a:r>
              <a:rPr lang="en-US" sz="1800" kern="0" dirty="0" err="1">
                <a:latin typeface="+mj-lt"/>
                <a:ea typeface="+mn-ea"/>
              </a:rPr>
              <a:t>nonu</a:t>
            </a:r>
            <a:r>
              <a:rPr lang="en-US" sz="1800" kern="0" dirty="0">
                <a:latin typeface="+mj-lt"/>
                <a:ea typeface="+mn-ea"/>
              </a:rPr>
              <a:t> -- </a:t>
            </a:r>
            <a:r>
              <a:rPr lang="en-US" sz="1800" dirty="0">
                <a:latin typeface="+mj-lt"/>
              </a:rPr>
              <a:t>Unset line numbers on the left side.</a:t>
            </a:r>
            <a:endParaRPr lang="en-US" sz="1800" kern="0" dirty="0">
              <a:latin typeface="+mj-lt"/>
              <a:ea typeface="+mn-ea"/>
            </a:endParaRPr>
          </a:p>
          <a:p>
            <a:pPr marL="342900" indent="-342900">
              <a:spcBef>
                <a:spcPct val="20000"/>
              </a:spcBef>
              <a:buFontTx/>
              <a:buChar char="•"/>
              <a:defRPr/>
            </a:pPr>
            <a:r>
              <a:rPr lang="en-US" sz="1800" kern="0" dirty="0">
                <a:latin typeface="+mj-lt"/>
                <a:ea typeface="+mn-ea"/>
              </a:rPr>
              <a:t>:set </a:t>
            </a:r>
            <a:r>
              <a:rPr lang="en-US" sz="1800" kern="0" dirty="0" err="1">
                <a:latin typeface="+mj-lt"/>
                <a:ea typeface="+mn-ea"/>
              </a:rPr>
              <a:t>ro</a:t>
            </a:r>
            <a:r>
              <a:rPr lang="en-US" sz="1800" kern="0" dirty="0">
                <a:latin typeface="+mj-lt"/>
                <a:ea typeface="+mn-ea"/>
              </a:rPr>
              <a:t> -- </a:t>
            </a:r>
            <a:r>
              <a:rPr lang="en-US" sz="1800" dirty="0">
                <a:latin typeface="+mj-lt"/>
              </a:rPr>
              <a:t>Changes file type to "read only"</a:t>
            </a:r>
            <a:endParaRPr lang="en-US" sz="1800" kern="0" dirty="0">
              <a:latin typeface="+mj-lt"/>
              <a:ea typeface="+mn-ea"/>
            </a:endParaRPr>
          </a:p>
        </p:txBody>
      </p:sp>
      <p:sp>
        <p:nvSpPr>
          <p:cNvPr id="12" name="Shape 60418"/>
          <p:cNvSpPr txBox="1">
            <a:spLocks noChangeArrowheads="1"/>
          </p:cNvSpPr>
          <p:nvPr/>
        </p:nvSpPr>
        <p:spPr bwMode="auto">
          <a:xfrm>
            <a:off x="990600" y="5105400"/>
            <a:ext cx="7772400" cy="1600200"/>
          </a:xfrm>
          <a:prstGeom prst="rect">
            <a:avLst/>
          </a:prstGeom>
          <a:noFill/>
          <a:ln w="9525">
            <a:noFill/>
            <a:miter lim="800000"/>
            <a:headEnd/>
            <a:tailEnd/>
          </a:ln>
        </p:spPr>
        <p:txBody>
          <a:bodyPr/>
          <a:lstStyle/>
          <a:p>
            <a:pPr marL="342900" indent="-342900">
              <a:spcBef>
                <a:spcPct val="20000"/>
              </a:spcBef>
              <a:buFontTx/>
              <a:buChar char="•"/>
              <a:defRPr/>
            </a:pPr>
            <a:r>
              <a:rPr lang="en-US" sz="1800" kern="0" dirty="0">
                <a:latin typeface="+mn-lt"/>
                <a:ea typeface="+mn-ea"/>
              </a:rPr>
              <a:t>:w – save</a:t>
            </a:r>
          </a:p>
          <a:p>
            <a:pPr marL="342900" indent="-342900">
              <a:spcBef>
                <a:spcPct val="20000"/>
              </a:spcBef>
              <a:buFontTx/>
              <a:buChar char="•"/>
              <a:defRPr/>
            </a:pPr>
            <a:r>
              <a:rPr lang="en-US" sz="1800" kern="0" dirty="0">
                <a:latin typeface="+mn-lt"/>
                <a:ea typeface="+mn-ea"/>
              </a:rPr>
              <a:t>:</a:t>
            </a:r>
            <a:r>
              <a:rPr lang="en-US" sz="1800" kern="0" dirty="0" err="1">
                <a:latin typeface="+mn-lt"/>
                <a:ea typeface="+mn-ea"/>
              </a:rPr>
              <a:t>wq</a:t>
            </a:r>
            <a:r>
              <a:rPr lang="en-US" sz="1800" kern="0" dirty="0">
                <a:latin typeface="+mn-lt"/>
                <a:ea typeface="+mn-ea"/>
              </a:rPr>
              <a:t> – save &amp; quit</a:t>
            </a:r>
          </a:p>
          <a:p>
            <a:pPr marL="342900" indent="-342900">
              <a:spcBef>
                <a:spcPct val="20000"/>
              </a:spcBef>
              <a:buFontTx/>
              <a:buChar char="•"/>
              <a:defRPr/>
            </a:pPr>
            <a:r>
              <a:rPr lang="en-US" sz="1800" kern="0" dirty="0">
                <a:latin typeface="+mn-lt"/>
                <a:ea typeface="+mn-ea"/>
              </a:rPr>
              <a:t>:q! – quit forcefully</a:t>
            </a:r>
          </a:p>
          <a:p>
            <a:pPr marL="342900" indent="-342900">
              <a:spcBef>
                <a:spcPct val="20000"/>
              </a:spcBef>
              <a:buFontTx/>
              <a:buChar char="•"/>
              <a:defRPr/>
            </a:pPr>
            <a:r>
              <a:rPr lang="en-US" sz="1800" kern="0" dirty="0">
                <a:latin typeface="+mn-lt"/>
                <a:ea typeface="+mn-ea"/>
              </a:rPr>
              <a:t>:</a:t>
            </a:r>
            <a:r>
              <a:rPr lang="en-US" sz="1800" kern="0" dirty="0" err="1">
                <a:latin typeface="+mn-lt"/>
                <a:ea typeface="+mn-ea"/>
              </a:rPr>
              <a:t>wq</a:t>
            </a:r>
            <a:r>
              <a:rPr lang="en-US" sz="1800" kern="0" dirty="0">
                <a:latin typeface="+mn-lt"/>
                <a:ea typeface="+mn-ea"/>
              </a:rPr>
              <a:t>! – Save quit forcefully</a:t>
            </a:r>
          </a:p>
        </p:txBody>
      </p:sp>
      <p:sp>
        <p:nvSpPr>
          <p:cNvPr id="14"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VI-Editor</a:t>
            </a:r>
            <a:endParaRPr lang="en-US" sz="1400" dirty="0">
              <a:latin typeface="+mj-lt"/>
            </a:endParaRPr>
          </a:p>
        </p:txBody>
      </p:sp>
    </p:spTree>
    <p:extLst>
      <p:ext uri="{BB962C8B-B14F-4D97-AF65-F5344CB8AC3E}">
        <p14:creationId xmlns="" xmlns:p14="http://schemas.microsoft.com/office/powerpoint/2010/main" val="150934570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990600" y="381000"/>
            <a:ext cx="7772400" cy="762000"/>
          </a:xfrm>
        </p:spPr>
        <p:txBody>
          <a:bodyPr anchor="t">
            <a:normAutofit/>
          </a:bodyPr>
          <a:lstStyle/>
          <a:p>
            <a:pPr>
              <a:defRPr/>
            </a:pPr>
            <a:r>
              <a:rPr lang="en-US" b="1" dirty="0" smtClean="0">
                <a:solidFill>
                  <a:srgbClr val="C00000"/>
                </a:solidFill>
                <a:effectLst>
                  <a:outerShdw blurRad="38100" dist="38100" dir="2700000" algn="tl">
                    <a:srgbClr val="C0C0C0"/>
                  </a:outerShdw>
                </a:effectLst>
              </a:rPr>
              <a:t>String Substitution in Vi-Editor</a:t>
            </a:r>
          </a:p>
        </p:txBody>
      </p:sp>
      <p:sp>
        <p:nvSpPr>
          <p:cNvPr id="41987" name="Shape 60418"/>
          <p:cNvSpPr>
            <a:spLocks noGrp="1" noChangeArrowheads="1"/>
          </p:cNvSpPr>
          <p:nvPr>
            <p:ph type="body" idx="1"/>
          </p:nvPr>
        </p:nvSpPr>
        <p:spPr>
          <a:xfrm>
            <a:off x="914400" y="2514600"/>
            <a:ext cx="7772400" cy="5257800"/>
          </a:xfrm>
        </p:spPr>
        <p:txBody>
          <a:bodyPr/>
          <a:lstStyle/>
          <a:p>
            <a:pPr defTabSz="914400" eaLnBrk="1" hangingPunct="1"/>
            <a:r>
              <a:rPr lang="en-US" sz="1800" b="1" dirty="0" smtClean="0"/>
              <a:t>:g/Local		</a:t>
            </a:r>
            <a:r>
              <a:rPr lang="en-US" sz="1800" dirty="0" smtClean="0"/>
              <a:t>Searches for the word Local and prints every occurrence of that line from the file</a:t>
            </a:r>
          </a:p>
          <a:p>
            <a:pPr defTabSz="914400" eaLnBrk="1" hangingPunct="1"/>
            <a:endParaRPr lang="en-US" sz="1800" dirty="0" smtClean="0"/>
          </a:p>
          <a:p>
            <a:pPr defTabSz="914400" eaLnBrk="1" hangingPunct="1"/>
            <a:r>
              <a:rPr lang="en-US" sz="1800" b="1" dirty="0" smtClean="0"/>
              <a:t>:/s/Local/Remote	</a:t>
            </a:r>
            <a:r>
              <a:rPr lang="en-US" sz="1800" dirty="0" smtClean="0"/>
              <a:t>Substitute Remote for the word Local on the current line</a:t>
            </a:r>
          </a:p>
          <a:p>
            <a:pPr defTabSz="914400" eaLnBrk="1" hangingPunct="1"/>
            <a:endParaRPr lang="en-US" sz="1800" dirty="0" smtClean="0"/>
          </a:p>
          <a:p>
            <a:pPr defTabSz="914400" eaLnBrk="1" hangingPunct="1"/>
            <a:r>
              <a:rPr lang="en-US" sz="1800" b="1" dirty="0" smtClean="0"/>
              <a:t>:/s/Local/Remote/g	</a:t>
            </a:r>
            <a:r>
              <a:rPr lang="en-US" sz="1800" dirty="0" smtClean="0"/>
              <a:t>Substitutes the first occurrence of the word Local on every line of the files with the word Remote</a:t>
            </a:r>
          </a:p>
          <a:p>
            <a:pPr defTabSz="914400" eaLnBrk="1" hangingPunct="1"/>
            <a:endParaRPr lang="en-US" sz="1800" dirty="0" smtClean="0"/>
          </a:p>
          <a:p>
            <a:pPr defTabSz="914400" eaLnBrk="1" hangingPunct="1"/>
            <a:r>
              <a:rPr lang="en-US" sz="1800" b="1" dirty="0" smtClean="0"/>
              <a:t>:/s/Local/Remote/</a:t>
            </a:r>
            <a:r>
              <a:rPr lang="en-US" sz="1800" b="1" dirty="0" err="1" smtClean="0"/>
              <a:t>gp</a:t>
            </a:r>
            <a:r>
              <a:rPr lang="en-US" sz="1800" b="1" dirty="0" smtClean="0"/>
              <a:t> 	</a:t>
            </a:r>
            <a:r>
              <a:rPr lang="en-US" sz="1800" dirty="0" smtClean="0"/>
              <a:t>Substitutes every occurrence of the word Local with the word Remote in the entire file, and then prints each line so that you can see the changes</a:t>
            </a:r>
          </a:p>
        </p:txBody>
      </p:sp>
      <p:sp>
        <p:nvSpPr>
          <p:cNvPr id="7"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VI-Editor</a:t>
            </a:r>
            <a:endParaRPr lang="en-US" sz="1400" dirty="0">
              <a:latin typeface="+mj-lt"/>
            </a:endParaRPr>
          </a:p>
        </p:txBody>
      </p:sp>
    </p:spTree>
    <p:extLst>
      <p:ext uri="{BB962C8B-B14F-4D97-AF65-F5344CB8AC3E}">
        <p14:creationId xmlns="" xmlns:p14="http://schemas.microsoft.com/office/powerpoint/2010/main" val="41482556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itle 58371"/>
          <p:cNvSpPr>
            <a:spLocks noGrp="1" noChangeArrowheads="1"/>
          </p:cNvSpPr>
          <p:nvPr>
            <p:ph type="ctrTitle"/>
          </p:nvPr>
        </p:nvSpPr>
        <p:spPr>
          <a:xfrm>
            <a:off x="609600" y="1524000"/>
            <a:ext cx="7772400" cy="1470025"/>
          </a:xfrm>
        </p:spPr>
        <p:txBody>
          <a:bodyPr anchor="t">
            <a:normAutofit/>
          </a:bodyPr>
          <a:lstStyle/>
          <a:p>
            <a:pPr>
              <a:defRPr/>
            </a:pPr>
            <a:r>
              <a:rPr lang="en-US" b="1" dirty="0" smtClean="0">
                <a:solidFill>
                  <a:srgbClr val="C00000"/>
                </a:solidFill>
                <a:effectLst>
                  <a:outerShdw blurRad="38100" dist="38100" dir="2700000" algn="tl">
                    <a:srgbClr val="C0C0C0"/>
                  </a:outerShdw>
                </a:effectLst>
              </a:rPr>
              <a:t>Process Management</a:t>
            </a:r>
          </a:p>
        </p:txBody>
      </p:sp>
    </p:spTree>
    <p:extLst>
      <p:ext uri="{BB962C8B-B14F-4D97-AF65-F5344CB8AC3E}">
        <p14:creationId xmlns="" xmlns:p14="http://schemas.microsoft.com/office/powerpoint/2010/main" val="156264528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990600" y="381000"/>
            <a:ext cx="7772400" cy="1143000"/>
          </a:xfrm>
        </p:spPr>
        <p:txBody>
          <a:bodyPr anchor="t">
            <a:normAutofit/>
          </a:bodyPr>
          <a:lstStyle/>
          <a:p>
            <a:pPr marL="0" indent="0">
              <a:defRPr/>
            </a:pPr>
            <a:r>
              <a:rPr lang="en-US" b="1" dirty="0">
                <a:solidFill>
                  <a:srgbClr val="C00000"/>
                </a:solidFill>
                <a:effectLst>
                  <a:outerShdw blurRad="38100" dist="38100" dir="2700000" algn="tl">
                    <a:srgbClr val="C0C0C0"/>
                  </a:outerShdw>
                </a:effectLst>
              </a:rPr>
              <a:t>Process States</a:t>
            </a:r>
          </a:p>
        </p:txBody>
      </p:sp>
      <p:sp>
        <p:nvSpPr>
          <p:cNvPr id="67590" name="Shape 60418"/>
          <p:cNvSpPr>
            <a:spLocks noGrp="1" noChangeArrowheads="1"/>
          </p:cNvSpPr>
          <p:nvPr>
            <p:ph type="body" idx="1"/>
          </p:nvPr>
        </p:nvSpPr>
        <p:spPr>
          <a:xfrm>
            <a:off x="685800" y="2133600"/>
            <a:ext cx="7772400" cy="4403725"/>
          </a:xfrm>
        </p:spPr>
        <p:txBody>
          <a:bodyPr>
            <a:normAutofit fontScale="92500" lnSpcReduction="10000"/>
          </a:bodyPr>
          <a:lstStyle/>
          <a:p>
            <a:pPr defTabSz="914400" eaLnBrk="1" hangingPunct="1">
              <a:spcBef>
                <a:spcPts val="0"/>
              </a:spcBef>
              <a:buFontTx/>
              <a:buNone/>
            </a:pPr>
            <a:r>
              <a:rPr lang="en-US" sz="1800" b="1" dirty="0" smtClean="0"/>
              <a:t>R : Running/Runnable</a:t>
            </a:r>
            <a:r>
              <a:rPr lang="en-US" sz="1800" dirty="0" smtClean="0"/>
              <a:t> : The process is either running (it is the current process in the system) or it is ready to run (it is waiting to be assigned to one of the system's CPUs).</a:t>
            </a:r>
          </a:p>
          <a:p>
            <a:pPr defTabSz="914400" eaLnBrk="1" hangingPunct="1">
              <a:spcBef>
                <a:spcPts val="0"/>
              </a:spcBef>
              <a:buFontTx/>
              <a:buNone/>
            </a:pPr>
            <a:endParaRPr lang="en-US" sz="1800" dirty="0" smtClean="0"/>
          </a:p>
          <a:p>
            <a:pPr defTabSz="914400" eaLnBrk="1" hangingPunct="1">
              <a:spcBef>
                <a:spcPts val="0"/>
              </a:spcBef>
              <a:buFontTx/>
              <a:buNone/>
            </a:pPr>
            <a:r>
              <a:rPr lang="en-US" sz="1800" b="1" dirty="0" smtClean="0"/>
              <a:t>S : Sleeping/Suspended</a:t>
            </a:r>
            <a:r>
              <a:rPr lang="en-US" sz="1800" dirty="0" smtClean="0"/>
              <a:t> : means the process is waiting on a timer or a slow device (&lt;&lt; 20 Sec)</a:t>
            </a:r>
          </a:p>
          <a:p>
            <a:pPr defTabSz="914400" eaLnBrk="1" hangingPunct="1">
              <a:spcBef>
                <a:spcPts val="0"/>
              </a:spcBef>
              <a:buFontTx/>
              <a:buNone/>
            </a:pPr>
            <a:endParaRPr lang="en-US" sz="1800" dirty="0" smtClean="0"/>
          </a:p>
          <a:p>
            <a:pPr defTabSz="914400" eaLnBrk="1" hangingPunct="1">
              <a:spcBef>
                <a:spcPts val="0"/>
              </a:spcBef>
              <a:buFontTx/>
              <a:buNone/>
            </a:pPr>
            <a:r>
              <a:rPr lang="en-US" sz="1800" b="1" dirty="0" smtClean="0"/>
              <a:t>I : Idle </a:t>
            </a:r>
            <a:r>
              <a:rPr lang="en-US" sz="1800" dirty="0" smtClean="0"/>
              <a:t>: That is process is sleeping for &gt; 20 </a:t>
            </a:r>
            <a:r>
              <a:rPr lang="en-US" sz="1800" dirty="0" err="1" smtClean="0"/>
              <a:t>secs</a:t>
            </a:r>
            <a:endParaRPr lang="en-US" sz="1800" dirty="0" smtClean="0"/>
          </a:p>
          <a:p>
            <a:pPr defTabSz="914400" eaLnBrk="1" hangingPunct="1">
              <a:spcBef>
                <a:spcPts val="0"/>
              </a:spcBef>
              <a:buFontTx/>
              <a:buNone/>
            </a:pPr>
            <a:endParaRPr lang="en-US" sz="1800" dirty="0" smtClean="0"/>
          </a:p>
          <a:p>
            <a:pPr defTabSz="914400" eaLnBrk="1" hangingPunct="1">
              <a:spcBef>
                <a:spcPts val="0"/>
              </a:spcBef>
              <a:buFontTx/>
              <a:buNone/>
            </a:pPr>
            <a:r>
              <a:rPr lang="en-US" sz="1800" b="1" dirty="0" smtClean="0"/>
              <a:t>D : Waiting </a:t>
            </a:r>
            <a:r>
              <a:rPr lang="en-US" sz="1800" dirty="0" smtClean="0"/>
              <a:t>: waiting for an event or for a resource, means it is waiting on a fast device (generally I/O)</a:t>
            </a:r>
          </a:p>
          <a:p>
            <a:pPr defTabSz="914400" eaLnBrk="1" hangingPunct="1">
              <a:spcBef>
                <a:spcPts val="0"/>
              </a:spcBef>
              <a:buFontTx/>
              <a:buNone/>
            </a:pPr>
            <a:endParaRPr lang="en-US" sz="1800" dirty="0" smtClean="0"/>
          </a:p>
          <a:p>
            <a:pPr defTabSz="914400" eaLnBrk="1" hangingPunct="1">
              <a:spcBef>
                <a:spcPts val="0"/>
              </a:spcBef>
              <a:buFontTx/>
              <a:buNone/>
            </a:pPr>
            <a:r>
              <a:rPr lang="en-US" sz="1800" b="1" dirty="0" smtClean="0"/>
              <a:t>P : Waiting on Page in</a:t>
            </a:r>
          </a:p>
          <a:p>
            <a:pPr defTabSz="914400" eaLnBrk="1" hangingPunct="1">
              <a:spcBef>
                <a:spcPts val="0"/>
              </a:spcBef>
              <a:buFontTx/>
              <a:buNone/>
            </a:pPr>
            <a:endParaRPr lang="en-US" sz="1800" dirty="0" smtClean="0"/>
          </a:p>
          <a:p>
            <a:pPr defTabSz="914400" eaLnBrk="1" hangingPunct="1">
              <a:spcBef>
                <a:spcPts val="0"/>
              </a:spcBef>
              <a:buFontTx/>
              <a:buNone/>
            </a:pPr>
            <a:r>
              <a:rPr lang="en-US" sz="1800" b="1" dirty="0" smtClean="0"/>
              <a:t>T : Stopped </a:t>
            </a:r>
            <a:r>
              <a:rPr lang="en-US" sz="1800" dirty="0" smtClean="0"/>
              <a:t>: A process which has been frozen until killed or resumed.</a:t>
            </a:r>
          </a:p>
          <a:p>
            <a:pPr defTabSz="914400" eaLnBrk="1" hangingPunct="1">
              <a:spcBef>
                <a:spcPts val="0"/>
              </a:spcBef>
              <a:buFontTx/>
              <a:buNone/>
            </a:pPr>
            <a:endParaRPr lang="en-US" sz="1800" dirty="0" smtClean="0"/>
          </a:p>
          <a:p>
            <a:pPr defTabSz="914400" eaLnBrk="1" hangingPunct="1">
              <a:spcBef>
                <a:spcPts val="0"/>
              </a:spcBef>
              <a:buFontTx/>
              <a:buNone/>
            </a:pPr>
            <a:r>
              <a:rPr lang="en-US" sz="1800" b="1" dirty="0" smtClean="0"/>
              <a:t>Z : Zombie/defunct</a:t>
            </a:r>
            <a:r>
              <a:rPr lang="en-US" sz="1800" dirty="0" smtClean="0"/>
              <a:t> : This is a halted process which, for some reason.</a:t>
            </a:r>
            <a:endParaRPr lang="en-US" sz="1800" b="1" dirty="0" smtClean="0"/>
          </a:p>
        </p:txBody>
      </p:sp>
      <p:sp>
        <p:nvSpPr>
          <p:cNvPr id="5"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Processes</a:t>
            </a:r>
            <a:endParaRPr lang="en-US" sz="1400" dirty="0">
              <a:latin typeface="+mj-lt"/>
            </a:endParaRPr>
          </a:p>
        </p:txBody>
      </p:sp>
    </p:spTree>
    <p:extLst>
      <p:ext uri="{BB962C8B-B14F-4D97-AF65-F5344CB8AC3E}">
        <p14:creationId xmlns="" xmlns:p14="http://schemas.microsoft.com/office/powerpoint/2010/main" val="65782810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990600" y="381000"/>
            <a:ext cx="7772400" cy="1143000"/>
          </a:xfrm>
        </p:spPr>
        <p:txBody>
          <a:bodyPr anchor="t">
            <a:normAutofit/>
          </a:bodyPr>
          <a:lstStyle/>
          <a:p>
            <a:pPr>
              <a:defRPr/>
            </a:pPr>
            <a:r>
              <a:rPr lang="en-US" b="1" dirty="0">
                <a:solidFill>
                  <a:srgbClr val="C00000"/>
                </a:solidFill>
                <a:effectLst>
                  <a:outerShdw blurRad="38100" dist="38100" dir="2700000" algn="tl">
                    <a:srgbClr val="C0C0C0"/>
                  </a:outerShdw>
                </a:effectLst>
              </a:rPr>
              <a:t>Using “top” utility</a:t>
            </a:r>
          </a:p>
        </p:txBody>
      </p:sp>
      <p:sp>
        <p:nvSpPr>
          <p:cNvPr id="9" name="Shape 60418"/>
          <p:cNvSpPr txBox="1">
            <a:spLocks noChangeArrowheads="1"/>
          </p:cNvSpPr>
          <p:nvPr/>
        </p:nvSpPr>
        <p:spPr bwMode="auto">
          <a:xfrm>
            <a:off x="381000" y="2590800"/>
            <a:ext cx="7924800" cy="4038600"/>
          </a:xfrm>
          <a:prstGeom prst="rect">
            <a:avLst/>
          </a:prstGeom>
          <a:noFill/>
          <a:ln w="9525">
            <a:noFill/>
            <a:miter lim="800000"/>
            <a:headEnd/>
            <a:tailEnd/>
          </a:ln>
        </p:spPr>
        <p:txBody>
          <a:bodyPr/>
          <a:lstStyle/>
          <a:p>
            <a:pPr>
              <a:defRPr/>
            </a:pPr>
            <a:r>
              <a:rPr lang="en-US" sz="1800" dirty="0">
                <a:cs typeface="+mn-cs"/>
              </a:rPr>
              <a:t>- To refresh the top command o/p</a:t>
            </a:r>
          </a:p>
          <a:p>
            <a:pPr>
              <a:defRPr/>
            </a:pPr>
            <a:r>
              <a:rPr lang="en-US" sz="1800" b="1" dirty="0">
                <a:cs typeface="+mn-cs"/>
              </a:rPr>
              <a:t>	# top 	 &lt;spacebar&gt;</a:t>
            </a:r>
          </a:p>
          <a:p>
            <a:pPr>
              <a:defRPr/>
            </a:pPr>
            <a:endParaRPr lang="en-US" sz="1800" b="1" kern="0" dirty="0">
              <a:latin typeface="+mn-lt"/>
              <a:ea typeface="+mn-ea"/>
              <a:cs typeface="+mn-cs"/>
            </a:endParaRPr>
          </a:p>
          <a:p>
            <a:pPr>
              <a:buFontTx/>
              <a:buChar char="-"/>
              <a:defRPr/>
            </a:pPr>
            <a:r>
              <a:rPr lang="en-US" sz="1800" dirty="0">
                <a:cs typeface="+mn-cs"/>
              </a:rPr>
              <a:t> Type "c" in running t</a:t>
            </a:r>
            <a:r>
              <a:rPr lang="en-US" sz="1800" kern="0" dirty="0">
                <a:latin typeface="+mn-lt"/>
                <a:ea typeface="+mn-ea"/>
                <a:cs typeface="+mn-cs"/>
              </a:rPr>
              <a:t>o see absolute path for the running processes</a:t>
            </a:r>
          </a:p>
          <a:p>
            <a:pPr>
              <a:buFontTx/>
              <a:buChar char="-"/>
              <a:defRPr/>
            </a:pPr>
            <a:endParaRPr lang="en-US" sz="1800" kern="0" dirty="0">
              <a:latin typeface="+mn-lt"/>
              <a:ea typeface="+mn-ea"/>
              <a:cs typeface="+mn-cs"/>
            </a:endParaRPr>
          </a:p>
          <a:p>
            <a:pPr>
              <a:buFontTx/>
              <a:buChar char="-"/>
              <a:defRPr/>
            </a:pPr>
            <a:endParaRPr lang="en-US" sz="1800" kern="0" dirty="0">
              <a:latin typeface="+mn-lt"/>
              <a:ea typeface="+mn-ea"/>
              <a:cs typeface="+mn-cs"/>
            </a:endParaRPr>
          </a:p>
          <a:p>
            <a:pPr>
              <a:buFontTx/>
              <a:buChar char="-"/>
              <a:defRPr/>
            </a:pPr>
            <a:r>
              <a:rPr lang="en-US" sz="1800" dirty="0">
                <a:cs typeface="+mn-cs"/>
              </a:rPr>
              <a:t> Type "z" in running top command, to see o/p in color mode</a:t>
            </a:r>
          </a:p>
          <a:p>
            <a:pPr>
              <a:buFontTx/>
              <a:buChar char="-"/>
              <a:defRPr/>
            </a:pPr>
            <a:endParaRPr lang="en-US" sz="1800" kern="0" dirty="0">
              <a:latin typeface="+mn-lt"/>
              <a:ea typeface="+mn-ea"/>
              <a:cs typeface="+mn-cs"/>
            </a:endParaRPr>
          </a:p>
          <a:p>
            <a:pPr>
              <a:buFontTx/>
              <a:buChar char="-"/>
              <a:defRPr/>
            </a:pPr>
            <a:endParaRPr lang="en-US" sz="1800" kern="0" dirty="0">
              <a:latin typeface="+mn-lt"/>
              <a:ea typeface="+mn-ea"/>
              <a:cs typeface="+mn-cs"/>
            </a:endParaRPr>
          </a:p>
          <a:p>
            <a:pPr>
              <a:buFontTx/>
              <a:buChar char="-"/>
              <a:defRPr/>
            </a:pPr>
            <a:r>
              <a:rPr lang="en-US" sz="1800" kern="0" dirty="0">
                <a:latin typeface="+mn-lt"/>
                <a:ea typeface="+mn-ea"/>
                <a:cs typeface="+mn-cs"/>
              </a:rPr>
              <a:t> To see all the running processes for a user</a:t>
            </a:r>
          </a:p>
          <a:p>
            <a:pPr lvl="1">
              <a:defRPr/>
            </a:pPr>
            <a:r>
              <a:rPr lang="en-US" sz="1800" b="1" kern="0" dirty="0">
                <a:cs typeface="+mn-cs"/>
              </a:rPr>
              <a:t># top –u </a:t>
            </a:r>
            <a:r>
              <a:rPr lang="en-US" sz="1800" b="1" kern="0" dirty="0" err="1" smtClean="0">
                <a:cs typeface="+mn-cs"/>
              </a:rPr>
              <a:t>manoj</a:t>
            </a:r>
            <a:endParaRPr lang="en-US" sz="1800" kern="0" dirty="0">
              <a:latin typeface="+mn-lt"/>
              <a:ea typeface="+mn-ea"/>
              <a:cs typeface="+mn-cs"/>
            </a:endParaRPr>
          </a:p>
          <a:p>
            <a:pPr>
              <a:buFontTx/>
              <a:buChar char="-"/>
              <a:defRPr/>
            </a:pPr>
            <a:endParaRPr lang="en-US" sz="1800" kern="0" dirty="0">
              <a:latin typeface="+mn-lt"/>
              <a:ea typeface="+mn-ea"/>
              <a:cs typeface="+mn-cs"/>
            </a:endParaRPr>
          </a:p>
          <a:p>
            <a:pPr>
              <a:buFontTx/>
              <a:buChar char="-"/>
              <a:defRPr/>
            </a:pPr>
            <a:endParaRPr lang="en-US" sz="1800" kern="0" dirty="0">
              <a:latin typeface="+mn-lt"/>
              <a:ea typeface="+mn-ea"/>
              <a:cs typeface="+mn-cs"/>
            </a:endParaRPr>
          </a:p>
          <a:p>
            <a:pPr>
              <a:buFontTx/>
              <a:buChar char="-"/>
              <a:defRPr/>
            </a:pPr>
            <a:r>
              <a:rPr lang="en-US" sz="1800" kern="0" dirty="0">
                <a:latin typeface="+mn-lt"/>
                <a:ea typeface="+mn-ea"/>
                <a:cs typeface="+mn-cs"/>
              </a:rPr>
              <a:t> Type “Shift +o ”, to change the process sorting type</a:t>
            </a:r>
          </a:p>
          <a:p>
            <a:pPr>
              <a:buFontTx/>
              <a:buChar char="-"/>
              <a:defRPr/>
            </a:pPr>
            <a:endParaRPr lang="en-US" sz="1800" kern="0" dirty="0">
              <a:latin typeface="+mn-lt"/>
              <a:ea typeface="+mn-ea"/>
              <a:cs typeface="+mn-cs"/>
            </a:endParaRPr>
          </a:p>
          <a:p>
            <a:pPr>
              <a:buFontTx/>
              <a:buChar char="-"/>
              <a:defRPr/>
            </a:pPr>
            <a:endParaRPr lang="en-US" sz="1800" kern="0" dirty="0">
              <a:latin typeface="+mn-lt"/>
              <a:ea typeface="+mn-ea"/>
              <a:cs typeface="+mn-cs"/>
            </a:endParaRPr>
          </a:p>
          <a:p>
            <a:pPr lvl="1">
              <a:defRPr/>
            </a:pPr>
            <a:endParaRPr lang="en-US" sz="1800" kern="0" dirty="0">
              <a:latin typeface="+mn-lt"/>
              <a:ea typeface="+mn-ea"/>
              <a:cs typeface="+mn-cs"/>
            </a:endParaRPr>
          </a:p>
          <a:p>
            <a:pPr>
              <a:defRPr/>
            </a:pPr>
            <a:endParaRPr lang="en-US" sz="1800" kern="0" dirty="0">
              <a:latin typeface="+mn-lt"/>
              <a:ea typeface="+mn-ea"/>
              <a:cs typeface="+mn-cs"/>
            </a:endParaRPr>
          </a:p>
          <a:p>
            <a:pPr>
              <a:defRPr/>
            </a:pPr>
            <a:endParaRPr lang="en-US" sz="1800" kern="0" dirty="0">
              <a:latin typeface="+mn-lt"/>
              <a:ea typeface="+mn-ea"/>
              <a:cs typeface="+mn-cs"/>
            </a:endParaRPr>
          </a:p>
          <a:p>
            <a:pPr>
              <a:defRPr/>
            </a:pPr>
            <a:endParaRPr lang="en-US" sz="1800" kern="0" dirty="0">
              <a:latin typeface="+mn-lt"/>
              <a:ea typeface="+mn-ea"/>
              <a:cs typeface="+mn-cs"/>
            </a:endParaRPr>
          </a:p>
        </p:txBody>
      </p:sp>
      <p:sp>
        <p:nvSpPr>
          <p:cNvPr id="5"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Processes</a:t>
            </a:r>
            <a:endParaRPr lang="en-US" sz="1400" dirty="0">
              <a:latin typeface="+mj-lt"/>
            </a:endParaRPr>
          </a:p>
        </p:txBody>
      </p:sp>
    </p:spTree>
    <p:extLst>
      <p:ext uri="{BB962C8B-B14F-4D97-AF65-F5344CB8AC3E}">
        <p14:creationId xmlns="" xmlns:p14="http://schemas.microsoft.com/office/powerpoint/2010/main" val="23379967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itle 58371"/>
          <p:cNvSpPr>
            <a:spLocks noGrp="1" noChangeArrowheads="1"/>
          </p:cNvSpPr>
          <p:nvPr>
            <p:ph type="ctrTitle"/>
          </p:nvPr>
        </p:nvSpPr>
        <p:spPr>
          <a:xfrm>
            <a:off x="609600" y="1524000"/>
            <a:ext cx="7772400" cy="1470025"/>
          </a:xfrm>
        </p:spPr>
        <p:txBody>
          <a:bodyPr anchor="t">
            <a:normAutofit/>
          </a:bodyPr>
          <a:lstStyle/>
          <a:p>
            <a:pPr>
              <a:defRPr/>
            </a:pPr>
            <a:r>
              <a:rPr lang="en-US" b="1" dirty="0" smtClean="0">
                <a:solidFill>
                  <a:srgbClr val="C00000"/>
                </a:solidFill>
                <a:effectLst>
                  <a:outerShdw blurRad="38100" dist="38100" dir="2700000" algn="tl">
                    <a:srgbClr val="C0C0C0"/>
                  </a:outerShdw>
                </a:effectLst>
              </a:rPr>
              <a:t>History of Linux</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990600" y="381000"/>
            <a:ext cx="7772400" cy="1143000"/>
          </a:xfrm>
        </p:spPr>
        <p:txBody>
          <a:bodyPr anchor="t">
            <a:normAutofit/>
          </a:bodyPr>
          <a:lstStyle/>
          <a:p>
            <a:pPr marL="0" indent="0">
              <a:defRPr/>
            </a:pPr>
            <a:r>
              <a:rPr lang="en-US" b="1" dirty="0">
                <a:solidFill>
                  <a:srgbClr val="C00000"/>
                </a:solidFill>
                <a:effectLst>
                  <a:outerShdw blurRad="38100" dist="38100" dir="2700000" algn="tl">
                    <a:srgbClr val="C0C0C0"/>
                  </a:outerShdw>
                </a:effectLst>
              </a:rPr>
              <a:t>Checking Running Processes</a:t>
            </a:r>
          </a:p>
        </p:txBody>
      </p:sp>
      <p:sp>
        <p:nvSpPr>
          <p:cNvPr id="69637" name="Shape 60418"/>
          <p:cNvSpPr>
            <a:spLocks noGrp="1" noChangeArrowheads="1"/>
          </p:cNvSpPr>
          <p:nvPr>
            <p:ph type="body" idx="1"/>
          </p:nvPr>
        </p:nvSpPr>
        <p:spPr>
          <a:xfrm>
            <a:off x="381000" y="2209800"/>
            <a:ext cx="3810000" cy="4267200"/>
          </a:xfrm>
        </p:spPr>
        <p:txBody>
          <a:bodyPr>
            <a:normAutofit lnSpcReduction="10000"/>
          </a:bodyPr>
          <a:lstStyle/>
          <a:p>
            <a:pPr defTabSz="914400" eaLnBrk="1" hangingPunct="1">
              <a:buFontTx/>
              <a:buNone/>
            </a:pPr>
            <a:r>
              <a:rPr lang="en-US" sz="1800" dirty="0" smtClean="0"/>
              <a:t>- To see all the existing processes</a:t>
            </a:r>
          </a:p>
          <a:p>
            <a:pPr defTabSz="914400" eaLnBrk="1" hangingPunct="1">
              <a:buFontTx/>
              <a:buNone/>
            </a:pPr>
            <a:r>
              <a:rPr lang="en-US" sz="1800" b="1" dirty="0" smtClean="0"/>
              <a:t>	# </a:t>
            </a:r>
            <a:r>
              <a:rPr lang="en-US" sz="1800" b="1" dirty="0" err="1" smtClean="0"/>
              <a:t>ps</a:t>
            </a:r>
            <a:r>
              <a:rPr lang="en-US" sz="1800" b="1" dirty="0" smtClean="0"/>
              <a:t> -</a:t>
            </a:r>
            <a:r>
              <a:rPr lang="en-US" sz="1800" b="1" dirty="0" err="1" smtClean="0"/>
              <a:t>ef</a:t>
            </a:r>
            <a:endParaRPr lang="en-US" sz="1800" b="1" dirty="0" smtClean="0"/>
          </a:p>
          <a:p>
            <a:pPr defTabSz="914400" eaLnBrk="1" hangingPunct="1">
              <a:buFontTx/>
              <a:buNone/>
            </a:pPr>
            <a:endParaRPr lang="en-US" sz="1800" dirty="0" smtClean="0"/>
          </a:p>
          <a:p>
            <a:pPr defTabSz="914400" eaLnBrk="1" hangingPunct="1">
              <a:buFontTx/>
              <a:buNone/>
            </a:pPr>
            <a:r>
              <a:rPr lang="en-US" sz="1800" dirty="0" smtClean="0"/>
              <a:t>- To find a particular process</a:t>
            </a:r>
          </a:p>
          <a:p>
            <a:pPr defTabSz="914400" eaLnBrk="1" hangingPunct="1">
              <a:buFontTx/>
              <a:buNone/>
            </a:pPr>
            <a:r>
              <a:rPr lang="en-US" sz="1800" b="1" dirty="0" smtClean="0"/>
              <a:t>	# </a:t>
            </a:r>
            <a:r>
              <a:rPr lang="en-US" sz="1800" b="1" dirty="0" err="1" smtClean="0"/>
              <a:t>ps</a:t>
            </a:r>
            <a:r>
              <a:rPr lang="en-US" sz="1800" b="1" dirty="0" smtClean="0"/>
              <a:t> –</a:t>
            </a:r>
            <a:r>
              <a:rPr lang="en-US" sz="1800" b="1" dirty="0" err="1" smtClean="0"/>
              <a:t>ef</a:t>
            </a:r>
            <a:r>
              <a:rPr lang="en-US" sz="1800" b="1" dirty="0" smtClean="0"/>
              <a:t> | </a:t>
            </a:r>
            <a:r>
              <a:rPr lang="en-US" sz="1800" b="1" dirty="0" err="1" smtClean="0"/>
              <a:t>grep</a:t>
            </a:r>
            <a:r>
              <a:rPr lang="en-US" sz="1800" b="1" dirty="0" smtClean="0"/>
              <a:t> </a:t>
            </a:r>
            <a:r>
              <a:rPr lang="en-US" sz="1800" b="1" dirty="0" err="1" smtClean="0"/>
              <a:t>abcd</a:t>
            </a:r>
            <a:endParaRPr lang="en-US" sz="1800" b="1" dirty="0" smtClean="0"/>
          </a:p>
          <a:p>
            <a:pPr defTabSz="914400" eaLnBrk="1" hangingPunct="1">
              <a:buFontTx/>
              <a:buNone/>
            </a:pPr>
            <a:endParaRPr lang="en-US" sz="1800" dirty="0" smtClean="0"/>
          </a:p>
          <a:p>
            <a:pPr defTabSz="914400" eaLnBrk="1" hangingPunct="1">
              <a:buFontTx/>
              <a:buNone/>
            </a:pPr>
            <a:r>
              <a:rPr lang="en-US" sz="1800" dirty="0" smtClean="0"/>
              <a:t>- Processes for a particular user</a:t>
            </a:r>
          </a:p>
          <a:p>
            <a:pPr defTabSz="914400" eaLnBrk="1" hangingPunct="1">
              <a:buFontTx/>
              <a:buNone/>
            </a:pPr>
            <a:r>
              <a:rPr lang="en-US" sz="1800" b="1" dirty="0" smtClean="0"/>
              <a:t>	# </a:t>
            </a:r>
            <a:r>
              <a:rPr lang="en-US" sz="1800" b="1" dirty="0" err="1" smtClean="0"/>
              <a:t>ps</a:t>
            </a:r>
            <a:r>
              <a:rPr lang="en-US" sz="1800" b="1" dirty="0" smtClean="0"/>
              <a:t> -U apache</a:t>
            </a:r>
          </a:p>
          <a:p>
            <a:pPr defTabSz="914400" eaLnBrk="1" hangingPunct="1">
              <a:buFontTx/>
              <a:buNone/>
            </a:pPr>
            <a:endParaRPr lang="en-US" sz="1800" dirty="0" smtClean="0"/>
          </a:p>
          <a:p>
            <a:pPr defTabSz="914400" eaLnBrk="1" hangingPunct="1">
              <a:buFontTx/>
              <a:buNone/>
            </a:pPr>
            <a:r>
              <a:rPr lang="en-US" sz="1800" dirty="0" smtClean="0"/>
              <a:t>- To display a tree of processes.</a:t>
            </a:r>
          </a:p>
          <a:p>
            <a:pPr defTabSz="914400" eaLnBrk="1" hangingPunct="1">
              <a:buFontTx/>
              <a:buNone/>
            </a:pPr>
            <a:r>
              <a:rPr lang="en-US" sz="1800" b="1" dirty="0" smtClean="0"/>
              <a:t>	 # </a:t>
            </a:r>
            <a:r>
              <a:rPr lang="en-US" sz="1800" b="1" dirty="0" err="1" smtClean="0"/>
              <a:t>pstree</a:t>
            </a:r>
            <a:endParaRPr lang="en-US" sz="1800" b="1" dirty="0" smtClean="0"/>
          </a:p>
          <a:p>
            <a:pPr defTabSz="914400" eaLnBrk="1" hangingPunct="1">
              <a:buFontTx/>
              <a:buNone/>
            </a:pPr>
            <a:endParaRPr lang="en-US" sz="1800" dirty="0" smtClean="0"/>
          </a:p>
          <a:p>
            <a:pPr defTabSz="914400">
              <a:buFontTx/>
              <a:buNone/>
            </a:pPr>
            <a:r>
              <a:rPr lang="en-US" sz="1800" dirty="0" smtClean="0"/>
              <a:t>- List the processes based on PIDs</a:t>
            </a:r>
          </a:p>
          <a:p>
            <a:pPr defTabSz="914400">
              <a:buFontTx/>
              <a:buNone/>
            </a:pPr>
            <a:r>
              <a:rPr lang="en-US" sz="1800" b="1" dirty="0" smtClean="0"/>
              <a:t>	# </a:t>
            </a:r>
            <a:r>
              <a:rPr lang="en-US" sz="1800" b="1" dirty="0" err="1" smtClean="0"/>
              <a:t>ps</a:t>
            </a:r>
            <a:r>
              <a:rPr lang="en-US" sz="1800" b="1" dirty="0" smtClean="0"/>
              <a:t> -f --</a:t>
            </a:r>
            <a:r>
              <a:rPr lang="en-US" sz="1800" b="1" dirty="0" err="1" smtClean="0"/>
              <a:t>ppid</a:t>
            </a:r>
            <a:r>
              <a:rPr lang="en-US" sz="1800" b="1" dirty="0" smtClean="0"/>
              <a:t> 9576</a:t>
            </a:r>
          </a:p>
        </p:txBody>
      </p:sp>
      <p:sp>
        <p:nvSpPr>
          <p:cNvPr id="9" name="Shape 60418"/>
          <p:cNvSpPr txBox="1">
            <a:spLocks noChangeArrowheads="1"/>
          </p:cNvSpPr>
          <p:nvPr/>
        </p:nvSpPr>
        <p:spPr bwMode="auto">
          <a:xfrm>
            <a:off x="4419600" y="2667000"/>
            <a:ext cx="3810000" cy="4191000"/>
          </a:xfrm>
          <a:prstGeom prst="rect">
            <a:avLst/>
          </a:prstGeom>
          <a:noFill/>
          <a:ln w="9525">
            <a:noFill/>
            <a:miter lim="800000"/>
            <a:headEnd/>
            <a:tailEnd/>
          </a:ln>
        </p:spPr>
        <p:txBody>
          <a:bodyPr/>
          <a:lstStyle/>
          <a:p>
            <a:pPr marL="342900" indent="-342900">
              <a:spcBef>
                <a:spcPct val="20000"/>
              </a:spcBef>
              <a:defRPr/>
            </a:pPr>
            <a:r>
              <a:rPr lang="en-US" sz="1800" kern="0" dirty="0">
                <a:latin typeface="+mn-lt"/>
                <a:ea typeface="+mn-ea"/>
                <a:cs typeface="+mn-cs"/>
              </a:rPr>
              <a:t>- </a:t>
            </a:r>
            <a:r>
              <a:rPr lang="en-US" sz="1800" dirty="0">
                <a:cs typeface="+mn-cs"/>
              </a:rPr>
              <a:t>To get security info</a:t>
            </a:r>
            <a:endParaRPr lang="en-US" sz="1800" kern="0" dirty="0">
              <a:latin typeface="+mn-lt"/>
              <a:ea typeface="+mn-ea"/>
              <a:cs typeface="+mn-cs"/>
            </a:endParaRPr>
          </a:p>
          <a:p>
            <a:pPr marL="342900" indent="-342900">
              <a:spcBef>
                <a:spcPct val="20000"/>
              </a:spcBef>
              <a:defRPr/>
            </a:pPr>
            <a:r>
              <a:rPr lang="en-US" sz="1800" b="1" kern="0" dirty="0">
                <a:latin typeface="+mn-lt"/>
                <a:ea typeface="+mn-ea"/>
                <a:cs typeface="+mn-cs"/>
              </a:rPr>
              <a:t>	# ps –</a:t>
            </a:r>
            <a:r>
              <a:rPr lang="en-US" sz="1800" b="1" kern="0" dirty="0" err="1">
                <a:latin typeface="+mn-lt"/>
                <a:ea typeface="+mn-ea"/>
                <a:cs typeface="+mn-cs"/>
              </a:rPr>
              <a:t>efZ</a:t>
            </a:r>
            <a:endParaRPr lang="en-US" sz="1800" b="1" kern="0" dirty="0">
              <a:latin typeface="+mn-lt"/>
              <a:ea typeface="+mn-ea"/>
              <a:cs typeface="+mn-cs"/>
            </a:endParaRPr>
          </a:p>
          <a:p>
            <a:pPr marL="342900" indent="-342900">
              <a:spcBef>
                <a:spcPct val="20000"/>
              </a:spcBef>
              <a:defRPr/>
            </a:pPr>
            <a:endParaRPr lang="en-US" sz="1800" kern="0" dirty="0">
              <a:latin typeface="+mn-lt"/>
              <a:ea typeface="+mn-ea"/>
              <a:cs typeface="+mn-cs"/>
            </a:endParaRPr>
          </a:p>
          <a:p>
            <a:pPr>
              <a:buFontTx/>
              <a:buChar char="-"/>
              <a:defRPr/>
            </a:pPr>
            <a:r>
              <a:rPr lang="en-US" sz="1800" dirty="0">
                <a:cs typeface="+mn-cs"/>
              </a:rPr>
              <a:t>List the processes based on PIDs</a:t>
            </a:r>
          </a:p>
          <a:p>
            <a:pPr>
              <a:defRPr/>
            </a:pPr>
            <a:r>
              <a:rPr lang="en-US" sz="1800" b="1" dirty="0">
                <a:cs typeface="+mn-cs"/>
              </a:rPr>
              <a:t>      # ps -f --</a:t>
            </a:r>
            <a:r>
              <a:rPr lang="en-US" sz="1800" b="1" dirty="0" err="1">
                <a:cs typeface="+mn-cs"/>
              </a:rPr>
              <a:t>ppid</a:t>
            </a:r>
            <a:r>
              <a:rPr lang="en-US" sz="1800" b="1" dirty="0">
                <a:cs typeface="+mn-cs"/>
              </a:rPr>
              <a:t> 9576</a:t>
            </a:r>
            <a:endParaRPr lang="en-US" sz="1800" kern="0" dirty="0">
              <a:latin typeface="+mn-lt"/>
              <a:ea typeface="+mn-ea"/>
              <a:cs typeface="+mn-cs"/>
            </a:endParaRPr>
          </a:p>
        </p:txBody>
      </p:sp>
      <p:sp>
        <p:nvSpPr>
          <p:cNvPr id="6"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Processes</a:t>
            </a:r>
            <a:endParaRPr lang="en-US" sz="1400" dirty="0">
              <a:latin typeface="+mj-lt"/>
            </a:endParaRPr>
          </a:p>
        </p:txBody>
      </p:sp>
    </p:spTree>
    <p:extLst>
      <p:ext uri="{BB962C8B-B14F-4D97-AF65-F5344CB8AC3E}">
        <p14:creationId xmlns="" xmlns:p14="http://schemas.microsoft.com/office/powerpoint/2010/main" val="384337851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990600" y="381000"/>
            <a:ext cx="7772400" cy="1143000"/>
          </a:xfrm>
        </p:spPr>
        <p:txBody>
          <a:bodyPr anchor="t">
            <a:normAutofit/>
          </a:bodyPr>
          <a:lstStyle/>
          <a:p>
            <a:pPr>
              <a:defRPr/>
            </a:pPr>
            <a:r>
              <a:rPr lang="en-US" b="1" dirty="0">
                <a:solidFill>
                  <a:srgbClr val="C00000"/>
                </a:solidFill>
                <a:effectLst>
                  <a:outerShdw blurRad="38100" dist="38100" dir="2700000" algn="tl">
                    <a:srgbClr val="C0C0C0"/>
                  </a:outerShdw>
                </a:effectLst>
              </a:rPr>
              <a:t>Killing / Aborting Processes</a:t>
            </a:r>
          </a:p>
        </p:txBody>
      </p:sp>
      <p:sp>
        <p:nvSpPr>
          <p:cNvPr id="70659" name="Shape 60418"/>
          <p:cNvSpPr>
            <a:spLocks noGrp="1" noChangeArrowheads="1"/>
          </p:cNvSpPr>
          <p:nvPr>
            <p:ph type="body" idx="1"/>
          </p:nvPr>
        </p:nvSpPr>
        <p:spPr>
          <a:xfrm>
            <a:off x="990600" y="1905000"/>
            <a:ext cx="7772400" cy="4800600"/>
          </a:xfrm>
        </p:spPr>
        <p:txBody>
          <a:bodyPr>
            <a:normAutofit lnSpcReduction="10000"/>
          </a:bodyPr>
          <a:lstStyle/>
          <a:p>
            <a:pPr>
              <a:buFontTx/>
              <a:buNone/>
            </a:pPr>
            <a:r>
              <a:rPr lang="en-US" sz="1600" dirty="0" smtClean="0"/>
              <a:t>- To kill the process</a:t>
            </a:r>
          </a:p>
          <a:p>
            <a:pPr>
              <a:buFontTx/>
              <a:buNone/>
            </a:pPr>
            <a:r>
              <a:rPr lang="en-US" sz="1600" b="1" dirty="0" smtClean="0"/>
              <a:t>	# kill -9 PID </a:t>
            </a:r>
          </a:p>
          <a:p>
            <a:pPr>
              <a:buFontTx/>
              <a:buNone/>
            </a:pPr>
            <a:r>
              <a:rPr lang="en-US" sz="1600" dirty="0" smtClean="0"/>
              <a:t>( sends a process a SIGKILL signal)</a:t>
            </a:r>
          </a:p>
          <a:p>
            <a:pPr>
              <a:buFontTx/>
              <a:buNone/>
            </a:pPr>
            <a:endParaRPr lang="en-US" sz="1600" dirty="0" smtClean="0"/>
          </a:p>
          <a:p>
            <a:pPr>
              <a:buFontTx/>
              <a:buNone/>
            </a:pPr>
            <a:r>
              <a:rPr lang="en-US" sz="1600" dirty="0" smtClean="0"/>
              <a:t>- To kill more than one process</a:t>
            </a:r>
          </a:p>
          <a:p>
            <a:pPr>
              <a:buFontTx/>
              <a:buNone/>
            </a:pPr>
            <a:r>
              <a:rPr lang="en-US" sz="1600" b="1" dirty="0" smtClean="0"/>
              <a:t>	# kill pid1 pid2 pid3 pid4.....</a:t>
            </a:r>
          </a:p>
          <a:p>
            <a:endParaRPr lang="en-US" sz="1600" dirty="0" smtClean="0"/>
          </a:p>
          <a:p>
            <a:pPr>
              <a:buFontTx/>
              <a:buChar char="-"/>
            </a:pPr>
            <a:r>
              <a:rPr lang="en-US" sz="1600" dirty="0" smtClean="0"/>
              <a:t>To sent a SIGKILL signal</a:t>
            </a:r>
          </a:p>
          <a:p>
            <a:pPr>
              <a:buFontTx/>
              <a:buNone/>
            </a:pPr>
            <a:r>
              <a:rPr lang="en-US" sz="1600" dirty="0" smtClean="0"/>
              <a:t>	</a:t>
            </a:r>
            <a:r>
              <a:rPr lang="en-US" sz="1600" b="1" dirty="0" smtClean="0"/>
              <a:t>#</a:t>
            </a:r>
            <a:r>
              <a:rPr lang="en-US" sz="1600" dirty="0" smtClean="0"/>
              <a:t> </a:t>
            </a:r>
            <a:r>
              <a:rPr lang="en-US" sz="1600" b="1" dirty="0" smtClean="0"/>
              <a:t>kill -9 1234</a:t>
            </a:r>
          </a:p>
          <a:p>
            <a:pPr>
              <a:buFontTx/>
              <a:buNone/>
            </a:pPr>
            <a:endParaRPr lang="en-US" sz="1600" b="1" dirty="0" smtClean="0"/>
          </a:p>
          <a:p>
            <a:pPr>
              <a:buFontTx/>
              <a:buChar char="-"/>
            </a:pPr>
            <a:r>
              <a:rPr lang="en-US" sz="1600" dirty="0" smtClean="0"/>
              <a:t>To list all signals from the environment</a:t>
            </a:r>
          </a:p>
          <a:p>
            <a:pPr>
              <a:buFontTx/>
              <a:buNone/>
            </a:pPr>
            <a:r>
              <a:rPr lang="en-US" sz="1600" b="1" dirty="0" smtClean="0"/>
              <a:t>	# man -k signal </a:t>
            </a:r>
          </a:p>
          <a:p>
            <a:pPr>
              <a:buFontTx/>
              <a:buNone/>
            </a:pPr>
            <a:endParaRPr lang="en-US" sz="1600" b="1" dirty="0" smtClean="0"/>
          </a:p>
          <a:p>
            <a:pPr>
              <a:buFontTx/>
              <a:buNone/>
            </a:pPr>
            <a:r>
              <a:rPr lang="en-US" sz="1600" dirty="0" smtClean="0"/>
              <a:t>- Use below command to find the kill command signals</a:t>
            </a:r>
          </a:p>
          <a:p>
            <a:pPr>
              <a:buFontTx/>
              <a:buNone/>
            </a:pPr>
            <a:r>
              <a:rPr lang="en-US" sz="1600" b="1" dirty="0" smtClean="0"/>
              <a:t>	# kill -l 9</a:t>
            </a:r>
            <a:endParaRPr lang="en-US" sz="1600" dirty="0" smtClean="0"/>
          </a:p>
          <a:p>
            <a:pPr>
              <a:buFontTx/>
              <a:buNone/>
            </a:pPr>
            <a:r>
              <a:rPr lang="en-US" sz="1600" b="1" dirty="0" smtClean="0"/>
              <a:t>	# kill -l 2</a:t>
            </a:r>
            <a:endParaRPr lang="en-US" sz="1600" dirty="0" smtClean="0"/>
          </a:p>
          <a:p>
            <a:pPr>
              <a:buFontTx/>
              <a:buNone/>
            </a:pPr>
            <a:r>
              <a:rPr lang="en-US" sz="1600" b="1" dirty="0" smtClean="0"/>
              <a:t>	# kill -l 15</a:t>
            </a:r>
          </a:p>
          <a:p>
            <a:pPr>
              <a:buFontTx/>
              <a:buNone/>
            </a:pPr>
            <a:endParaRPr lang="en-US" sz="1600" dirty="0" smtClean="0"/>
          </a:p>
        </p:txBody>
      </p:sp>
      <p:sp>
        <p:nvSpPr>
          <p:cNvPr id="5"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Processes</a:t>
            </a:r>
            <a:endParaRPr lang="en-US" sz="1400" dirty="0">
              <a:latin typeface="+mj-lt"/>
            </a:endParaRPr>
          </a:p>
        </p:txBody>
      </p:sp>
    </p:spTree>
    <p:extLst>
      <p:ext uri="{BB962C8B-B14F-4D97-AF65-F5344CB8AC3E}">
        <p14:creationId xmlns="" xmlns:p14="http://schemas.microsoft.com/office/powerpoint/2010/main" val="184472129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itle 58371"/>
          <p:cNvSpPr>
            <a:spLocks noGrp="1" noChangeArrowheads="1"/>
          </p:cNvSpPr>
          <p:nvPr>
            <p:ph type="ctrTitle"/>
          </p:nvPr>
        </p:nvSpPr>
        <p:spPr>
          <a:xfrm>
            <a:off x="228600" y="1676400"/>
            <a:ext cx="8534400" cy="1828800"/>
          </a:xfrm>
        </p:spPr>
        <p:txBody>
          <a:bodyPr anchor="t"/>
          <a:lstStyle/>
          <a:p>
            <a:pPr marL="0" indent="0" defTabSz="914400" eaLnBrk="1" hangingPunct="1">
              <a:defRPr/>
            </a:pPr>
            <a:r>
              <a:rPr lang="en-US" b="1" dirty="0" smtClean="0">
                <a:solidFill>
                  <a:srgbClr val="C00000"/>
                </a:solidFill>
                <a:effectLst>
                  <a:outerShdw blurRad="38100" dist="38100" dir="2700000" algn="tl">
                    <a:srgbClr val="C0C0C0"/>
                  </a:outerShdw>
                </a:effectLst>
              </a:rPr>
              <a:t>Network File System</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838200" y="152400"/>
            <a:ext cx="7772400" cy="762000"/>
          </a:xfrm>
        </p:spPr>
        <p:txBody>
          <a:bodyPr anchor="t"/>
          <a:lstStyle/>
          <a:p>
            <a:pPr marL="0" indent="0" defTabSz="914400" eaLnBrk="1" hangingPunct="1">
              <a:defRPr/>
            </a:pPr>
            <a:r>
              <a:rPr lang="en-US" dirty="0" smtClean="0">
                <a:solidFill>
                  <a:srgbClr val="FF0000"/>
                </a:solidFill>
                <a:effectLst>
                  <a:outerShdw blurRad="38100" dist="38100" dir="2700000" algn="tl">
                    <a:srgbClr val="C0C0C0"/>
                  </a:outerShdw>
                </a:effectLst>
              </a:rPr>
              <a:t>About NFS</a:t>
            </a:r>
            <a:endParaRPr lang="en-US" dirty="0" smtClean="0">
              <a:solidFill>
                <a:srgbClr val="FF0000"/>
              </a:solidFill>
            </a:endParaRPr>
          </a:p>
        </p:txBody>
      </p:sp>
      <p:sp>
        <p:nvSpPr>
          <p:cNvPr id="86019" name="Shape 60418"/>
          <p:cNvSpPr>
            <a:spLocks noGrp="1" noChangeArrowheads="1"/>
          </p:cNvSpPr>
          <p:nvPr>
            <p:ph type="body" idx="1"/>
          </p:nvPr>
        </p:nvSpPr>
        <p:spPr>
          <a:xfrm>
            <a:off x="152400" y="914400"/>
            <a:ext cx="8534400" cy="3505200"/>
          </a:xfrm>
        </p:spPr>
        <p:txBody>
          <a:bodyPr/>
          <a:lstStyle/>
          <a:p>
            <a:pPr defTabSz="914400" eaLnBrk="1" hangingPunct="1">
              <a:buFontTx/>
              <a:buChar char="-"/>
            </a:pPr>
            <a:r>
              <a:rPr lang="en-US" sz="1800" smtClean="0"/>
              <a:t>Network File System (NFS) is a distributed file system protocol originally developed by Sun Microsystems in 1984, allowing a user on a client computer to access files over a network in a manner similar to how local storage is accessed</a:t>
            </a:r>
          </a:p>
          <a:p>
            <a:pPr defTabSz="914400" eaLnBrk="1" hangingPunct="1">
              <a:buFontTx/>
              <a:buChar char="-"/>
            </a:pPr>
            <a:r>
              <a:rPr lang="en-US" sz="1800" smtClean="0"/>
              <a:t>RPM allows programs to execute procedure(subroutine) in another address space (generally on another computer within network)</a:t>
            </a:r>
          </a:p>
          <a:p>
            <a:pPr defTabSz="914400" eaLnBrk="1" hangingPunct="1">
              <a:buFontTx/>
              <a:buChar char="-"/>
            </a:pPr>
            <a:r>
              <a:rPr lang="en-US" sz="1800" smtClean="0"/>
              <a:t>A VFS is an abstraction layer on concrete file system. </a:t>
            </a:r>
          </a:p>
          <a:p>
            <a:pPr defTabSz="914400" eaLnBrk="1" hangingPunct="1">
              <a:buFontTx/>
              <a:buChar char="-"/>
            </a:pPr>
            <a:r>
              <a:rPr lang="en-US" sz="1800" smtClean="0"/>
              <a:t>VFS allows client applications to access different types of concrete file systems in a uniform way. </a:t>
            </a:r>
          </a:p>
          <a:p>
            <a:pPr defTabSz="914400" eaLnBrk="1" hangingPunct="1">
              <a:buFontTx/>
              <a:buChar char="-"/>
            </a:pPr>
            <a:r>
              <a:rPr lang="en-US" sz="1800" smtClean="0"/>
              <a:t>A VFS can, for example, be used to access local and network storage devices transparently without the client application noticing the difference</a:t>
            </a:r>
          </a:p>
        </p:txBody>
      </p:sp>
      <p:pic>
        <p:nvPicPr>
          <p:cNvPr id="86023" name="Picture 8"/>
          <p:cNvPicPr>
            <a:picLocks noChangeAspect="1" noChangeArrowheads="1"/>
          </p:cNvPicPr>
          <p:nvPr/>
        </p:nvPicPr>
        <p:blipFill>
          <a:blip r:embed="rId3"/>
          <a:srcRect/>
          <a:stretch>
            <a:fillRect/>
          </a:stretch>
        </p:blipFill>
        <p:spPr bwMode="auto">
          <a:xfrm>
            <a:off x="228600" y="4419600"/>
            <a:ext cx="8610600" cy="2057400"/>
          </a:xfrm>
          <a:prstGeom prst="rect">
            <a:avLst/>
          </a:prstGeom>
          <a:noFill/>
          <a:ln w="9525">
            <a:noFill/>
            <a:miter lim="800000"/>
            <a:headEnd/>
            <a:tailEnd/>
          </a:ln>
        </p:spPr>
      </p:pic>
      <p:sp>
        <p:nvSpPr>
          <p:cNvPr id="9"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Network File System</a:t>
            </a:r>
            <a:endParaRPr lang="en-US" sz="1400" dirty="0">
              <a:latin typeface="+mj-lt"/>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990600" y="381000"/>
            <a:ext cx="7772400" cy="1143000"/>
          </a:xfrm>
        </p:spPr>
        <p:txBody>
          <a:bodyPr anchor="t"/>
          <a:lstStyle/>
          <a:p>
            <a:pPr marL="0" indent="0" defTabSz="914400" eaLnBrk="1" hangingPunct="1">
              <a:defRPr/>
            </a:pPr>
            <a:r>
              <a:rPr lang="en-US" dirty="0" smtClean="0">
                <a:solidFill>
                  <a:srgbClr val="FF0000"/>
                </a:solidFill>
                <a:effectLst>
                  <a:outerShdw blurRad="38100" dist="38100" dir="2700000" algn="tl">
                    <a:srgbClr val="C0C0C0"/>
                  </a:outerShdw>
                </a:effectLst>
              </a:rPr>
              <a:t>Basic NFS Sharing</a:t>
            </a:r>
            <a:endParaRPr lang="en-US" dirty="0" smtClean="0">
              <a:solidFill>
                <a:srgbClr val="FF0000"/>
              </a:solidFill>
            </a:endParaRPr>
          </a:p>
        </p:txBody>
      </p:sp>
      <p:sp>
        <p:nvSpPr>
          <p:cNvPr id="87043" name="Shape 60418"/>
          <p:cNvSpPr>
            <a:spLocks noGrp="1" noChangeArrowheads="1"/>
          </p:cNvSpPr>
          <p:nvPr>
            <p:ph type="body" idx="1"/>
          </p:nvPr>
        </p:nvSpPr>
        <p:spPr>
          <a:xfrm>
            <a:off x="457200" y="1295400"/>
            <a:ext cx="8305800" cy="5410200"/>
          </a:xfrm>
        </p:spPr>
        <p:txBody>
          <a:bodyPr/>
          <a:lstStyle/>
          <a:p>
            <a:pPr defTabSz="914400" eaLnBrk="1" hangingPunct="1">
              <a:buFontTx/>
              <a:buChar char="-"/>
            </a:pPr>
            <a:endParaRPr lang="en-US" sz="1800" dirty="0" smtClean="0"/>
          </a:p>
          <a:p>
            <a:pPr defTabSz="914400" eaLnBrk="1" hangingPunct="1">
              <a:buFontTx/>
              <a:buChar char="-"/>
            </a:pPr>
            <a:r>
              <a:rPr lang="en-US" sz="1800" dirty="0" smtClean="0"/>
              <a:t>To share any directory through NFS, edit “/etc/exports” (Server side)</a:t>
            </a:r>
          </a:p>
          <a:p>
            <a:pPr defTabSz="914400" eaLnBrk="1" hangingPunct="1">
              <a:buFontTx/>
              <a:buNone/>
            </a:pPr>
            <a:r>
              <a:rPr lang="en-US" sz="1800" b="1" dirty="0" smtClean="0"/>
              <a:t>	# vi /etc/exports</a:t>
            </a:r>
          </a:p>
          <a:p>
            <a:pPr defTabSz="914400" eaLnBrk="1" hangingPunct="1">
              <a:buFontTx/>
              <a:buNone/>
            </a:pPr>
            <a:endParaRPr lang="en-US" sz="1800" dirty="0" smtClean="0"/>
          </a:p>
          <a:p>
            <a:pPr defTabSz="914400" eaLnBrk="1" hangingPunct="1">
              <a:buFontTx/>
              <a:buChar char="-"/>
            </a:pPr>
            <a:r>
              <a:rPr lang="en-US" sz="1800" dirty="0" smtClean="0"/>
              <a:t>See the visible mounts from clients by</a:t>
            </a:r>
          </a:p>
          <a:p>
            <a:pPr defTabSz="914400" eaLnBrk="1" hangingPunct="1">
              <a:buFontTx/>
              <a:buNone/>
            </a:pPr>
            <a:r>
              <a:rPr lang="en-US" sz="1800" dirty="0" smtClean="0"/>
              <a:t>	</a:t>
            </a:r>
            <a:r>
              <a:rPr lang="en-US" sz="1800" b="1" dirty="0" smtClean="0"/>
              <a:t># </a:t>
            </a:r>
            <a:r>
              <a:rPr lang="en-US" sz="1800" b="1" dirty="0" err="1" smtClean="0"/>
              <a:t>showmount</a:t>
            </a:r>
            <a:r>
              <a:rPr lang="en-US" sz="1800" b="1" dirty="0" smtClean="0"/>
              <a:t> –e 192.168.242.170</a:t>
            </a:r>
          </a:p>
          <a:p>
            <a:pPr defTabSz="914400" eaLnBrk="1" hangingPunct="1">
              <a:buFontTx/>
              <a:buChar char="-"/>
            </a:pPr>
            <a:endParaRPr lang="en-US" sz="1800" dirty="0" smtClean="0"/>
          </a:p>
          <a:p>
            <a:pPr defTabSz="914400" eaLnBrk="1" hangingPunct="1">
              <a:buFontTx/>
              <a:buChar char="-"/>
            </a:pPr>
            <a:r>
              <a:rPr lang="en-US" sz="1800" dirty="0" smtClean="0"/>
              <a:t>Mount the shared NFS, on local mount</a:t>
            </a:r>
          </a:p>
          <a:p>
            <a:pPr defTabSz="914400" eaLnBrk="1" hangingPunct="1">
              <a:buFontTx/>
              <a:buNone/>
            </a:pPr>
            <a:r>
              <a:rPr lang="en-US" sz="1800" dirty="0" smtClean="0"/>
              <a:t>	</a:t>
            </a:r>
            <a:r>
              <a:rPr lang="en-US" sz="1800" b="1" dirty="0" smtClean="0"/>
              <a:t># mount 192.168.242.170:/</a:t>
            </a:r>
            <a:r>
              <a:rPr lang="en-US" sz="1800" b="1" dirty="0" err="1" smtClean="0"/>
              <a:t>nfs_share</a:t>
            </a:r>
            <a:r>
              <a:rPr lang="en-US" sz="1800" b="1" dirty="0" smtClean="0"/>
              <a:t> /</a:t>
            </a:r>
            <a:r>
              <a:rPr lang="en-US" sz="1800" b="1" dirty="0" err="1" smtClean="0"/>
              <a:t>mnt</a:t>
            </a:r>
            <a:r>
              <a:rPr lang="en-US" sz="1800" b="1" dirty="0" smtClean="0"/>
              <a:t>/</a:t>
            </a:r>
            <a:r>
              <a:rPr lang="en-US" sz="1800" b="1" dirty="0" err="1" smtClean="0"/>
              <a:t>nfs</a:t>
            </a:r>
            <a:r>
              <a:rPr lang="en-US" sz="1800" b="1" dirty="0" smtClean="0"/>
              <a:t> /manoj1</a:t>
            </a:r>
          </a:p>
          <a:p>
            <a:pPr defTabSz="914400" eaLnBrk="1" hangingPunct="1">
              <a:buFontTx/>
              <a:buChar char="-"/>
            </a:pPr>
            <a:endParaRPr lang="en-US" sz="1800" dirty="0" smtClean="0"/>
          </a:p>
          <a:p>
            <a:pPr defTabSz="914400" eaLnBrk="1" hangingPunct="1">
              <a:buFontTx/>
              <a:buChar char="-"/>
            </a:pPr>
            <a:r>
              <a:rPr lang="en-US" sz="1800" dirty="0" smtClean="0"/>
              <a:t>You can give below command</a:t>
            </a:r>
          </a:p>
          <a:p>
            <a:pPr defTabSz="914400" eaLnBrk="1" hangingPunct="1">
              <a:buFontTx/>
              <a:buNone/>
            </a:pPr>
            <a:r>
              <a:rPr lang="en-US" sz="1800" b="1" dirty="0" smtClean="0"/>
              <a:t>	#</a:t>
            </a:r>
            <a:r>
              <a:rPr lang="en-US" sz="1800" dirty="0" smtClean="0"/>
              <a:t> </a:t>
            </a:r>
            <a:r>
              <a:rPr lang="en-US" sz="1800" b="1" dirty="0" smtClean="0"/>
              <a:t>mount -t nfs4 192.168.242.170:/</a:t>
            </a:r>
            <a:r>
              <a:rPr lang="en-US" sz="1800" b="1" dirty="0" err="1" smtClean="0"/>
              <a:t>nfs_share</a:t>
            </a:r>
            <a:r>
              <a:rPr lang="en-US" sz="1800" b="1" dirty="0" smtClean="0"/>
              <a:t> /</a:t>
            </a:r>
            <a:r>
              <a:rPr lang="en-US" sz="1800" b="1" dirty="0" err="1" smtClean="0"/>
              <a:t>mnt</a:t>
            </a:r>
            <a:r>
              <a:rPr lang="en-US" sz="1800" b="1" dirty="0" smtClean="0"/>
              <a:t>/</a:t>
            </a:r>
            <a:r>
              <a:rPr lang="en-US" sz="1800" b="1" dirty="0" err="1" smtClean="0"/>
              <a:t>nfs</a:t>
            </a:r>
            <a:r>
              <a:rPr lang="en-US" sz="1800" b="1" dirty="0" smtClean="0"/>
              <a:t> </a:t>
            </a:r>
            <a:r>
              <a:rPr lang="en-US" sz="1800" b="1" smtClean="0"/>
              <a:t>/manoj1</a:t>
            </a:r>
            <a:endParaRPr lang="en-US" sz="1800" b="1" dirty="0" smtClean="0"/>
          </a:p>
          <a:p>
            <a:pPr defTabSz="914400" eaLnBrk="1" hangingPunct="1">
              <a:buFontTx/>
              <a:buChar char="-"/>
            </a:pPr>
            <a:endParaRPr lang="en-US" sz="1800" dirty="0" smtClean="0"/>
          </a:p>
          <a:p>
            <a:pPr defTabSz="914400" eaLnBrk="1" hangingPunct="1">
              <a:buFontTx/>
              <a:buChar char="-"/>
            </a:pPr>
            <a:endParaRPr lang="en-US" sz="1800" dirty="0" smtClean="0"/>
          </a:p>
          <a:p>
            <a:pPr defTabSz="914400" eaLnBrk="1" hangingPunct="1">
              <a:buFontTx/>
              <a:buNone/>
            </a:pPr>
            <a:endParaRPr lang="en-US" sz="1800" dirty="0" smtClean="0"/>
          </a:p>
        </p:txBody>
      </p:sp>
      <p:sp>
        <p:nvSpPr>
          <p:cNvPr id="8"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Network File System</a:t>
            </a:r>
            <a:endParaRPr lang="en-US" sz="1400" dirty="0">
              <a:latin typeface="+mj-lt"/>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381000" y="381000"/>
            <a:ext cx="8382000" cy="1143000"/>
          </a:xfrm>
        </p:spPr>
        <p:txBody>
          <a:bodyPr anchor="t"/>
          <a:lstStyle/>
          <a:p>
            <a:pPr marL="0" indent="0" defTabSz="914400" eaLnBrk="1" hangingPunct="1">
              <a:defRPr/>
            </a:pPr>
            <a:r>
              <a:rPr lang="en-US" dirty="0" smtClean="0">
                <a:solidFill>
                  <a:srgbClr val="FF0000"/>
                </a:solidFill>
                <a:effectLst>
                  <a:outerShdw blurRad="38100" dist="38100" dir="2700000" algn="tl">
                    <a:srgbClr val="C0C0C0"/>
                  </a:outerShdw>
                </a:effectLst>
              </a:rPr>
              <a:t>NFS with Autofs</a:t>
            </a:r>
            <a:endParaRPr lang="en-US" dirty="0" smtClean="0">
              <a:solidFill>
                <a:srgbClr val="FF0000"/>
              </a:solidFill>
            </a:endParaRPr>
          </a:p>
        </p:txBody>
      </p:sp>
      <p:sp>
        <p:nvSpPr>
          <p:cNvPr id="88067" name="Shape 60418"/>
          <p:cNvSpPr>
            <a:spLocks noGrp="1" noChangeArrowheads="1"/>
          </p:cNvSpPr>
          <p:nvPr>
            <p:ph type="body" idx="1"/>
          </p:nvPr>
        </p:nvSpPr>
        <p:spPr>
          <a:xfrm>
            <a:off x="457200" y="1295400"/>
            <a:ext cx="8305800" cy="5410200"/>
          </a:xfrm>
        </p:spPr>
        <p:txBody>
          <a:bodyPr/>
          <a:lstStyle/>
          <a:p>
            <a:pPr defTabSz="914400" eaLnBrk="1" hangingPunct="1">
              <a:buFontTx/>
              <a:buChar char="-"/>
            </a:pPr>
            <a:endParaRPr lang="en-US" sz="1800" smtClean="0"/>
          </a:p>
          <a:p>
            <a:pPr defTabSz="914400" eaLnBrk="1" hangingPunct="1">
              <a:buFontTx/>
              <a:buChar char="-"/>
            </a:pPr>
            <a:endParaRPr lang="en-US" sz="1800" smtClean="0"/>
          </a:p>
          <a:p>
            <a:pPr defTabSz="914400" eaLnBrk="1" hangingPunct="1">
              <a:buFontTx/>
              <a:buChar char="-"/>
            </a:pPr>
            <a:r>
              <a:rPr lang="en-US" sz="1800" smtClean="0"/>
              <a:t>Edit “/etc/auto.master” file, as (on client side)</a:t>
            </a:r>
          </a:p>
          <a:p>
            <a:pPr defTabSz="914400" eaLnBrk="1" hangingPunct="1">
              <a:buFontTx/>
              <a:buNone/>
            </a:pPr>
            <a:r>
              <a:rPr lang="en-US" sz="1800" b="1" smtClean="0"/>
              <a:t>	# vi /etc/auto.master</a:t>
            </a:r>
          </a:p>
          <a:p>
            <a:pPr defTabSz="914400" eaLnBrk="1" hangingPunct="1">
              <a:buFontTx/>
              <a:buNone/>
            </a:pPr>
            <a:r>
              <a:rPr lang="en-US" sz="1800" smtClean="0"/>
              <a:t>		------------------------</a:t>
            </a:r>
          </a:p>
          <a:p>
            <a:pPr defTabSz="914400" eaLnBrk="1" hangingPunct="1">
              <a:buFontTx/>
              <a:buNone/>
            </a:pPr>
            <a:r>
              <a:rPr lang="en-US" sz="1800" smtClean="0"/>
              <a:t>		/test /etc/auto.misc --timeout 60</a:t>
            </a:r>
            <a:endParaRPr lang="en-US" sz="1800" b="1" smtClean="0"/>
          </a:p>
          <a:p>
            <a:pPr defTabSz="914400" eaLnBrk="1" hangingPunct="1">
              <a:buFontTx/>
              <a:buNone/>
            </a:pPr>
            <a:r>
              <a:rPr lang="en-US" sz="1800" smtClean="0"/>
              <a:t>		------------------------</a:t>
            </a:r>
          </a:p>
          <a:p>
            <a:pPr defTabSz="914400" eaLnBrk="1" hangingPunct="1">
              <a:buFontTx/>
              <a:buNone/>
            </a:pPr>
            <a:endParaRPr lang="en-US" sz="1800" smtClean="0"/>
          </a:p>
          <a:p>
            <a:pPr defTabSz="914400" eaLnBrk="1" hangingPunct="1">
              <a:buFontTx/>
              <a:buNone/>
            </a:pPr>
            <a:endParaRPr lang="en-US" sz="1800" smtClean="0"/>
          </a:p>
          <a:p>
            <a:pPr defTabSz="914400" eaLnBrk="1" hangingPunct="1">
              <a:buFontTx/>
              <a:buChar char="-"/>
            </a:pPr>
            <a:r>
              <a:rPr lang="en-US" sz="1800" smtClean="0"/>
              <a:t>Add the following line to “</a:t>
            </a:r>
            <a:r>
              <a:rPr lang="en-US" sz="1800" b="1" smtClean="0"/>
              <a:t>/etc/auto.misc</a:t>
            </a:r>
            <a:r>
              <a:rPr lang="en-US" sz="1800" smtClean="0"/>
              <a:t>”</a:t>
            </a:r>
          </a:p>
          <a:p>
            <a:pPr defTabSz="914400" eaLnBrk="1" hangingPunct="1">
              <a:buFontTx/>
              <a:buNone/>
            </a:pPr>
            <a:r>
              <a:rPr lang="en-US" sz="1800" smtClean="0"/>
              <a:t>------------------------------------------------</a:t>
            </a:r>
          </a:p>
          <a:p>
            <a:pPr defTabSz="914400" eaLnBrk="1" hangingPunct="1">
              <a:buFontTx/>
              <a:buNone/>
            </a:pPr>
            <a:r>
              <a:rPr lang="en-US" sz="1800" b="1" smtClean="0"/>
              <a:t>/test –rw,soft,intr,rsize=8192,wsize=8192 192.168.242.170:/nfs_share</a:t>
            </a:r>
          </a:p>
          <a:p>
            <a:pPr defTabSz="914400" eaLnBrk="1" hangingPunct="1">
              <a:buFontTx/>
              <a:buNone/>
            </a:pPr>
            <a:r>
              <a:rPr lang="en-US" sz="1800" smtClean="0"/>
              <a:t>------------------------------------------------</a:t>
            </a:r>
          </a:p>
        </p:txBody>
      </p:sp>
      <p:sp>
        <p:nvSpPr>
          <p:cNvPr id="8"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Network File System</a:t>
            </a:r>
            <a:endParaRPr lang="en-US" sz="1400" dirty="0">
              <a:latin typeface="+mj-lt"/>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itle 58371"/>
          <p:cNvSpPr>
            <a:spLocks noGrp="1" noChangeArrowheads="1"/>
          </p:cNvSpPr>
          <p:nvPr>
            <p:ph type="ctrTitle"/>
          </p:nvPr>
        </p:nvSpPr>
        <p:spPr>
          <a:xfrm>
            <a:off x="685800" y="533400"/>
            <a:ext cx="7772400" cy="1780108"/>
          </a:xfrm>
        </p:spPr>
        <p:txBody>
          <a:bodyPr anchor="t">
            <a:normAutofit fontScale="90000"/>
          </a:bodyPr>
          <a:lstStyle/>
          <a:p>
            <a:pPr marL="0" indent="0" defTabSz="914400" eaLnBrk="1" hangingPunct="1">
              <a:defRPr/>
            </a:pPr>
            <a:r>
              <a:rPr lang="en-US" sz="7200" dirty="0" smtClean="0">
                <a:solidFill>
                  <a:srgbClr val="FF0000"/>
                </a:solidFill>
                <a:effectLst>
                  <a:outerShdw blurRad="38100" dist="38100" dir="2700000" algn="tl">
                    <a:srgbClr val="C0C0C0"/>
                  </a:outerShdw>
                </a:effectLst>
              </a:rPr>
              <a:t>Linux Introduction-Day04</a:t>
            </a:r>
            <a:endParaRPr lang="en-US" dirty="0" smtClean="0"/>
          </a:p>
        </p:txBody>
      </p:sp>
      <p:sp>
        <p:nvSpPr>
          <p:cNvPr id="3075" name="Shape 3073"/>
          <p:cNvSpPr>
            <a:spLocks noGrp="1" noChangeArrowheads="1"/>
          </p:cNvSpPr>
          <p:nvPr>
            <p:ph type="subTitle" idx="1"/>
          </p:nvPr>
        </p:nvSpPr>
        <p:spPr>
          <a:xfrm>
            <a:off x="1219200" y="2743200"/>
            <a:ext cx="6400800" cy="1473200"/>
          </a:xfrm>
        </p:spPr>
        <p:txBody>
          <a:bodyPr>
            <a:normAutofit/>
          </a:bodyPr>
          <a:lstStyle/>
          <a:p>
            <a:r>
              <a:rPr lang="en-US" b="1" dirty="0" smtClean="0">
                <a:solidFill>
                  <a:schemeClr val="tx1"/>
                </a:solidFill>
              </a:rPr>
              <a:t>Presenters:</a:t>
            </a:r>
          </a:p>
          <a:p>
            <a:r>
              <a:rPr lang="en-US" dirty="0" smtClean="0">
                <a:solidFill>
                  <a:schemeClr val="tx1"/>
                </a:solidFill>
              </a:rPr>
              <a:t>Manoj </a:t>
            </a:r>
            <a:r>
              <a:rPr lang="en-US" dirty="0" smtClean="0">
                <a:solidFill>
                  <a:schemeClr val="tx1"/>
                </a:solidFill>
              </a:rPr>
              <a:t>Kanala</a:t>
            </a:r>
            <a:endParaRPr lang="en-US" dirty="0" smtClean="0">
              <a:solidFill>
                <a:schemeClr val="tx1"/>
              </a:solidFill>
            </a:endParaRPr>
          </a:p>
        </p:txBody>
      </p:sp>
      <p:pic>
        <p:nvPicPr>
          <p:cNvPr id="3077" name="Rectangl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781800" y="3048000"/>
            <a:ext cx="1463675" cy="1714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itle 58371"/>
          <p:cNvSpPr>
            <a:spLocks noGrp="1" noChangeArrowheads="1"/>
          </p:cNvSpPr>
          <p:nvPr>
            <p:ph type="ctrTitle"/>
          </p:nvPr>
        </p:nvSpPr>
        <p:spPr>
          <a:xfrm>
            <a:off x="609600" y="1524000"/>
            <a:ext cx="7772400" cy="1470025"/>
          </a:xfrm>
        </p:spPr>
        <p:txBody>
          <a:bodyPr anchor="t">
            <a:normAutofit/>
          </a:bodyPr>
          <a:lstStyle/>
          <a:p>
            <a:pPr>
              <a:defRPr/>
            </a:pPr>
            <a:r>
              <a:rPr lang="en-US" b="1" dirty="0" smtClean="0">
                <a:solidFill>
                  <a:srgbClr val="C00000"/>
                </a:solidFill>
                <a:effectLst>
                  <a:outerShdw blurRad="38100" dist="38100" dir="2700000" algn="tl">
                    <a:srgbClr val="C0C0C0"/>
                  </a:outerShdw>
                </a:effectLst>
              </a:rPr>
              <a:t>Patch/Package Management</a:t>
            </a:r>
          </a:p>
        </p:txBody>
      </p:sp>
    </p:spTree>
    <p:extLst>
      <p:ext uri="{BB962C8B-B14F-4D97-AF65-F5344CB8AC3E}">
        <p14:creationId xmlns="" xmlns:p14="http://schemas.microsoft.com/office/powerpoint/2010/main" val="389662100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457200" y="304800"/>
            <a:ext cx="7772400" cy="1143000"/>
          </a:xfrm>
        </p:spPr>
        <p:txBody>
          <a:bodyPr anchor="t">
            <a:noAutofit/>
          </a:bodyPr>
          <a:lstStyle/>
          <a:p>
            <a:pPr marL="0" indent="0">
              <a:defRPr/>
            </a:pPr>
            <a:r>
              <a:rPr lang="en-US" b="1" dirty="0">
                <a:solidFill>
                  <a:srgbClr val="C00000"/>
                </a:solidFill>
                <a:effectLst>
                  <a:outerShdw blurRad="38100" dist="38100" dir="2700000" algn="tl">
                    <a:srgbClr val="C0C0C0"/>
                  </a:outerShdw>
                </a:effectLst>
              </a:rPr>
              <a:t>RedHat Package Manager (RPM)</a:t>
            </a:r>
          </a:p>
        </p:txBody>
      </p:sp>
      <p:sp>
        <p:nvSpPr>
          <p:cNvPr id="72707" name="Shape 60418"/>
          <p:cNvSpPr>
            <a:spLocks noGrp="1" noChangeArrowheads="1"/>
          </p:cNvSpPr>
          <p:nvPr>
            <p:ph type="body" idx="1"/>
          </p:nvPr>
        </p:nvSpPr>
        <p:spPr>
          <a:xfrm>
            <a:off x="533400" y="2286000"/>
            <a:ext cx="8229600" cy="4419600"/>
          </a:xfrm>
        </p:spPr>
        <p:txBody>
          <a:bodyPr>
            <a:normAutofit lnSpcReduction="10000"/>
          </a:bodyPr>
          <a:lstStyle/>
          <a:p>
            <a:pPr defTabSz="914400" eaLnBrk="1" hangingPunct="1">
              <a:buFontTx/>
              <a:buChar char="-"/>
            </a:pPr>
            <a:r>
              <a:rPr lang="en-US" sz="1800" dirty="0" smtClean="0"/>
              <a:t>RPM stands for RPM Package Manager", its a recursive acronym.</a:t>
            </a:r>
          </a:p>
          <a:p>
            <a:pPr defTabSz="914400" eaLnBrk="1" hangingPunct="1">
              <a:buFontTx/>
              <a:buChar char="-"/>
            </a:pPr>
            <a:endParaRPr lang="en-US" sz="1800" dirty="0" smtClean="0"/>
          </a:p>
          <a:p>
            <a:pPr defTabSz="914400" eaLnBrk="1" hangingPunct="1">
              <a:buFontTx/>
              <a:buChar char="-"/>
            </a:pPr>
            <a:r>
              <a:rPr lang="en-US" sz="1800" dirty="0" smtClean="0"/>
              <a:t>The name RPM variously refers to the .rpm file format, files in this format, software packaged in such files, and the package manager itself. </a:t>
            </a:r>
          </a:p>
          <a:p>
            <a:pPr defTabSz="914400" eaLnBrk="1" hangingPunct="1">
              <a:buFontTx/>
              <a:buChar char="-"/>
            </a:pPr>
            <a:endParaRPr lang="en-US" sz="1800" dirty="0" smtClean="0"/>
          </a:p>
          <a:p>
            <a:pPr defTabSz="914400" eaLnBrk="1" hangingPunct="1">
              <a:buFontTx/>
              <a:buChar char="-"/>
            </a:pPr>
            <a:r>
              <a:rPr lang="en-US" sz="1800" dirty="0" smtClean="0"/>
              <a:t>Typically contains the compiled version of the software, to store and maintain software's.</a:t>
            </a:r>
          </a:p>
          <a:p>
            <a:pPr defTabSz="914400" eaLnBrk="1" hangingPunct="1">
              <a:buFontTx/>
              <a:buChar char="-"/>
            </a:pPr>
            <a:endParaRPr lang="en-US" sz="1800" dirty="0" smtClean="0"/>
          </a:p>
          <a:p>
            <a:pPr defTabSz="914400" eaLnBrk="1" hangingPunct="1">
              <a:buFontTx/>
              <a:buNone/>
            </a:pPr>
            <a:r>
              <a:rPr lang="en-US" sz="1800" dirty="0" smtClean="0"/>
              <a:t>Features of RPM include:</a:t>
            </a:r>
          </a:p>
          <a:p>
            <a:pPr defTabSz="914400" eaLnBrk="1" hangingPunct="1">
              <a:buFontTx/>
              <a:buChar char="-"/>
            </a:pPr>
            <a:r>
              <a:rPr lang="en-US" sz="1800" dirty="0" smtClean="0"/>
              <a:t>RPM packages can be cryptographically verified with GPG and MD5</a:t>
            </a:r>
          </a:p>
          <a:p>
            <a:pPr defTabSz="914400" eaLnBrk="1" hangingPunct="1">
              <a:buFontTx/>
              <a:buChar char="-"/>
            </a:pPr>
            <a:r>
              <a:rPr lang="en-US" sz="1800" dirty="0" smtClean="0"/>
              <a:t>Original source archive(s) (e.g. .tar.gz, .tar.bz2) are included in SRPMs, making verification easier.</a:t>
            </a:r>
          </a:p>
          <a:p>
            <a:pPr defTabSz="914400" eaLnBrk="1" hangingPunct="1">
              <a:buFontTx/>
              <a:buChar char="-"/>
            </a:pPr>
            <a:r>
              <a:rPr lang="en-US" sz="1800" u="sng" dirty="0" err="1" smtClean="0"/>
              <a:t>PatchRPMs</a:t>
            </a:r>
            <a:r>
              <a:rPr lang="en-US" sz="1800" dirty="0" smtClean="0"/>
              <a:t> and </a:t>
            </a:r>
            <a:r>
              <a:rPr lang="en-US" sz="1800" u="sng" dirty="0" err="1" smtClean="0"/>
              <a:t>DeltaRPMs</a:t>
            </a:r>
            <a:r>
              <a:rPr lang="en-US" sz="1800" dirty="0" smtClean="0"/>
              <a:t>, the RPM equivalent of a patch file, can incrementally update RPM-installed software</a:t>
            </a:r>
          </a:p>
          <a:p>
            <a:pPr defTabSz="914400" eaLnBrk="1" hangingPunct="1">
              <a:buFontTx/>
              <a:buChar char="-"/>
            </a:pPr>
            <a:r>
              <a:rPr lang="en-US" sz="1800" dirty="0" smtClean="0"/>
              <a:t>Automatic build-time dependency evaluation.</a:t>
            </a:r>
          </a:p>
          <a:p>
            <a:pPr defTabSz="914400" eaLnBrk="1" hangingPunct="1">
              <a:buFontTx/>
              <a:buNone/>
            </a:pPr>
            <a:endParaRPr lang="en-US" sz="1800" dirty="0" smtClean="0"/>
          </a:p>
          <a:p>
            <a:pPr defTabSz="914400" eaLnBrk="1" hangingPunct="1">
              <a:buFontTx/>
              <a:buNone/>
            </a:pPr>
            <a:endParaRPr lang="en-US" sz="1800" b="1" dirty="0" smtClean="0"/>
          </a:p>
        </p:txBody>
      </p:sp>
      <p:sp>
        <p:nvSpPr>
          <p:cNvPr id="5"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Patch Management</a:t>
            </a:r>
            <a:endParaRPr lang="en-US" sz="1400" dirty="0">
              <a:latin typeface="+mj-lt"/>
            </a:endParaRPr>
          </a:p>
        </p:txBody>
      </p:sp>
    </p:spTree>
    <p:extLst>
      <p:ext uri="{BB962C8B-B14F-4D97-AF65-F5344CB8AC3E}">
        <p14:creationId xmlns="" xmlns:p14="http://schemas.microsoft.com/office/powerpoint/2010/main" val="221912209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990600" y="381000"/>
            <a:ext cx="7772400" cy="1143000"/>
          </a:xfrm>
        </p:spPr>
        <p:txBody>
          <a:bodyPr anchor="t">
            <a:normAutofit/>
          </a:bodyPr>
          <a:lstStyle/>
          <a:p>
            <a:pPr>
              <a:defRPr/>
            </a:pPr>
            <a:r>
              <a:rPr lang="en-US" b="1" dirty="0">
                <a:solidFill>
                  <a:srgbClr val="C00000"/>
                </a:solidFill>
                <a:effectLst>
                  <a:outerShdw blurRad="38100" dist="38100" dir="2700000" algn="tl">
                    <a:srgbClr val="C0C0C0"/>
                  </a:outerShdw>
                </a:effectLst>
              </a:rPr>
              <a:t>RPM Queries</a:t>
            </a:r>
          </a:p>
        </p:txBody>
      </p:sp>
      <p:sp>
        <p:nvSpPr>
          <p:cNvPr id="73731" name="Shape 60418"/>
          <p:cNvSpPr>
            <a:spLocks noGrp="1" noChangeArrowheads="1"/>
          </p:cNvSpPr>
          <p:nvPr>
            <p:ph type="body" idx="1"/>
          </p:nvPr>
        </p:nvSpPr>
        <p:spPr>
          <a:xfrm>
            <a:off x="228600" y="2133600"/>
            <a:ext cx="4114800" cy="4495800"/>
          </a:xfrm>
        </p:spPr>
        <p:txBody>
          <a:bodyPr>
            <a:normAutofit fontScale="92500" lnSpcReduction="10000"/>
          </a:bodyPr>
          <a:lstStyle/>
          <a:p>
            <a:pPr defTabSz="914400" eaLnBrk="1" hangingPunct="1">
              <a:buFontTx/>
              <a:buChar char="-"/>
            </a:pPr>
            <a:r>
              <a:rPr lang="en-US" sz="1800" dirty="0" smtClean="0"/>
              <a:t>To list all the packages installed</a:t>
            </a:r>
          </a:p>
          <a:p>
            <a:pPr defTabSz="914400" eaLnBrk="1" hangingPunct="1">
              <a:buFontTx/>
              <a:buNone/>
            </a:pPr>
            <a:r>
              <a:rPr lang="en-US" sz="1800" b="1" dirty="0" smtClean="0"/>
              <a:t>	# rpm –</a:t>
            </a:r>
            <a:r>
              <a:rPr lang="en-US" sz="1800" b="1" dirty="0" err="1" smtClean="0"/>
              <a:t>qa</a:t>
            </a:r>
            <a:endParaRPr lang="en-US" sz="1800" b="1" dirty="0" smtClean="0"/>
          </a:p>
          <a:p>
            <a:pPr defTabSz="914400" eaLnBrk="1" hangingPunct="1">
              <a:buFontTx/>
              <a:buChar char="-"/>
            </a:pPr>
            <a:endParaRPr lang="en-US" sz="1800" b="1" dirty="0" smtClean="0"/>
          </a:p>
          <a:p>
            <a:pPr defTabSz="914400" eaLnBrk="1" hangingPunct="1">
              <a:buFontTx/>
              <a:buChar char="-"/>
            </a:pPr>
            <a:r>
              <a:rPr lang="en-US" sz="1800" dirty="0" smtClean="0"/>
              <a:t>To see if any particular package is installed</a:t>
            </a:r>
          </a:p>
          <a:p>
            <a:pPr defTabSz="914400" eaLnBrk="1" hangingPunct="1">
              <a:buFontTx/>
              <a:buNone/>
            </a:pPr>
            <a:r>
              <a:rPr lang="en-US" sz="1800" b="1" dirty="0" smtClean="0"/>
              <a:t>	# rpm -q </a:t>
            </a:r>
            <a:r>
              <a:rPr lang="en-US" sz="1800" b="1" dirty="0" err="1" smtClean="0"/>
              <a:t>vsftpd</a:t>
            </a:r>
            <a:endParaRPr lang="en-US" sz="1800" b="1" dirty="0" smtClean="0"/>
          </a:p>
          <a:p>
            <a:pPr defTabSz="914400" eaLnBrk="1" hangingPunct="1">
              <a:buFontTx/>
              <a:buChar char="-"/>
            </a:pPr>
            <a:endParaRPr lang="en-US" sz="1800" b="1" dirty="0" smtClean="0"/>
          </a:p>
          <a:p>
            <a:pPr defTabSz="914400" eaLnBrk="1" hangingPunct="1">
              <a:buFontTx/>
              <a:buChar char="-"/>
            </a:pPr>
            <a:r>
              <a:rPr lang="en-US" sz="1800" dirty="0" smtClean="0"/>
              <a:t>To</a:t>
            </a:r>
            <a:r>
              <a:rPr lang="en-US" sz="1800" b="1" dirty="0" smtClean="0"/>
              <a:t> </a:t>
            </a:r>
            <a:r>
              <a:rPr lang="en-US" sz="1800" dirty="0" smtClean="0"/>
              <a:t>Query package owning </a:t>
            </a:r>
            <a:r>
              <a:rPr lang="en-US" sz="1800" b="1" i="1" dirty="0" smtClean="0"/>
              <a:t>&lt;file&gt;</a:t>
            </a:r>
            <a:r>
              <a:rPr lang="en-US" sz="1800" dirty="0" smtClean="0"/>
              <a:t>. </a:t>
            </a:r>
          </a:p>
          <a:p>
            <a:pPr defTabSz="914400" eaLnBrk="1" hangingPunct="1">
              <a:buFontTx/>
              <a:buNone/>
            </a:pPr>
            <a:r>
              <a:rPr lang="en-US" sz="1800" b="1" dirty="0" smtClean="0"/>
              <a:t>	# rpm –</a:t>
            </a:r>
            <a:r>
              <a:rPr lang="en-US" sz="1800" b="1" dirty="0" err="1" smtClean="0"/>
              <a:t>qf</a:t>
            </a:r>
            <a:r>
              <a:rPr lang="en-US" sz="1800" b="1" dirty="0" smtClean="0"/>
              <a:t> /</a:t>
            </a:r>
            <a:r>
              <a:rPr lang="en-US" sz="1800" b="1" dirty="0" err="1" smtClean="0"/>
              <a:t>etc</a:t>
            </a:r>
            <a:r>
              <a:rPr lang="en-US" sz="1800" b="1" dirty="0" smtClean="0"/>
              <a:t>/</a:t>
            </a:r>
            <a:r>
              <a:rPr lang="en-US" sz="1800" b="1" dirty="0" err="1" smtClean="0"/>
              <a:t>fstab</a:t>
            </a:r>
            <a:endParaRPr lang="en-US" sz="1600" b="1" dirty="0" smtClean="0"/>
          </a:p>
          <a:p>
            <a:pPr defTabSz="914400" eaLnBrk="1" hangingPunct="1">
              <a:buFontTx/>
              <a:buChar char="-"/>
            </a:pPr>
            <a:endParaRPr lang="en-US" sz="1800" b="1" dirty="0" smtClean="0"/>
          </a:p>
          <a:p>
            <a:pPr defTabSz="914400" eaLnBrk="1" hangingPunct="1">
              <a:buFontTx/>
              <a:buChar char="-"/>
            </a:pPr>
            <a:r>
              <a:rPr lang="en-US" sz="1800" dirty="0" smtClean="0"/>
              <a:t>To list all the files from the packages</a:t>
            </a:r>
          </a:p>
          <a:p>
            <a:pPr defTabSz="914400" eaLnBrk="1" hangingPunct="1">
              <a:buFontTx/>
              <a:buNone/>
            </a:pPr>
            <a:r>
              <a:rPr lang="en-US" sz="1800" b="1" dirty="0" smtClean="0"/>
              <a:t>	# rpm –</a:t>
            </a:r>
            <a:r>
              <a:rPr lang="en-US" sz="1800" b="1" dirty="0" err="1" smtClean="0"/>
              <a:t>ql</a:t>
            </a:r>
            <a:r>
              <a:rPr lang="en-US" sz="1800" b="1" dirty="0" smtClean="0"/>
              <a:t> </a:t>
            </a:r>
            <a:r>
              <a:rPr lang="en-US" sz="1800" b="1" dirty="0" err="1" smtClean="0"/>
              <a:t>vsftpd</a:t>
            </a:r>
            <a:endParaRPr lang="en-US" sz="1800" b="1" dirty="0" smtClean="0"/>
          </a:p>
          <a:p>
            <a:pPr defTabSz="914400" eaLnBrk="1" hangingPunct="1">
              <a:buFontTx/>
              <a:buChar char="-"/>
            </a:pPr>
            <a:endParaRPr lang="en-US" sz="1800" b="1" dirty="0" smtClean="0"/>
          </a:p>
          <a:p>
            <a:pPr defTabSz="914400" eaLnBrk="1" hangingPunct="1">
              <a:buFontTx/>
              <a:buChar char="-"/>
            </a:pPr>
            <a:r>
              <a:rPr lang="en-US" sz="1800" dirty="0" smtClean="0"/>
              <a:t>To list documentation files</a:t>
            </a:r>
          </a:p>
          <a:p>
            <a:pPr defTabSz="914400" eaLnBrk="1" hangingPunct="1">
              <a:buFontTx/>
              <a:buNone/>
            </a:pPr>
            <a:r>
              <a:rPr lang="en-US" sz="1800" b="1" dirty="0" smtClean="0"/>
              <a:t>	# rpm –</a:t>
            </a:r>
            <a:r>
              <a:rPr lang="en-US" sz="1800" b="1" dirty="0" err="1" smtClean="0"/>
              <a:t>qd</a:t>
            </a:r>
            <a:r>
              <a:rPr lang="en-US" sz="1800" b="1" dirty="0" smtClean="0"/>
              <a:t> </a:t>
            </a:r>
            <a:r>
              <a:rPr lang="en-US" sz="1800" b="1" dirty="0" err="1" smtClean="0"/>
              <a:t>vsftpd</a:t>
            </a:r>
            <a:endParaRPr lang="en-US" sz="1800" b="1" dirty="0" smtClean="0"/>
          </a:p>
          <a:p>
            <a:pPr defTabSz="914400" eaLnBrk="1" hangingPunct="1">
              <a:buFontTx/>
              <a:buChar char="-"/>
            </a:pPr>
            <a:endParaRPr lang="en-US" sz="1800" b="1" dirty="0" smtClean="0"/>
          </a:p>
        </p:txBody>
      </p:sp>
      <p:sp>
        <p:nvSpPr>
          <p:cNvPr id="9" name="Shape 60418"/>
          <p:cNvSpPr txBox="1">
            <a:spLocks noChangeArrowheads="1"/>
          </p:cNvSpPr>
          <p:nvPr/>
        </p:nvSpPr>
        <p:spPr bwMode="auto">
          <a:xfrm>
            <a:off x="4191000" y="2438400"/>
            <a:ext cx="4648200" cy="3505200"/>
          </a:xfrm>
          <a:prstGeom prst="rect">
            <a:avLst/>
          </a:prstGeom>
          <a:noFill/>
          <a:ln w="9525">
            <a:noFill/>
            <a:miter lim="800000"/>
            <a:headEnd/>
            <a:tailEnd/>
          </a:ln>
        </p:spPr>
        <p:txBody>
          <a:bodyPr/>
          <a:lstStyle/>
          <a:p>
            <a:pPr marL="342900" indent="-342900">
              <a:spcBef>
                <a:spcPts val="0"/>
              </a:spcBef>
              <a:buFontTx/>
              <a:buChar char="-"/>
              <a:defRPr/>
            </a:pPr>
            <a:r>
              <a:rPr lang="en-US" sz="1800" kern="0" dirty="0">
                <a:latin typeface="+mn-lt"/>
                <a:ea typeface="+mn-ea"/>
                <a:cs typeface="+mn-cs"/>
              </a:rPr>
              <a:t>To list all configuration files</a:t>
            </a:r>
          </a:p>
          <a:p>
            <a:pPr marL="342900" indent="-342900">
              <a:spcBef>
                <a:spcPts val="0"/>
              </a:spcBef>
              <a:defRPr/>
            </a:pPr>
            <a:r>
              <a:rPr lang="en-US" sz="1800" b="1" kern="0" dirty="0">
                <a:latin typeface="+mn-lt"/>
                <a:ea typeface="+mn-ea"/>
                <a:cs typeface="+mn-cs"/>
              </a:rPr>
              <a:t>	# rpm –qc vsftpd</a:t>
            </a:r>
          </a:p>
          <a:p>
            <a:pPr marL="342900" indent="-342900">
              <a:spcBef>
                <a:spcPts val="0"/>
              </a:spcBef>
              <a:buFontTx/>
              <a:buChar char="-"/>
              <a:defRPr/>
            </a:pPr>
            <a:endParaRPr lang="en-US" sz="1800" b="1" kern="0" dirty="0">
              <a:latin typeface="+mn-lt"/>
              <a:ea typeface="+mn-ea"/>
              <a:cs typeface="+mn-cs"/>
            </a:endParaRPr>
          </a:p>
          <a:p>
            <a:pPr marL="342900" indent="-342900">
              <a:spcBef>
                <a:spcPts val="0"/>
              </a:spcBef>
              <a:buFontTx/>
              <a:buChar char="-"/>
              <a:defRPr/>
            </a:pPr>
            <a:r>
              <a:rPr lang="en-US" sz="1800" kern="0" dirty="0">
                <a:latin typeface="+mn-lt"/>
                <a:ea typeface="+mn-ea"/>
                <a:cs typeface="+mn-cs"/>
              </a:rPr>
              <a:t>To see all the </a:t>
            </a:r>
            <a:r>
              <a:rPr lang="en-US" sz="1800" kern="0" dirty="0" err="1">
                <a:latin typeface="+mn-lt"/>
                <a:ea typeface="+mn-ea"/>
                <a:cs typeface="+mn-cs"/>
              </a:rPr>
              <a:t>dependancies</a:t>
            </a:r>
            <a:endParaRPr lang="en-US" sz="1800" kern="0" dirty="0">
              <a:latin typeface="+mn-lt"/>
              <a:ea typeface="+mn-ea"/>
              <a:cs typeface="+mn-cs"/>
            </a:endParaRPr>
          </a:p>
          <a:p>
            <a:pPr marL="342900" indent="-342900">
              <a:spcBef>
                <a:spcPts val="0"/>
              </a:spcBef>
              <a:defRPr/>
            </a:pPr>
            <a:r>
              <a:rPr lang="en-US" sz="1800" b="1" kern="0" dirty="0">
                <a:latin typeface="+mn-lt"/>
                <a:ea typeface="+mn-ea"/>
                <a:cs typeface="+mn-cs"/>
              </a:rPr>
              <a:t>	# rpm -</a:t>
            </a:r>
            <a:r>
              <a:rPr lang="en-US" sz="1800" b="1" kern="0" dirty="0" err="1">
                <a:latin typeface="+mn-lt"/>
                <a:ea typeface="+mn-ea"/>
                <a:cs typeface="+mn-cs"/>
              </a:rPr>
              <a:t>qR</a:t>
            </a:r>
            <a:r>
              <a:rPr lang="en-US" sz="1800" b="1" kern="0" dirty="0">
                <a:latin typeface="+mn-lt"/>
                <a:ea typeface="+mn-ea"/>
                <a:cs typeface="+mn-cs"/>
              </a:rPr>
              <a:t> vsftpd</a:t>
            </a:r>
          </a:p>
          <a:p>
            <a:pPr marL="342900" indent="-342900">
              <a:spcBef>
                <a:spcPts val="0"/>
              </a:spcBef>
              <a:buFontTx/>
              <a:buChar char="-"/>
              <a:defRPr/>
            </a:pPr>
            <a:r>
              <a:rPr lang="en-US" sz="1800" b="1" kern="0" dirty="0"/>
              <a:t># rpm –q –requires vsftpd</a:t>
            </a:r>
          </a:p>
          <a:p>
            <a:pPr marL="342900" indent="-342900">
              <a:spcBef>
                <a:spcPts val="0"/>
              </a:spcBef>
              <a:buFontTx/>
              <a:buChar char="-"/>
              <a:defRPr/>
            </a:pPr>
            <a:endParaRPr lang="en-US" sz="1800" b="1" kern="0" dirty="0">
              <a:latin typeface="+mn-lt"/>
              <a:ea typeface="+mn-ea"/>
              <a:cs typeface="+mn-cs"/>
            </a:endParaRPr>
          </a:p>
          <a:p>
            <a:pPr marL="342900" indent="-342900">
              <a:spcBef>
                <a:spcPts val="0"/>
              </a:spcBef>
              <a:buFontTx/>
              <a:buChar char="-"/>
              <a:defRPr/>
            </a:pPr>
            <a:r>
              <a:rPr lang="en-US" sz="1800" kern="0" dirty="0">
                <a:latin typeface="+mn-lt"/>
                <a:ea typeface="+mn-ea"/>
                <a:cs typeface="+mn-cs"/>
              </a:rPr>
              <a:t>To</a:t>
            </a:r>
            <a:r>
              <a:rPr lang="en-US" sz="1800" b="1" kern="0" dirty="0">
                <a:latin typeface="+mn-lt"/>
                <a:ea typeface="+mn-ea"/>
                <a:cs typeface="+mn-cs"/>
              </a:rPr>
              <a:t> </a:t>
            </a:r>
            <a:r>
              <a:rPr lang="en-US" sz="1800" kern="0" dirty="0">
                <a:latin typeface="+mn-lt"/>
                <a:ea typeface="+mn-ea"/>
                <a:cs typeface="+mn-cs"/>
              </a:rPr>
              <a:t>see the file states</a:t>
            </a:r>
          </a:p>
          <a:p>
            <a:pPr marL="342900" indent="-342900">
              <a:spcBef>
                <a:spcPts val="0"/>
              </a:spcBef>
              <a:defRPr/>
            </a:pPr>
            <a:r>
              <a:rPr lang="en-US" sz="1800" b="1" kern="0" dirty="0">
                <a:latin typeface="+mn-lt"/>
                <a:ea typeface="+mn-ea"/>
                <a:cs typeface="+mn-cs"/>
              </a:rPr>
              <a:t>	# rpm –</a:t>
            </a:r>
            <a:r>
              <a:rPr lang="en-US" sz="1800" b="1" kern="0" dirty="0" err="1">
                <a:latin typeface="+mn-lt"/>
                <a:ea typeface="+mn-ea"/>
                <a:cs typeface="+mn-cs"/>
              </a:rPr>
              <a:t>qs</a:t>
            </a:r>
            <a:r>
              <a:rPr lang="en-US" sz="1800" b="1" kern="0" dirty="0">
                <a:latin typeface="+mn-lt"/>
                <a:ea typeface="+mn-ea"/>
                <a:cs typeface="+mn-cs"/>
              </a:rPr>
              <a:t> vsftpd</a:t>
            </a:r>
            <a:endParaRPr lang="en-US" sz="1600" b="1" kern="0" dirty="0">
              <a:latin typeface="+mn-lt"/>
              <a:ea typeface="+mn-ea"/>
              <a:cs typeface="+mn-cs"/>
            </a:endParaRPr>
          </a:p>
          <a:p>
            <a:pPr marL="342900" indent="-342900">
              <a:spcBef>
                <a:spcPts val="0"/>
              </a:spcBef>
              <a:buFontTx/>
              <a:buChar char="-"/>
              <a:defRPr/>
            </a:pPr>
            <a:endParaRPr lang="en-US" sz="1800" b="1" kern="0" dirty="0">
              <a:latin typeface="+mn-lt"/>
              <a:ea typeface="+mn-ea"/>
              <a:cs typeface="+mn-cs"/>
            </a:endParaRPr>
          </a:p>
          <a:p>
            <a:pPr marL="342900" indent="-342900">
              <a:spcBef>
                <a:spcPts val="0"/>
              </a:spcBef>
              <a:buFontTx/>
              <a:buChar char="-"/>
              <a:defRPr/>
            </a:pPr>
            <a:r>
              <a:rPr lang="en-US" sz="1800" kern="0" dirty="0">
                <a:latin typeface="+mn-lt"/>
                <a:ea typeface="+mn-ea"/>
                <a:cs typeface="+mn-cs"/>
              </a:rPr>
              <a:t>To s</a:t>
            </a:r>
            <a:r>
              <a:rPr lang="en-US" sz="1800" dirty="0"/>
              <a:t>how all available information for each file </a:t>
            </a:r>
          </a:p>
          <a:p>
            <a:pPr marL="342900" indent="-342900">
              <a:spcBef>
                <a:spcPts val="0"/>
              </a:spcBef>
              <a:defRPr/>
            </a:pPr>
            <a:r>
              <a:rPr lang="en-US" sz="1800" b="1" kern="0" dirty="0">
                <a:latin typeface="+mn-lt"/>
                <a:ea typeface="+mn-ea"/>
                <a:cs typeface="+mn-cs"/>
              </a:rPr>
              <a:t>	# rpm –q --dump vsftpd</a:t>
            </a:r>
          </a:p>
          <a:p>
            <a:pPr marL="342900" indent="-342900">
              <a:spcBef>
                <a:spcPts val="0"/>
              </a:spcBef>
              <a:defRPr/>
            </a:pPr>
            <a:endParaRPr lang="en-US" sz="1800" b="1" kern="0" dirty="0">
              <a:latin typeface="+mn-lt"/>
              <a:ea typeface="+mn-ea"/>
              <a:cs typeface="+mn-cs"/>
            </a:endParaRPr>
          </a:p>
        </p:txBody>
      </p:sp>
      <p:sp>
        <p:nvSpPr>
          <p:cNvPr id="6"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Patch Management</a:t>
            </a:r>
            <a:endParaRPr lang="en-US" sz="1400" dirty="0">
              <a:latin typeface="+mj-lt"/>
            </a:endParaRPr>
          </a:p>
        </p:txBody>
      </p:sp>
    </p:spTree>
    <p:extLst>
      <p:ext uri="{BB962C8B-B14F-4D97-AF65-F5344CB8AC3E}">
        <p14:creationId xmlns="" xmlns:p14="http://schemas.microsoft.com/office/powerpoint/2010/main" val="2961528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defTabSz="914400" eaLnBrk="1" hangingPunct="1">
              <a:buClr>
                <a:schemeClr val="tx1"/>
              </a:buClr>
              <a:buSzPct val="75000"/>
              <a:buFont typeface="Wingdings" pitchFamily="2" charset="2"/>
              <a:buNone/>
              <a:defRPr/>
            </a:pPr>
            <a:r>
              <a:rPr lang="en-US" b="1" dirty="0" smtClean="0">
                <a:solidFill>
                  <a:srgbClr val="C00000"/>
                </a:solidFill>
                <a:effectLst>
                  <a:outerShdw blurRad="38100" dist="38100" dir="2700000" algn="tl">
                    <a:srgbClr val="C0C0C0"/>
                  </a:outerShdw>
                </a:effectLst>
              </a:rPr>
              <a:t>History</a:t>
            </a:r>
          </a:p>
        </p:txBody>
      </p:sp>
      <p:sp>
        <p:nvSpPr>
          <p:cNvPr id="5123" name="Shape 2"/>
          <p:cNvSpPr>
            <a:spLocks noGrp="1"/>
          </p:cNvSpPr>
          <p:nvPr>
            <p:ph type="body" idx="1"/>
          </p:nvPr>
        </p:nvSpPr>
        <p:spPr>
          <a:xfrm>
            <a:off x="1020763" y="2667000"/>
            <a:ext cx="7651750" cy="3733800"/>
          </a:xfrm>
        </p:spPr>
        <p:txBody>
          <a:bodyPr>
            <a:normAutofit/>
          </a:bodyPr>
          <a:lstStyle/>
          <a:p>
            <a:pPr marL="739775" indent="-282575">
              <a:lnSpc>
                <a:spcPct val="90000"/>
              </a:lnSpc>
            </a:pPr>
            <a:r>
              <a:rPr lang="en-US" sz="2200" dirty="0" smtClean="0">
                <a:latin typeface="+mj-lt"/>
                <a:ea typeface="新細明體" pitchFamily="18" charset="-120"/>
              </a:rPr>
              <a:t>In 80’s, Microsoft’s DOS was the dominated OS for PC.</a:t>
            </a:r>
            <a:endParaRPr lang="en-US" sz="2200" dirty="0" smtClean="0">
              <a:latin typeface="+mj-lt"/>
            </a:endParaRPr>
          </a:p>
          <a:p>
            <a:pPr marL="739775" indent="-282575">
              <a:lnSpc>
                <a:spcPct val="90000"/>
              </a:lnSpc>
            </a:pPr>
            <a:r>
              <a:rPr lang="en-US" sz="2200" dirty="0" smtClean="0">
                <a:latin typeface="+mj-lt"/>
                <a:ea typeface="新細明體" pitchFamily="18" charset="-120"/>
              </a:rPr>
              <a:t>Apple MAC was better, but expensive.</a:t>
            </a:r>
            <a:endParaRPr lang="en-US" sz="2200" dirty="0" smtClean="0">
              <a:latin typeface="+mj-lt"/>
            </a:endParaRPr>
          </a:p>
          <a:p>
            <a:pPr marL="739775" indent="-282575">
              <a:lnSpc>
                <a:spcPct val="90000"/>
              </a:lnSpc>
            </a:pPr>
            <a:r>
              <a:rPr lang="en-US" sz="2200" dirty="0" smtClean="0">
                <a:latin typeface="+mj-lt"/>
                <a:ea typeface="新細明體" pitchFamily="18" charset="-120"/>
              </a:rPr>
              <a:t>UNIX was much better, but much, much more expensive. Only for minicomputer for commercial applications.</a:t>
            </a:r>
            <a:endParaRPr lang="en-US" sz="2200" dirty="0" smtClean="0">
              <a:latin typeface="+mj-lt"/>
            </a:endParaRPr>
          </a:p>
          <a:p>
            <a:pPr marL="739775" indent="-282575">
              <a:lnSpc>
                <a:spcPct val="90000"/>
              </a:lnSpc>
            </a:pPr>
            <a:r>
              <a:rPr lang="en-US" sz="2200" dirty="0" smtClean="0">
                <a:latin typeface="+mj-lt"/>
                <a:ea typeface="新細明體" pitchFamily="18" charset="-120"/>
              </a:rPr>
              <a:t>People was looking for a UNIX based system, which is cheaper and can run on PC.</a:t>
            </a:r>
            <a:endParaRPr lang="en-US" sz="2200" dirty="0" smtClean="0">
              <a:latin typeface="+mj-lt"/>
            </a:endParaRPr>
          </a:p>
          <a:p>
            <a:pPr marL="739775" indent="-282575">
              <a:lnSpc>
                <a:spcPct val="90000"/>
              </a:lnSpc>
            </a:pPr>
            <a:r>
              <a:rPr lang="en-US" sz="2200" dirty="0" smtClean="0">
                <a:latin typeface="+mj-lt"/>
                <a:ea typeface="新細明體" pitchFamily="18" charset="-120"/>
              </a:rPr>
              <a:t>Both DOS, MAC and UNIX were </a:t>
            </a:r>
            <a:r>
              <a:rPr lang="en-US" sz="2200" dirty="0" smtClean="0">
                <a:solidFill>
                  <a:srgbClr val="FF3300"/>
                </a:solidFill>
                <a:latin typeface="+mj-lt"/>
                <a:ea typeface="新細明體" pitchFamily="18" charset="-120"/>
              </a:rPr>
              <a:t>proprietary</a:t>
            </a:r>
            <a:r>
              <a:rPr lang="en-US" sz="2200" dirty="0" smtClean="0">
                <a:latin typeface="+mj-lt"/>
                <a:ea typeface="新細明體" pitchFamily="18" charset="-120"/>
              </a:rPr>
              <a:t>, i.e., the source code of </a:t>
            </a:r>
            <a:r>
              <a:rPr lang="en-US" sz="2200" dirty="0" smtClean="0">
                <a:solidFill>
                  <a:srgbClr val="FF3300"/>
                </a:solidFill>
                <a:latin typeface="+mj-lt"/>
                <a:ea typeface="新細明體" pitchFamily="18" charset="-120"/>
              </a:rPr>
              <a:t>their kernel is protected.</a:t>
            </a:r>
            <a:endParaRPr lang="en-US" sz="2200" dirty="0" smtClean="0">
              <a:latin typeface="+mj-lt"/>
            </a:endParaRPr>
          </a:p>
          <a:p>
            <a:pPr marL="739775" indent="-282575">
              <a:lnSpc>
                <a:spcPct val="90000"/>
              </a:lnSpc>
            </a:pPr>
            <a:r>
              <a:rPr lang="en-US" sz="2200" dirty="0" smtClean="0">
                <a:latin typeface="+mj-lt"/>
                <a:ea typeface="新細明體" pitchFamily="18" charset="-120"/>
              </a:rPr>
              <a:t>No modification is possible without paying high license fees.</a:t>
            </a:r>
            <a:endParaRPr lang="en-US" sz="2200" dirty="0" smtClean="0"/>
          </a:p>
        </p:txBody>
      </p:sp>
      <p:pic>
        <p:nvPicPr>
          <p:cNvPr id="5124" name="Rectangl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629400" y="304800"/>
            <a:ext cx="2043113" cy="1633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Footer Placeholder 2"/>
          <p:cNvSpPr txBox="1">
            <a:spLocks/>
          </p:cNvSpPr>
          <p:nvPr/>
        </p:nvSpPr>
        <p:spPr>
          <a:xfrm>
            <a:off x="6841621"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History of Linux</a:t>
            </a:r>
            <a:endParaRPr lang="en-US" sz="1400" dirty="0">
              <a:latin typeface="+mj-lt"/>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990600" y="381000"/>
            <a:ext cx="7772400" cy="1143000"/>
          </a:xfrm>
        </p:spPr>
        <p:txBody>
          <a:bodyPr anchor="t">
            <a:normAutofit/>
          </a:bodyPr>
          <a:lstStyle/>
          <a:p>
            <a:pPr marL="0" indent="0">
              <a:defRPr/>
            </a:pPr>
            <a:r>
              <a:rPr lang="en-US" b="1" dirty="0">
                <a:solidFill>
                  <a:srgbClr val="C00000"/>
                </a:solidFill>
                <a:effectLst>
                  <a:outerShdw blurRad="38100" dist="38100" dir="2700000" algn="tl">
                    <a:srgbClr val="C0C0C0"/>
                  </a:outerShdw>
                </a:effectLst>
              </a:rPr>
              <a:t>RPM Management</a:t>
            </a:r>
          </a:p>
        </p:txBody>
      </p:sp>
      <p:sp>
        <p:nvSpPr>
          <p:cNvPr id="74755" name="Shape 60418"/>
          <p:cNvSpPr>
            <a:spLocks noGrp="1" noChangeArrowheads="1"/>
          </p:cNvSpPr>
          <p:nvPr>
            <p:ph type="body" idx="1"/>
          </p:nvPr>
        </p:nvSpPr>
        <p:spPr>
          <a:xfrm>
            <a:off x="762000" y="1905000"/>
            <a:ext cx="7391400" cy="5410200"/>
          </a:xfrm>
        </p:spPr>
        <p:txBody>
          <a:bodyPr/>
          <a:lstStyle/>
          <a:p>
            <a:pPr defTabSz="914400" eaLnBrk="1" hangingPunct="1">
              <a:buFontTx/>
              <a:buChar char="-"/>
            </a:pPr>
            <a:r>
              <a:rPr lang="en-US" sz="1800" dirty="0" smtClean="0"/>
              <a:t>To install an RPM package</a:t>
            </a:r>
          </a:p>
          <a:p>
            <a:pPr defTabSz="914400" eaLnBrk="1" hangingPunct="1">
              <a:buFontTx/>
              <a:buNone/>
            </a:pPr>
            <a:r>
              <a:rPr lang="en-US" sz="1800" b="1" dirty="0" smtClean="0"/>
              <a:t>	# rpm –</a:t>
            </a:r>
            <a:r>
              <a:rPr lang="en-US" sz="1800" b="1" dirty="0" err="1" smtClean="0"/>
              <a:t>ivh</a:t>
            </a:r>
            <a:r>
              <a:rPr lang="en-US" sz="1800" b="1" dirty="0" smtClean="0"/>
              <a:t> nx-3.5.0-2.el6.centos.i686.rpm</a:t>
            </a:r>
          </a:p>
          <a:p>
            <a:pPr defTabSz="914400" eaLnBrk="1" hangingPunct="1">
              <a:buFontTx/>
              <a:buChar char="-"/>
            </a:pPr>
            <a:endParaRPr lang="en-US" sz="1800" b="1" dirty="0" smtClean="0"/>
          </a:p>
          <a:p>
            <a:pPr defTabSz="914400">
              <a:buFontTx/>
              <a:buNone/>
            </a:pPr>
            <a:r>
              <a:rPr lang="en-US" sz="1800" dirty="0" smtClean="0"/>
              <a:t>- To Upgrade a RPM Package</a:t>
            </a:r>
          </a:p>
          <a:p>
            <a:pPr defTabSz="914400">
              <a:buFontTx/>
              <a:buNone/>
            </a:pPr>
            <a:r>
              <a:rPr lang="en-US" sz="1800" b="1" dirty="0" smtClean="0"/>
              <a:t>	# rpm -</a:t>
            </a:r>
            <a:r>
              <a:rPr lang="en-US" sz="1800" b="1" dirty="0" err="1" smtClean="0"/>
              <a:t>Uvh</a:t>
            </a:r>
            <a:r>
              <a:rPr lang="en-US" sz="1800" b="1" dirty="0" smtClean="0"/>
              <a:t> nx-3.5.0-2.el6.centos.i686.rpm</a:t>
            </a:r>
          </a:p>
          <a:p>
            <a:pPr defTabSz="914400" eaLnBrk="1" hangingPunct="1">
              <a:buFontTx/>
              <a:buChar char="-"/>
            </a:pPr>
            <a:endParaRPr lang="en-US" sz="1800" b="1" dirty="0" smtClean="0"/>
          </a:p>
          <a:p>
            <a:pPr defTabSz="914400">
              <a:buFontTx/>
              <a:buNone/>
            </a:pPr>
            <a:r>
              <a:rPr lang="en-US" sz="1800" dirty="0" smtClean="0"/>
              <a:t>- To Remove a RPM Package</a:t>
            </a:r>
          </a:p>
          <a:p>
            <a:pPr defTabSz="914400">
              <a:buFontTx/>
              <a:buNone/>
            </a:pPr>
            <a:r>
              <a:rPr lang="en-US" sz="1800" b="1" dirty="0" smtClean="0"/>
              <a:t>	#  rpm -</a:t>
            </a:r>
            <a:r>
              <a:rPr lang="en-US" sz="1800" b="1" dirty="0" err="1" smtClean="0"/>
              <a:t>evv</a:t>
            </a:r>
            <a:r>
              <a:rPr lang="en-US" sz="1800" b="1" dirty="0" smtClean="0"/>
              <a:t> </a:t>
            </a:r>
            <a:r>
              <a:rPr lang="en-US" sz="1800" b="1" dirty="0" err="1" smtClean="0"/>
              <a:t>nx</a:t>
            </a:r>
            <a:endParaRPr lang="en-US" sz="1800" b="1" dirty="0" smtClean="0"/>
          </a:p>
          <a:p>
            <a:pPr defTabSz="914400">
              <a:buFontTx/>
              <a:buNone/>
            </a:pPr>
            <a:endParaRPr lang="en-US" sz="1800" b="1" dirty="0" smtClean="0"/>
          </a:p>
          <a:p>
            <a:pPr defTabSz="914400">
              <a:buFontTx/>
              <a:buNone/>
            </a:pPr>
            <a:r>
              <a:rPr lang="en-US" sz="1600" dirty="0" smtClean="0"/>
              <a:t>- To verify all RPM Packages</a:t>
            </a:r>
          </a:p>
          <a:p>
            <a:pPr defTabSz="914400">
              <a:buFontTx/>
              <a:buNone/>
            </a:pPr>
            <a:r>
              <a:rPr lang="en-US" sz="1600" b="1" dirty="0" smtClean="0"/>
              <a:t>	# rpm -</a:t>
            </a:r>
            <a:r>
              <a:rPr lang="en-US" sz="1600" b="1" dirty="0" err="1" smtClean="0"/>
              <a:t>Va</a:t>
            </a:r>
            <a:endParaRPr lang="en-US" sz="1600" b="1" dirty="0" smtClean="0"/>
          </a:p>
        </p:txBody>
      </p:sp>
      <p:sp>
        <p:nvSpPr>
          <p:cNvPr id="5"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Patch Management</a:t>
            </a:r>
            <a:endParaRPr lang="en-US" sz="1400" dirty="0">
              <a:latin typeface="+mj-lt"/>
            </a:endParaRPr>
          </a:p>
        </p:txBody>
      </p:sp>
    </p:spTree>
    <p:extLst>
      <p:ext uri="{BB962C8B-B14F-4D97-AF65-F5344CB8AC3E}">
        <p14:creationId xmlns="" xmlns:p14="http://schemas.microsoft.com/office/powerpoint/2010/main" val="375883004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381000" y="228600"/>
            <a:ext cx="7772400" cy="1143000"/>
          </a:xfrm>
        </p:spPr>
        <p:txBody>
          <a:bodyPr anchor="t">
            <a:noAutofit/>
          </a:bodyPr>
          <a:lstStyle/>
          <a:p>
            <a:pPr>
              <a:defRPr/>
            </a:pPr>
            <a:r>
              <a:rPr lang="en-US" b="1" dirty="0">
                <a:solidFill>
                  <a:srgbClr val="C00000"/>
                </a:solidFill>
                <a:effectLst>
                  <a:outerShdw blurRad="38100" dist="38100" dir="2700000" algn="tl">
                    <a:srgbClr val="C0C0C0"/>
                  </a:outerShdw>
                </a:effectLst>
              </a:rPr>
              <a:t>YellowDog Updater Modified (YUM)</a:t>
            </a:r>
          </a:p>
        </p:txBody>
      </p:sp>
      <p:sp>
        <p:nvSpPr>
          <p:cNvPr id="75779" name="Shape 60418"/>
          <p:cNvSpPr>
            <a:spLocks noGrp="1" noChangeArrowheads="1"/>
          </p:cNvSpPr>
          <p:nvPr>
            <p:ph type="body" idx="1"/>
          </p:nvPr>
        </p:nvSpPr>
        <p:spPr>
          <a:xfrm>
            <a:off x="457200" y="1676400"/>
            <a:ext cx="8229600" cy="4876800"/>
          </a:xfrm>
        </p:spPr>
        <p:txBody>
          <a:bodyPr/>
          <a:lstStyle/>
          <a:p>
            <a:pPr>
              <a:buFontTx/>
              <a:buNone/>
            </a:pPr>
            <a:r>
              <a:rPr lang="en-US" sz="1800" smtClean="0"/>
              <a:t>- 	To install</a:t>
            </a:r>
          </a:p>
          <a:p>
            <a:pPr>
              <a:buFontTx/>
              <a:buNone/>
            </a:pPr>
            <a:r>
              <a:rPr lang="en-US" sz="1600" b="1" smtClean="0"/>
              <a:t>     # yum install package1.rpm </a:t>
            </a:r>
            <a:endParaRPr lang="en-US" sz="1600" smtClean="0"/>
          </a:p>
          <a:p>
            <a:pPr>
              <a:buFontTx/>
              <a:buNone/>
            </a:pPr>
            <a:r>
              <a:rPr lang="en-US" sz="1600" b="1" smtClean="0"/>
              <a:t>     # yum install package1.rpm package2.rpm</a:t>
            </a:r>
          </a:p>
          <a:p>
            <a:pPr>
              <a:buFontTx/>
              <a:buNone/>
            </a:pPr>
            <a:endParaRPr lang="en-US" sz="1800" b="1" smtClean="0"/>
          </a:p>
          <a:p>
            <a:pPr>
              <a:buFontTx/>
              <a:buChar char="-"/>
            </a:pPr>
            <a:r>
              <a:rPr lang="en-US" sz="1800" smtClean="0"/>
              <a:t>To update</a:t>
            </a:r>
          </a:p>
          <a:p>
            <a:pPr>
              <a:buFontTx/>
              <a:buNone/>
            </a:pPr>
            <a:r>
              <a:rPr lang="en-US" sz="1600" b="1" smtClean="0"/>
              <a:t>      # yum update package1.rpm</a:t>
            </a:r>
            <a:endParaRPr lang="en-US" sz="1600" smtClean="0"/>
          </a:p>
          <a:p>
            <a:pPr>
              <a:buFontTx/>
              <a:buNone/>
            </a:pPr>
            <a:r>
              <a:rPr lang="en-US" sz="1600" b="1" smtClean="0"/>
              <a:t>      # yum update package1.rpm package2.rpm</a:t>
            </a:r>
          </a:p>
          <a:p>
            <a:pPr>
              <a:buFontTx/>
              <a:buNone/>
            </a:pPr>
            <a:endParaRPr lang="en-US" sz="1800" b="1" smtClean="0"/>
          </a:p>
          <a:p>
            <a:pPr>
              <a:buFontTx/>
              <a:buNone/>
            </a:pPr>
            <a:r>
              <a:rPr lang="en-US" sz="1800" smtClean="0"/>
              <a:t>-    To search</a:t>
            </a:r>
          </a:p>
          <a:p>
            <a:pPr>
              <a:buFontTx/>
              <a:buNone/>
            </a:pPr>
            <a:r>
              <a:rPr lang="en-US" sz="1600" b="1" smtClean="0"/>
              <a:t>	# yum search package1.rpm</a:t>
            </a:r>
            <a:endParaRPr lang="en-US" sz="1600" smtClean="0"/>
          </a:p>
          <a:p>
            <a:pPr>
              <a:buFontTx/>
              <a:buNone/>
            </a:pPr>
            <a:r>
              <a:rPr lang="en-US" sz="1600" b="1" smtClean="0"/>
              <a:t>	# yum search package1 package2</a:t>
            </a:r>
          </a:p>
          <a:p>
            <a:pPr>
              <a:buFontTx/>
              <a:buNone/>
            </a:pPr>
            <a:endParaRPr lang="en-US" sz="1800" b="1" smtClean="0"/>
          </a:p>
          <a:p>
            <a:pPr>
              <a:buFontTx/>
              <a:buChar char="-"/>
            </a:pPr>
            <a:r>
              <a:rPr lang="en-US" sz="1800" smtClean="0"/>
              <a:t>To remove/uninstall</a:t>
            </a:r>
          </a:p>
          <a:p>
            <a:pPr>
              <a:buFontTx/>
              <a:buNone/>
            </a:pPr>
            <a:r>
              <a:rPr lang="en-US" sz="1600" b="1" smtClean="0"/>
              <a:t>		# yum remove package1.rpm</a:t>
            </a:r>
            <a:endParaRPr lang="en-US" sz="1600" smtClean="0"/>
          </a:p>
          <a:p>
            <a:pPr>
              <a:buFontTx/>
              <a:buNone/>
            </a:pPr>
            <a:r>
              <a:rPr lang="en-US" sz="1600" b="1" smtClean="0"/>
              <a:t>	# yum remove package1.rpm package2.rpm</a:t>
            </a:r>
          </a:p>
        </p:txBody>
      </p:sp>
      <p:sp>
        <p:nvSpPr>
          <p:cNvPr id="5"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Patch Management</a:t>
            </a:r>
            <a:endParaRPr lang="en-US" sz="1400" dirty="0">
              <a:latin typeface="+mj-lt"/>
            </a:endParaRPr>
          </a:p>
        </p:txBody>
      </p:sp>
    </p:spTree>
    <p:extLst>
      <p:ext uri="{BB962C8B-B14F-4D97-AF65-F5344CB8AC3E}">
        <p14:creationId xmlns="" xmlns:p14="http://schemas.microsoft.com/office/powerpoint/2010/main" val="283519903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381000" y="228600"/>
            <a:ext cx="7772400" cy="1143000"/>
          </a:xfrm>
        </p:spPr>
        <p:txBody>
          <a:bodyPr anchor="t">
            <a:normAutofit fontScale="90000"/>
          </a:bodyPr>
          <a:lstStyle/>
          <a:p>
            <a:pPr>
              <a:defRPr/>
            </a:pPr>
            <a:r>
              <a:rPr lang="en-US" b="1" dirty="0" err="1">
                <a:solidFill>
                  <a:srgbClr val="C00000"/>
                </a:solidFill>
                <a:effectLst>
                  <a:outerShdw blurRad="38100" dist="38100" dir="2700000" algn="tl">
                    <a:srgbClr val="C0C0C0"/>
                  </a:outerShdw>
                </a:effectLst>
              </a:rPr>
              <a:t>YellowDog</a:t>
            </a:r>
            <a:r>
              <a:rPr lang="en-US" b="1" dirty="0">
                <a:solidFill>
                  <a:srgbClr val="C00000"/>
                </a:solidFill>
                <a:effectLst>
                  <a:outerShdw blurRad="38100" dist="38100" dir="2700000" algn="tl">
                    <a:srgbClr val="C0C0C0"/>
                  </a:outerShdw>
                </a:effectLst>
              </a:rPr>
              <a:t> Updater Modified (YUM)</a:t>
            </a:r>
            <a:endParaRPr lang="en-US" dirty="0" smtClean="0">
              <a:solidFill>
                <a:srgbClr val="FF0000"/>
              </a:solidFill>
            </a:endParaRPr>
          </a:p>
        </p:txBody>
      </p:sp>
      <p:sp>
        <p:nvSpPr>
          <p:cNvPr id="68611" name="Shape 60418"/>
          <p:cNvSpPr>
            <a:spLocks noGrp="1" noChangeArrowheads="1"/>
          </p:cNvSpPr>
          <p:nvPr>
            <p:ph type="body" idx="1"/>
          </p:nvPr>
        </p:nvSpPr>
        <p:spPr>
          <a:xfrm>
            <a:off x="457200" y="2514600"/>
            <a:ext cx="3581400" cy="4038600"/>
          </a:xfrm>
        </p:spPr>
        <p:txBody>
          <a:bodyPr>
            <a:normAutofit lnSpcReduction="10000"/>
          </a:bodyPr>
          <a:lstStyle/>
          <a:p>
            <a:pPr>
              <a:buFontTx/>
              <a:buNone/>
              <a:defRPr/>
            </a:pPr>
            <a:r>
              <a:rPr lang="en-US" sz="1800" dirty="0" smtClean="0"/>
              <a:t>-	To update</a:t>
            </a:r>
          </a:p>
          <a:p>
            <a:pPr lvl="1">
              <a:buFontTx/>
              <a:buNone/>
              <a:defRPr/>
            </a:pPr>
            <a:r>
              <a:rPr lang="en-US" sz="1600" b="1" dirty="0" smtClean="0">
                <a:cs typeface="+mn-cs"/>
              </a:rPr>
              <a:t># yum check-update</a:t>
            </a:r>
            <a:endParaRPr lang="en-US" sz="1600" dirty="0" smtClean="0">
              <a:cs typeface="+mn-cs"/>
            </a:endParaRPr>
          </a:p>
          <a:p>
            <a:pPr lvl="1">
              <a:buFontTx/>
              <a:buNone/>
              <a:defRPr/>
            </a:pPr>
            <a:r>
              <a:rPr lang="en-US" sz="1600" b="1" dirty="0" smtClean="0">
                <a:cs typeface="+mn-cs"/>
              </a:rPr>
              <a:t># yum update</a:t>
            </a:r>
            <a:endParaRPr lang="en-US" sz="1600" dirty="0" smtClean="0">
              <a:cs typeface="+mn-cs"/>
            </a:endParaRPr>
          </a:p>
          <a:p>
            <a:pPr lvl="1">
              <a:buFontTx/>
              <a:buNone/>
              <a:defRPr/>
            </a:pPr>
            <a:r>
              <a:rPr lang="en-US" sz="1600" b="1" dirty="0" smtClean="0">
                <a:cs typeface="+mn-cs"/>
              </a:rPr>
              <a:t># yum update –y</a:t>
            </a:r>
            <a:endParaRPr lang="en-US" sz="1600" dirty="0" smtClean="0">
              <a:cs typeface="+mn-cs"/>
            </a:endParaRPr>
          </a:p>
          <a:p>
            <a:pPr lvl="1">
              <a:buFontTx/>
              <a:buNone/>
              <a:defRPr/>
            </a:pPr>
            <a:r>
              <a:rPr lang="en-US" sz="1600" b="1" dirty="0" smtClean="0">
                <a:cs typeface="+mn-cs"/>
              </a:rPr>
              <a:t># yum update yum</a:t>
            </a:r>
          </a:p>
          <a:p>
            <a:pPr>
              <a:buFontTx/>
              <a:buNone/>
              <a:defRPr/>
            </a:pPr>
            <a:endParaRPr lang="en-US" sz="1800" b="1" dirty="0" smtClean="0"/>
          </a:p>
          <a:p>
            <a:pPr>
              <a:buFontTx/>
              <a:buNone/>
              <a:defRPr/>
            </a:pPr>
            <a:r>
              <a:rPr lang="en-US" sz="1800" dirty="0" smtClean="0"/>
              <a:t>-	Get info</a:t>
            </a:r>
          </a:p>
          <a:p>
            <a:pPr>
              <a:buFontTx/>
              <a:buNone/>
              <a:defRPr/>
            </a:pPr>
            <a:r>
              <a:rPr lang="en-US" sz="1600" b="1" dirty="0" smtClean="0"/>
              <a:t>	# yum info yum</a:t>
            </a:r>
            <a:endParaRPr lang="en-US" sz="1600" dirty="0" smtClean="0"/>
          </a:p>
          <a:p>
            <a:pPr>
              <a:buFontTx/>
              <a:buNone/>
              <a:defRPr/>
            </a:pPr>
            <a:r>
              <a:rPr lang="en-US" sz="1600" b="1" dirty="0" smtClean="0"/>
              <a:t>	# yum info vsftpd</a:t>
            </a:r>
            <a:endParaRPr lang="en-US" sz="1600" dirty="0" smtClean="0"/>
          </a:p>
          <a:p>
            <a:pPr>
              <a:buFontTx/>
              <a:buNone/>
              <a:defRPr/>
            </a:pPr>
            <a:endParaRPr lang="en-US" sz="1800" dirty="0" smtClean="0"/>
          </a:p>
          <a:p>
            <a:pPr>
              <a:buFontTx/>
              <a:buNone/>
              <a:defRPr/>
            </a:pPr>
            <a:r>
              <a:rPr lang="en-US" sz="1800" dirty="0" smtClean="0"/>
              <a:t>-	To see the lists</a:t>
            </a:r>
          </a:p>
          <a:p>
            <a:pPr>
              <a:buFontTx/>
              <a:buNone/>
              <a:defRPr/>
            </a:pPr>
            <a:r>
              <a:rPr lang="en-US" sz="1600" b="1" dirty="0" smtClean="0"/>
              <a:t>	# yum list all</a:t>
            </a:r>
            <a:endParaRPr lang="en-US" sz="1600" dirty="0" smtClean="0"/>
          </a:p>
          <a:p>
            <a:pPr>
              <a:buFontTx/>
              <a:buNone/>
              <a:defRPr/>
            </a:pPr>
            <a:r>
              <a:rPr lang="en-US" sz="1600" b="1" dirty="0" smtClean="0"/>
              <a:t>	# yum list available</a:t>
            </a:r>
            <a:endParaRPr lang="en-US" sz="1600" dirty="0" smtClean="0"/>
          </a:p>
          <a:p>
            <a:pPr>
              <a:buFontTx/>
              <a:buNone/>
              <a:defRPr/>
            </a:pPr>
            <a:r>
              <a:rPr lang="en-US" sz="1600" b="1" dirty="0" smtClean="0"/>
              <a:t>	# yum list installed</a:t>
            </a:r>
            <a:endParaRPr lang="en-US" sz="1600" dirty="0" smtClean="0"/>
          </a:p>
          <a:p>
            <a:pPr>
              <a:buFontTx/>
              <a:buNone/>
              <a:defRPr/>
            </a:pPr>
            <a:endParaRPr lang="en-US" sz="1800" dirty="0" smtClean="0"/>
          </a:p>
        </p:txBody>
      </p:sp>
      <p:sp>
        <p:nvSpPr>
          <p:cNvPr id="76806" name="Shape 60418"/>
          <p:cNvSpPr txBox="1">
            <a:spLocks noChangeArrowheads="1"/>
          </p:cNvSpPr>
          <p:nvPr/>
        </p:nvSpPr>
        <p:spPr bwMode="auto">
          <a:xfrm>
            <a:off x="4419600" y="2819400"/>
            <a:ext cx="4114800" cy="381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buFontTx/>
              <a:buChar char="-"/>
            </a:pPr>
            <a:r>
              <a:rPr lang="en-US" sz="1800" dirty="0"/>
              <a:t>    To clean</a:t>
            </a:r>
          </a:p>
          <a:p>
            <a:pPr eaLnBrk="1" hangingPunct="1"/>
            <a:r>
              <a:rPr lang="en-US" sz="1800" b="1" dirty="0"/>
              <a:t>      </a:t>
            </a:r>
            <a:r>
              <a:rPr lang="en-US" sz="1600" b="1" dirty="0"/>
              <a:t># yum clean package1.rpm</a:t>
            </a:r>
            <a:endParaRPr lang="en-US" sz="1600" dirty="0"/>
          </a:p>
          <a:p>
            <a:pPr eaLnBrk="1" hangingPunct="1"/>
            <a:r>
              <a:rPr lang="en-US" sz="1600" b="1" dirty="0"/>
              <a:t>      # yum clean all</a:t>
            </a:r>
          </a:p>
          <a:p>
            <a:pPr eaLnBrk="1" hangingPunct="1"/>
            <a:endParaRPr lang="en-US" sz="1800" b="1" dirty="0"/>
          </a:p>
          <a:p>
            <a:pPr eaLnBrk="1" hangingPunct="1"/>
            <a:endParaRPr lang="en-US" sz="1800" b="1" dirty="0"/>
          </a:p>
          <a:p>
            <a:pPr eaLnBrk="1" hangingPunct="1"/>
            <a:r>
              <a:rPr lang="en-US" sz="1800" dirty="0"/>
              <a:t>-    To see what provides</a:t>
            </a:r>
          </a:p>
          <a:p>
            <a:pPr lvl="1" eaLnBrk="1" hangingPunct="1"/>
            <a:r>
              <a:rPr lang="en-US" sz="1600" b="1" dirty="0"/>
              <a:t># yum provides </a:t>
            </a:r>
            <a:r>
              <a:rPr lang="en-US" sz="1600" b="1" dirty="0" err="1"/>
              <a:t>vsftpd</a:t>
            </a:r>
            <a:endParaRPr lang="en-US" sz="1600" dirty="0"/>
          </a:p>
          <a:p>
            <a:pPr lvl="1" eaLnBrk="1" hangingPunct="1"/>
            <a:r>
              <a:rPr lang="en-US" sz="1600" b="1" dirty="0"/>
              <a:t># yum provides yum</a:t>
            </a:r>
            <a:endParaRPr lang="en-US" sz="1600" dirty="0"/>
          </a:p>
          <a:p>
            <a:pPr lvl="1" eaLnBrk="1" hangingPunct="1"/>
            <a:r>
              <a:rPr lang="en-US" sz="1600" b="1" dirty="0"/>
              <a:t># yum </a:t>
            </a:r>
            <a:r>
              <a:rPr lang="en-US" sz="1600" b="1" dirty="0" err="1"/>
              <a:t>whatprovides</a:t>
            </a:r>
            <a:r>
              <a:rPr lang="en-US" sz="1600" b="1" dirty="0"/>
              <a:t> </a:t>
            </a:r>
            <a:r>
              <a:rPr lang="en-US" sz="1600" b="1" dirty="0" err="1"/>
              <a:t>vsftpd</a:t>
            </a:r>
            <a:endParaRPr lang="en-US" sz="1600" dirty="0"/>
          </a:p>
          <a:p>
            <a:pPr lvl="1" eaLnBrk="1" hangingPunct="1"/>
            <a:r>
              <a:rPr lang="en-US" sz="1600" b="1" dirty="0"/>
              <a:t># yum </a:t>
            </a:r>
            <a:r>
              <a:rPr lang="en-US" sz="1600" b="1" dirty="0" err="1"/>
              <a:t>whatprovides</a:t>
            </a:r>
            <a:r>
              <a:rPr lang="en-US" sz="1600" b="1" dirty="0"/>
              <a:t> /</a:t>
            </a:r>
            <a:r>
              <a:rPr lang="en-US" sz="1600" b="1" dirty="0" err="1"/>
              <a:t>etc</a:t>
            </a:r>
            <a:r>
              <a:rPr lang="en-US" sz="1600" b="1" dirty="0"/>
              <a:t>/</a:t>
            </a:r>
            <a:r>
              <a:rPr lang="en-US" sz="1600" b="1" dirty="0" err="1"/>
              <a:t>passwd</a:t>
            </a:r>
            <a:endParaRPr lang="en-US" sz="1600" b="1" dirty="0"/>
          </a:p>
          <a:p>
            <a:pPr eaLnBrk="1" hangingPunct="1"/>
            <a:endParaRPr lang="en-US" sz="1800" b="1" dirty="0"/>
          </a:p>
          <a:p>
            <a:pPr eaLnBrk="1" hangingPunct="1"/>
            <a:endParaRPr lang="en-US" sz="1800" b="1" dirty="0"/>
          </a:p>
          <a:p>
            <a:pPr eaLnBrk="1" hangingPunct="1"/>
            <a:endParaRPr lang="en-US" sz="1800" dirty="0"/>
          </a:p>
        </p:txBody>
      </p:sp>
      <p:sp>
        <p:nvSpPr>
          <p:cNvPr id="6"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Patch Management</a:t>
            </a:r>
            <a:endParaRPr lang="en-US" sz="1400" dirty="0">
              <a:latin typeface="+mj-lt"/>
            </a:endParaRPr>
          </a:p>
        </p:txBody>
      </p:sp>
    </p:spTree>
    <p:extLst>
      <p:ext uri="{BB962C8B-B14F-4D97-AF65-F5344CB8AC3E}">
        <p14:creationId xmlns="" xmlns:p14="http://schemas.microsoft.com/office/powerpoint/2010/main" val="278049098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noChangeArrowheads="1"/>
          </p:cNvSpPr>
          <p:nvPr>
            <p:ph type="title"/>
          </p:nvPr>
        </p:nvSpPr>
        <p:spPr>
          <a:xfrm>
            <a:off x="381000" y="228600"/>
            <a:ext cx="7772400" cy="1143000"/>
          </a:xfrm>
        </p:spPr>
        <p:txBody>
          <a:bodyPr anchor="t">
            <a:normAutofit fontScale="90000"/>
          </a:bodyPr>
          <a:lstStyle/>
          <a:p>
            <a:pPr>
              <a:defRPr/>
            </a:pPr>
            <a:r>
              <a:rPr lang="en-US" b="1" dirty="0" err="1">
                <a:solidFill>
                  <a:srgbClr val="C00000"/>
                </a:solidFill>
                <a:effectLst>
                  <a:outerShdw blurRad="38100" dist="38100" dir="2700000" algn="tl">
                    <a:srgbClr val="C0C0C0"/>
                  </a:outerShdw>
                </a:effectLst>
              </a:rPr>
              <a:t>YellowDog</a:t>
            </a:r>
            <a:r>
              <a:rPr lang="en-US" b="1" dirty="0">
                <a:solidFill>
                  <a:srgbClr val="C00000"/>
                </a:solidFill>
                <a:effectLst>
                  <a:outerShdw blurRad="38100" dist="38100" dir="2700000" algn="tl">
                    <a:srgbClr val="C0C0C0"/>
                  </a:outerShdw>
                </a:effectLst>
              </a:rPr>
              <a:t> Updater Modified (YUM)</a:t>
            </a:r>
            <a:endParaRPr lang="en-US" dirty="0" smtClean="0">
              <a:solidFill>
                <a:srgbClr val="FF0000"/>
              </a:solidFill>
            </a:endParaRPr>
          </a:p>
        </p:txBody>
      </p:sp>
      <p:sp>
        <p:nvSpPr>
          <p:cNvPr id="77827" name="Shape 60418"/>
          <p:cNvSpPr>
            <a:spLocks noGrp="1" noChangeArrowheads="1"/>
          </p:cNvSpPr>
          <p:nvPr>
            <p:ph type="body" idx="1"/>
          </p:nvPr>
        </p:nvSpPr>
        <p:spPr>
          <a:xfrm>
            <a:off x="457200" y="2590800"/>
            <a:ext cx="8001000" cy="3962400"/>
          </a:xfrm>
        </p:spPr>
        <p:txBody>
          <a:bodyPr>
            <a:normAutofit fontScale="92500" lnSpcReduction="20000"/>
          </a:bodyPr>
          <a:lstStyle/>
          <a:p>
            <a:r>
              <a:rPr lang="en-US" sz="1800" dirty="0" smtClean="0"/>
              <a:t>When managing several identical systems, Yum also allows you to perform a transaction on one of them, store the transaction details in a file, and after a period of testing, repeat the same transaction on the remaining systems as well. </a:t>
            </a:r>
          </a:p>
          <a:p>
            <a:pPr>
              <a:buFontTx/>
              <a:buNone/>
            </a:pPr>
            <a:r>
              <a:rPr lang="en-US" sz="1800" dirty="0" smtClean="0"/>
              <a:t> </a:t>
            </a:r>
            <a:r>
              <a:rPr lang="en-US" sz="1800" b="1" dirty="0" smtClean="0"/>
              <a:t>	# yum -q history </a:t>
            </a:r>
            <a:r>
              <a:rPr lang="en-US" sz="1800" b="1" dirty="0" err="1" smtClean="0"/>
              <a:t>addon</a:t>
            </a:r>
            <a:r>
              <a:rPr lang="en-US" sz="1800" b="1" dirty="0" smtClean="0"/>
              <a:t>-info id </a:t>
            </a:r>
            <a:r>
              <a:rPr lang="en-US" sz="1800" b="1" dirty="0" err="1" smtClean="0"/>
              <a:t>saved_tx</a:t>
            </a:r>
            <a:r>
              <a:rPr lang="en-US" sz="1800" b="1" dirty="0" smtClean="0"/>
              <a:t> &gt; </a:t>
            </a:r>
            <a:r>
              <a:rPr lang="en-US" sz="1800" b="1" dirty="0" err="1" smtClean="0"/>
              <a:t>file_name</a:t>
            </a:r>
            <a:endParaRPr lang="en-US" sz="1800" dirty="0" smtClean="0"/>
          </a:p>
          <a:p>
            <a:endParaRPr lang="en-US" sz="1800" dirty="0" smtClean="0"/>
          </a:p>
          <a:p>
            <a:r>
              <a:rPr lang="en-US" sz="1800" dirty="0" smtClean="0"/>
              <a:t>Copy paste this file onto other system</a:t>
            </a:r>
          </a:p>
          <a:p>
            <a:pPr>
              <a:buFontTx/>
              <a:buNone/>
            </a:pPr>
            <a:r>
              <a:rPr lang="en-US" sz="1800" dirty="0" smtClean="0"/>
              <a:t> </a:t>
            </a:r>
            <a:r>
              <a:rPr lang="en-US" sz="1800" b="1" dirty="0" smtClean="0"/>
              <a:t>	# yum load-transaction </a:t>
            </a:r>
            <a:r>
              <a:rPr lang="en-US" sz="1800" b="1" dirty="0" err="1" smtClean="0"/>
              <a:t>file_name</a:t>
            </a:r>
            <a:endParaRPr lang="en-US" sz="1800" dirty="0" smtClean="0"/>
          </a:p>
          <a:p>
            <a:pPr>
              <a:buFontTx/>
              <a:buNone/>
            </a:pPr>
            <a:endParaRPr lang="en-US" sz="1600" b="1" dirty="0" smtClean="0"/>
          </a:p>
          <a:p>
            <a:pPr>
              <a:buFontTx/>
              <a:buNone/>
            </a:pPr>
            <a:r>
              <a:rPr lang="en-US" sz="1600" b="1" dirty="0" smtClean="0"/>
              <a:t>Note</a:t>
            </a:r>
            <a:r>
              <a:rPr lang="en-US" sz="1600" dirty="0" smtClean="0"/>
              <a:t>, however that the </a:t>
            </a:r>
            <a:r>
              <a:rPr lang="en-US" sz="1600" dirty="0" err="1" smtClean="0"/>
              <a:t>rpmdb</a:t>
            </a:r>
            <a:r>
              <a:rPr lang="en-US" sz="1600" dirty="0" smtClean="0"/>
              <a:t> version stored in the file must be identical to the version on the target system.</a:t>
            </a:r>
          </a:p>
          <a:p>
            <a:r>
              <a:rPr lang="en-US" sz="1800" dirty="0" smtClean="0"/>
              <a:t> To list the yum history</a:t>
            </a:r>
          </a:p>
          <a:p>
            <a:pPr>
              <a:buFontTx/>
              <a:buNone/>
            </a:pPr>
            <a:r>
              <a:rPr lang="en-US" sz="1800" b="1" dirty="0" smtClean="0"/>
              <a:t>	# yum history list all</a:t>
            </a:r>
          </a:p>
          <a:p>
            <a:pPr>
              <a:buFontTx/>
              <a:buNone/>
            </a:pPr>
            <a:endParaRPr lang="en-US" sz="1800" dirty="0" smtClean="0"/>
          </a:p>
          <a:p>
            <a:r>
              <a:rPr lang="en-US" sz="1800" dirty="0" smtClean="0"/>
              <a:t>Starting New Transaction History</a:t>
            </a:r>
          </a:p>
          <a:p>
            <a:pPr>
              <a:buFontTx/>
              <a:buNone/>
            </a:pPr>
            <a:r>
              <a:rPr lang="en-US" sz="1800" dirty="0" smtClean="0"/>
              <a:t> </a:t>
            </a:r>
            <a:r>
              <a:rPr lang="en-US" sz="1800" b="1" dirty="0" smtClean="0"/>
              <a:t>	# yum history new</a:t>
            </a:r>
            <a:endParaRPr lang="en-US" sz="1800" dirty="0" smtClean="0"/>
          </a:p>
          <a:p>
            <a:pPr>
              <a:buFontTx/>
              <a:buNone/>
            </a:pPr>
            <a:endParaRPr lang="en-US" sz="1800" dirty="0" smtClean="0"/>
          </a:p>
        </p:txBody>
      </p:sp>
      <p:sp>
        <p:nvSpPr>
          <p:cNvPr id="5"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Patch Management</a:t>
            </a:r>
            <a:endParaRPr lang="en-US" sz="1400" dirty="0">
              <a:latin typeface="+mj-lt"/>
            </a:endParaRPr>
          </a:p>
        </p:txBody>
      </p:sp>
    </p:spTree>
    <p:extLst>
      <p:ext uri="{BB962C8B-B14F-4D97-AF65-F5344CB8AC3E}">
        <p14:creationId xmlns="" xmlns:p14="http://schemas.microsoft.com/office/powerpoint/2010/main" val="68788291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itle 58371"/>
          <p:cNvSpPr>
            <a:spLocks noGrp="1" noChangeArrowheads="1"/>
          </p:cNvSpPr>
          <p:nvPr>
            <p:ph type="ctrTitle"/>
          </p:nvPr>
        </p:nvSpPr>
        <p:spPr>
          <a:xfrm>
            <a:off x="609600" y="1524000"/>
            <a:ext cx="7772400" cy="1470025"/>
          </a:xfrm>
        </p:spPr>
        <p:txBody>
          <a:bodyPr anchor="t">
            <a:normAutofit fontScale="90000"/>
          </a:bodyPr>
          <a:lstStyle/>
          <a:p>
            <a:pPr>
              <a:defRPr/>
            </a:pPr>
            <a:r>
              <a:rPr lang="en-US" b="1" dirty="0" smtClean="0">
                <a:solidFill>
                  <a:srgbClr val="C00000"/>
                </a:solidFill>
                <a:effectLst>
                  <a:outerShdw blurRad="38100" dist="38100" dir="2700000" algn="tl">
                    <a:srgbClr val="C0C0C0"/>
                  </a:outerShdw>
                </a:effectLst>
              </a:rPr>
              <a:t>RAID</a:t>
            </a:r>
            <a:br>
              <a:rPr lang="en-US" b="1" dirty="0" smtClean="0">
                <a:solidFill>
                  <a:srgbClr val="C00000"/>
                </a:solidFill>
                <a:effectLst>
                  <a:outerShdw blurRad="38100" dist="38100" dir="2700000" algn="tl">
                    <a:srgbClr val="C0C0C0"/>
                  </a:outerShdw>
                </a:effectLst>
              </a:rPr>
            </a:br>
            <a:r>
              <a:rPr lang="en-US" b="1" dirty="0" smtClean="0">
                <a:solidFill>
                  <a:srgbClr val="C00000"/>
                </a:solidFill>
                <a:effectLst>
                  <a:outerShdw blurRad="38100" dist="38100" dir="2700000" algn="tl">
                    <a:srgbClr val="C0C0C0"/>
                  </a:outerShdw>
                </a:effectLst>
              </a:rPr>
              <a:t>(Redundant Array Of Independent Disks)</a:t>
            </a:r>
          </a:p>
        </p:txBody>
      </p:sp>
    </p:spTree>
    <p:extLst>
      <p:ext uri="{BB962C8B-B14F-4D97-AF65-F5344CB8AC3E}">
        <p14:creationId xmlns="" xmlns:p14="http://schemas.microsoft.com/office/powerpoint/2010/main" val="324310397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txBox="1">
            <a:spLocks noChangeArrowheads="1"/>
          </p:cNvSpPr>
          <p:nvPr/>
        </p:nvSpPr>
        <p:spPr>
          <a:xfrm>
            <a:off x="914400" y="1295400"/>
            <a:ext cx="7772400" cy="5105400"/>
          </a:xfrm>
          <a:prstGeom prst="rect">
            <a:avLst/>
          </a:prstGeom>
        </p:spPr>
        <p:txBody>
          <a:bodyPr/>
          <a:lstStyle/>
          <a:p>
            <a:pPr marL="342900" indent="-342900">
              <a:spcBef>
                <a:spcPct val="20000"/>
              </a:spcBef>
              <a:defRPr/>
            </a:pPr>
            <a:endParaRPr lang="en-US" sz="1600" kern="0" dirty="0">
              <a:latin typeface="+mn-lt"/>
            </a:endParaRPr>
          </a:p>
        </p:txBody>
      </p:sp>
      <p:sp>
        <p:nvSpPr>
          <p:cNvPr id="56325" name="Rectangle 2"/>
          <p:cNvSpPr txBox="1">
            <a:spLocks noChangeArrowheads="1"/>
          </p:cNvSpPr>
          <p:nvPr/>
        </p:nvSpPr>
        <p:spPr bwMode="auto">
          <a:xfrm>
            <a:off x="914400" y="1219200"/>
            <a:ext cx="8229600" cy="563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p:txBody>
      </p:sp>
      <p:sp>
        <p:nvSpPr>
          <p:cNvPr id="14" name="Rectangle 2"/>
          <p:cNvSpPr>
            <a:spLocks noGrp="1" noChangeArrowheads="1"/>
          </p:cNvSpPr>
          <p:nvPr>
            <p:ph type="title"/>
          </p:nvPr>
        </p:nvSpPr>
        <p:spPr>
          <a:xfrm>
            <a:off x="-152400" y="228600"/>
            <a:ext cx="7239000" cy="685800"/>
          </a:xfrm>
        </p:spPr>
        <p:txBody>
          <a:bodyPr lIns="0" tIns="0" rIns="0" bIns="0">
            <a:normAutofit/>
          </a:bodyPr>
          <a:lstStyle/>
          <a:p>
            <a:pPr marL="1185863">
              <a:lnSpc>
                <a:spcPct val="95000"/>
              </a:lnSpc>
              <a:buClr>
                <a:srgbClr val="000000"/>
              </a:buClr>
              <a:buSzPct val="45000"/>
              <a:tabLst>
                <a:tab pos="657225" algn="l"/>
                <a:tab pos="1312863" algn="l"/>
                <a:tab pos="1970088" algn="l"/>
                <a:tab pos="2627313" algn="l"/>
                <a:tab pos="3282950" algn="l"/>
                <a:tab pos="3940175" algn="l"/>
                <a:tab pos="4595813" algn="l"/>
                <a:tab pos="5253038" algn="l"/>
                <a:tab pos="5910263" algn="l"/>
                <a:tab pos="6565900" algn="l"/>
                <a:tab pos="7223125" algn="l"/>
              </a:tabLst>
              <a:defRPr/>
            </a:pPr>
            <a:r>
              <a:rPr lang="en-GB" sz="4000" b="1" dirty="0" smtClean="0">
                <a:solidFill>
                  <a:srgbClr val="C00000"/>
                </a:solidFill>
                <a:effectLst>
                  <a:outerShdw blurRad="38100" dist="38100" dir="2700000" algn="tl">
                    <a:srgbClr val="C0C0C0"/>
                  </a:outerShdw>
                </a:effectLst>
              </a:rPr>
              <a:t>RAID </a:t>
            </a:r>
            <a:r>
              <a:rPr lang="en-GB" sz="4000" b="1" dirty="0">
                <a:solidFill>
                  <a:srgbClr val="C00000"/>
                </a:solidFill>
                <a:effectLst>
                  <a:outerShdw blurRad="38100" dist="38100" dir="2700000" algn="tl">
                    <a:srgbClr val="C0C0C0"/>
                  </a:outerShdw>
                </a:effectLst>
              </a:rPr>
              <a:t>concepts</a:t>
            </a:r>
          </a:p>
        </p:txBody>
      </p:sp>
      <p:sp>
        <p:nvSpPr>
          <p:cNvPr id="56327" name="Rectangle 2"/>
          <p:cNvSpPr txBox="1">
            <a:spLocks noChangeArrowheads="1"/>
          </p:cNvSpPr>
          <p:nvPr/>
        </p:nvSpPr>
        <p:spPr bwMode="auto">
          <a:xfrm>
            <a:off x="914400" y="1828800"/>
            <a:ext cx="8229600" cy="563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b="1" dirty="0">
                <a:latin typeface="+mj-lt"/>
              </a:rPr>
              <a:t>13.1 What is RAID:</a:t>
            </a:r>
          </a:p>
          <a:p>
            <a:pPr eaLnBrk="1" hangingPunct="1"/>
            <a:endParaRPr lang="en-US" sz="1600" b="1" dirty="0">
              <a:latin typeface="+mj-lt"/>
            </a:endParaRPr>
          </a:p>
          <a:p>
            <a:pPr eaLnBrk="1" hangingPunct="1">
              <a:buFont typeface="Wingdings" pitchFamily="2" charset="2"/>
              <a:buChar char="v"/>
            </a:pPr>
            <a:r>
              <a:rPr lang="en-US" sz="1600" dirty="0">
                <a:latin typeface="+mj-lt"/>
              </a:rPr>
              <a:t>    </a:t>
            </a:r>
            <a:r>
              <a:rPr lang="en-US" sz="1600" b="1" dirty="0">
                <a:latin typeface="+mj-lt"/>
              </a:rPr>
              <a:t>RAID</a:t>
            </a:r>
            <a:r>
              <a:rPr lang="en-US" sz="1600" dirty="0">
                <a:latin typeface="+mj-lt"/>
              </a:rPr>
              <a:t> (redundant array of independent disks; originally redundant array of inexpensive disks) is a way of storing the same data in different places (thus, redundantly) on multiple hard disks. By placing data on multiple disks, I/O (input/output) operations can overlap in a balanced way, improving performance. Since multiple disks increases the mean time between failures (MTBF), storing data redundantly also increases fault tolerance.</a:t>
            </a:r>
          </a:p>
          <a:p>
            <a:pPr eaLnBrk="1" hangingPunct="1">
              <a:buFont typeface="Wingdings" pitchFamily="2" charset="2"/>
              <a:buChar char="v"/>
            </a:pPr>
            <a:r>
              <a:rPr lang="en-US" sz="1600" dirty="0">
                <a:latin typeface="+mj-lt"/>
              </a:rPr>
              <a:t> The need for RAID can be summarized in two points given below. The two keywords are </a:t>
            </a:r>
            <a:r>
              <a:rPr lang="en-US" sz="1600" b="1" dirty="0">
                <a:latin typeface="+mj-lt"/>
              </a:rPr>
              <a:t>Redundant</a:t>
            </a:r>
            <a:r>
              <a:rPr lang="en-US" sz="1600" dirty="0">
                <a:latin typeface="+mj-lt"/>
              </a:rPr>
              <a:t> and </a:t>
            </a:r>
            <a:r>
              <a:rPr lang="en-US" sz="1600" b="1" dirty="0">
                <a:latin typeface="+mj-lt"/>
              </a:rPr>
              <a:t>Array</a:t>
            </a:r>
            <a:r>
              <a:rPr lang="en-US" sz="1600" dirty="0">
                <a:latin typeface="+mj-lt"/>
              </a:rPr>
              <a:t>. </a:t>
            </a:r>
          </a:p>
          <a:p>
            <a:pPr eaLnBrk="1" hangingPunct="1"/>
            <a:endParaRPr lang="en-US" sz="1600" dirty="0">
              <a:latin typeface="+mj-lt"/>
            </a:endParaRPr>
          </a:p>
          <a:p>
            <a:pPr eaLnBrk="1" hangingPunct="1"/>
            <a:r>
              <a:rPr lang="en-US" sz="1600" dirty="0">
                <a:latin typeface="+mj-lt"/>
              </a:rPr>
              <a:t>An </a:t>
            </a:r>
            <a:r>
              <a:rPr lang="en-US" sz="1600" b="1" dirty="0">
                <a:latin typeface="+mj-lt"/>
              </a:rPr>
              <a:t>array</a:t>
            </a:r>
            <a:r>
              <a:rPr lang="en-US" sz="1600" dirty="0">
                <a:latin typeface="+mj-lt"/>
              </a:rPr>
              <a:t> of multiple disks accessed in parallel will give </a:t>
            </a:r>
            <a:r>
              <a:rPr lang="en-US" sz="1600" b="1" dirty="0">
                <a:latin typeface="+mj-lt"/>
              </a:rPr>
              <a:t>greater throughput </a:t>
            </a:r>
            <a:r>
              <a:rPr lang="en-US" sz="1600" dirty="0">
                <a:latin typeface="+mj-lt"/>
              </a:rPr>
              <a:t>than a single disk.</a:t>
            </a:r>
          </a:p>
          <a:p>
            <a:pPr eaLnBrk="1" hangingPunct="1"/>
            <a:r>
              <a:rPr lang="en-US" sz="1600" b="1" dirty="0">
                <a:latin typeface="+mj-lt"/>
              </a:rPr>
              <a:t>Redundant</a:t>
            </a:r>
            <a:r>
              <a:rPr lang="en-US" sz="1600" dirty="0">
                <a:latin typeface="+mj-lt"/>
              </a:rPr>
              <a:t> data on multiple disks provides </a:t>
            </a:r>
            <a:r>
              <a:rPr lang="en-US" sz="1600" b="1" dirty="0">
                <a:latin typeface="+mj-lt"/>
              </a:rPr>
              <a:t>fault tolerance</a:t>
            </a:r>
            <a:r>
              <a:rPr lang="en-US" sz="1600" dirty="0">
                <a:latin typeface="+mj-lt"/>
              </a:rPr>
              <a:t>.</a:t>
            </a: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buFont typeface="Wingdings" pitchFamily="2" charset="2"/>
              <a:buChar char="v"/>
            </a:pPr>
            <a:endParaRPr lang="en-US" sz="1600" dirty="0">
              <a:latin typeface="+mj-lt"/>
            </a:endParaRPr>
          </a:p>
        </p:txBody>
      </p:sp>
      <p:sp>
        <p:nvSpPr>
          <p:cNvPr id="9"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RAID Concepts</a:t>
            </a:r>
            <a:endParaRPr lang="en-US" sz="1400" dirty="0">
              <a:latin typeface="+mj-lt"/>
            </a:endParaRPr>
          </a:p>
        </p:txBody>
      </p:sp>
    </p:spTree>
    <p:extLst>
      <p:ext uri="{BB962C8B-B14F-4D97-AF65-F5344CB8AC3E}">
        <p14:creationId xmlns="" xmlns:p14="http://schemas.microsoft.com/office/powerpoint/2010/main" val="3885960365"/>
      </p:ext>
    </p:extLst>
  </p:cSld>
  <p:clrMapOvr>
    <a:masterClrMapping/>
  </p:clrMapOvr>
  <p:transition spd="slow">
    <p:blinds dir="vert"/>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txBox="1">
            <a:spLocks noChangeArrowheads="1"/>
          </p:cNvSpPr>
          <p:nvPr/>
        </p:nvSpPr>
        <p:spPr>
          <a:xfrm>
            <a:off x="914400" y="1295400"/>
            <a:ext cx="7772400" cy="5105400"/>
          </a:xfrm>
          <a:prstGeom prst="rect">
            <a:avLst/>
          </a:prstGeom>
        </p:spPr>
        <p:txBody>
          <a:bodyPr/>
          <a:lstStyle/>
          <a:p>
            <a:pPr marL="342900" indent="-342900">
              <a:spcBef>
                <a:spcPct val="20000"/>
              </a:spcBef>
              <a:defRPr/>
            </a:pPr>
            <a:endParaRPr lang="en-US" sz="1600" kern="0" dirty="0">
              <a:latin typeface="+mn-lt"/>
            </a:endParaRPr>
          </a:p>
        </p:txBody>
      </p:sp>
      <p:sp>
        <p:nvSpPr>
          <p:cNvPr id="57349" name="Rectangle 2"/>
          <p:cNvSpPr txBox="1">
            <a:spLocks noChangeArrowheads="1"/>
          </p:cNvSpPr>
          <p:nvPr/>
        </p:nvSpPr>
        <p:spPr bwMode="auto">
          <a:xfrm>
            <a:off x="914400" y="1219200"/>
            <a:ext cx="8229600" cy="563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p:txBody>
      </p:sp>
      <p:sp>
        <p:nvSpPr>
          <p:cNvPr id="57351" name="Rectangle 2"/>
          <p:cNvSpPr txBox="1">
            <a:spLocks noChangeArrowheads="1"/>
          </p:cNvSpPr>
          <p:nvPr/>
        </p:nvSpPr>
        <p:spPr bwMode="auto">
          <a:xfrm>
            <a:off x="685800" y="1752600"/>
            <a:ext cx="8305800" cy="563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b="1" dirty="0" smtClean="0">
                <a:latin typeface="+mj-lt"/>
              </a:rPr>
              <a:t>RAID </a:t>
            </a:r>
            <a:r>
              <a:rPr lang="en-US" sz="1600" b="1" dirty="0">
                <a:latin typeface="+mj-lt"/>
              </a:rPr>
              <a:t>Levels:</a:t>
            </a:r>
          </a:p>
          <a:p>
            <a:pPr eaLnBrk="1" hangingPunct="1"/>
            <a:r>
              <a:rPr lang="en-US" sz="1600" dirty="0">
                <a:latin typeface="+mj-lt"/>
              </a:rPr>
              <a:t>On most situations you will be using one of the following four levels of RAIDs.</a:t>
            </a:r>
          </a:p>
          <a:p>
            <a:pPr eaLnBrk="1" hangingPunct="1"/>
            <a:r>
              <a:rPr lang="en-US" sz="1600" dirty="0">
                <a:latin typeface="+mj-lt"/>
              </a:rPr>
              <a:t>•	RAID 0</a:t>
            </a:r>
          </a:p>
          <a:p>
            <a:pPr eaLnBrk="1" hangingPunct="1"/>
            <a:r>
              <a:rPr lang="en-US" sz="1600" dirty="0">
                <a:latin typeface="+mj-lt"/>
              </a:rPr>
              <a:t>•	RAID 1</a:t>
            </a:r>
          </a:p>
          <a:p>
            <a:pPr eaLnBrk="1" hangingPunct="1"/>
            <a:r>
              <a:rPr lang="en-US" sz="1600" dirty="0">
                <a:latin typeface="+mj-lt"/>
              </a:rPr>
              <a:t>•	RAID 5</a:t>
            </a:r>
          </a:p>
          <a:p>
            <a:pPr eaLnBrk="1" hangingPunct="1"/>
            <a:r>
              <a:rPr lang="en-US" sz="1600" dirty="0">
                <a:latin typeface="+mj-lt"/>
              </a:rPr>
              <a:t>•	RAID 10 (also known as RAID 1+0)</a:t>
            </a:r>
          </a:p>
          <a:p>
            <a:pPr eaLnBrk="1" hangingPunct="1"/>
            <a:r>
              <a:rPr lang="en-US" sz="1600" dirty="0">
                <a:latin typeface="+mj-lt"/>
              </a:rPr>
              <a:t>This article explains the main difference between these raid levels along with an easy to understand diagram.</a:t>
            </a:r>
          </a:p>
          <a:p>
            <a:pPr eaLnBrk="1" hangingPunct="1"/>
            <a:endParaRPr lang="en-US" sz="1600" dirty="0">
              <a:latin typeface="+mj-lt"/>
            </a:endParaRPr>
          </a:p>
          <a:p>
            <a:pPr eaLnBrk="1" hangingPunct="1"/>
            <a:r>
              <a:rPr lang="en-US" sz="1600" dirty="0">
                <a:latin typeface="+mj-lt"/>
              </a:rPr>
              <a:t>In all the diagrams mentioned below:</a:t>
            </a:r>
          </a:p>
          <a:p>
            <a:pPr eaLnBrk="1" hangingPunct="1"/>
            <a:r>
              <a:rPr lang="en-US" sz="1600" b="1" dirty="0">
                <a:latin typeface="+mj-lt"/>
              </a:rPr>
              <a:t>A, B, C, D, E and F – represents blocks</a:t>
            </a:r>
          </a:p>
          <a:p>
            <a:pPr eaLnBrk="1" hangingPunct="1"/>
            <a:r>
              <a:rPr lang="en-US" sz="1600" b="1" dirty="0">
                <a:latin typeface="+mj-lt"/>
              </a:rPr>
              <a:t>p1, p2, and p3 – represents parity</a:t>
            </a:r>
          </a:p>
          <a:p>
            <a:pPr eaLnBrk="1" hangingPunct="1"/>
            <a:endParaRPr lang="en-US" sz="1600" b="1" dirty="0">
              <a:latin typeface="+mj-lt"/>
            </a:endParaRPr>
          </a:p>
          <a:p>
            <a:pPr eaLnBrk="1" hangingPunct="1">
              <a:buFont typeface="Wingdings" pitchFamily="2" charset="2"/>
              <a:buChar char="v"/>
            </a:pPr>
            <a:r>
              <a:rPr lang="en-US" sz="1600" b="1" dirty="0">
                <a:latin typeface="+mj-lt"/>
              </a:rPr>
              <a:t> RAID LEVEL 0</a:t>
            </a:r>
          </a:p>
          <a:p>
            <a:pPr eaLnBrk="1" hangingPunct="1"/>
            <a:endParaRPr lang="en-US" sz="1600" dirty="0">
              <a:latin typeface="+mj-lt"/>
            </a:endParaRPr>
          </a:p>
          <a:p>
            <a:pPr eaLnBrk="1" hangingPunct="1"/>
            <a:r>
              <a:rPr lang="en-US" sz="1600" dirty="0">
                <a:latin typeface="+mj-lt"/>
              </a:rPr>
              <a:t>Following are the key points to remember for RAID level 0.</a:t>
            </a:r>
          </a:p>
          <a:p>
            <a:pPr eaLnBrk="1" hangingPunct="1"/>
            <a:r>
              <a:rPr lang="en-US" sz="1600" dirty="0">
                <a:latin typeface="+mj-lt"/>
              </a:rPr>
              <a:t>•   Minimum 2 disks.</a:t>
            </a:r>
          </a:p>
          <a:p>
            <a:pPr eaLnBrk="1" hangingPunct="1"/>
            <a:r>
              <a:rPr lang="en-US" sz="1600" dirty="0">
                <a:latin typeface="+mj-lt"/>
              </a:rPr>
              <a:t>•   Excellent performance ( as blocks are striped ).</a:t>
            </a:r>
          </a:p>
          <a:p>
            <a:pPr eaLnBrk="1" hangingPunct="1"/>
            <a:r>
              <a:rPr lang="en-US" sz="1600" dirty="0">
                <a:latin typeface="+mj-lt"/>
              </a:rPr>
              <a:t>•   No redundancy ( no mirror, no parity ).</a:t>
            </a:r>
          </a:p>
          <a:p>
            <a:pPr eaLnBrk="1" hangingPunct="1"/>
            <a:r>
              <a:rPr lang="en-US" sz="1600" dirty="0">
                <a:latin typeface="+mj-lt"/>
              </a:rPr>
              <a:t>•   Don’t use this for any critical system.</a:t>
            </a:r>
          </a:p>
          <a:p>
            <a:pPr eaLnBrk="1" hangingPunct="1"/>
            <a:endParaRPr lang="en-US" sz="1600" dirty="0">
              <a:latin typeface="+mj-lt"/>
            </a:endParaRPr>
          </a:p>
          <a:p>
            <a:pPr eaLnBrk="1" hangingPunct="1">
              <a:buFont typeface="Wingdings" pitchFamily="2" charset="2"/>
              <a:buChar char="v"/>
            </a:pPr>
            <a:endParaRPr lang="en-US" sz="1600" dirty="0">
              <a:latin typeface="+mj-lt"/>
            </a:endParaRPr>
          </a:p>
        </p:txBody>
      </p:sp>
      <p:pic>
        <p:nvPicPr>
          <p:cNvPr id="13" name="Picture 12" descr="http://static.thegeekstuff.com/wp-content/uploads/2010/07/raid-0.png"/>
          <p:cNvPicPr/>
          <p:nvPr/>
        </p:nvPicPr>
        <p:blipFill>
          <a:blip r:embed="rId3"/>
          <a:srcRect/>
          <a:stretch>
            <a:fillRect/>
          </a:stretch>
        </p:blipFill>
        <p:spPr bwMode="auto">
          <a:xfrm>
            <a:off x="6019800" y="3429000"/>
            <a:ext cx="2895600" cy="2362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RAID Concepts</a:t>
            </a:r>
            <a:endParaRPr lang="en-US" sz="1400" dirty="0">
              <a:latin typeface="+mj-lt"/>
            </a:endParaRPr>
          </a:p>
        </p:txBody>
      </p:sp>
      <p:sp>
        <p:nvSpPr>
          <p:cNvPr id="2" name="Title 1"/>
          <p:cNvSpPr>
            <a:spLocks noGrp="1"/>
          </p:cNvSpPr>
          <p:nvPr>
            <p:ph type="title"/>
          </p:nvPr>
        </p:nvSpPr>
        <p:spPr/>
        <p:txBody>
          <a:bodyPr/>
          <a:lstStyle/>
          <a:p>
            <a:r>
              <a:rPr lang="en-GB" b="1" dirty="0">
                <a:solidFill>
                  <a:srgbClr val="C00000"/>
                </a:solidFill>
                <a:effectLst>
                  <a:outerShdw blurRad="38100" dist="38100" dir="2700000" algn="tl">
                    <a:srgbClr val="C0C0C0"/>
                  </a:outerShdw>
                </a:effectLst>
              </a:rPr>
              <a:t>RAID concepts</a:t>
            </a:r>
            <a:endParaRPr lang="en-US" dirty="0"/>
          </a:p>
        </p:txBody>
      </p:sp>
    </p:spTree>
    <p:extLst>
      <p:ext uri="{BB962C8B-B14F-4D97-AF65-F5344CB8AC3E}">
        <p14:creationId xmlns="" xmlns:p14="http://schemas.microsoft.com/office/powerpoint/2010/main" val="495408497"/>
      </p:ext>
    </p:extLst>
  </p:cSld>
  <p:clrMapOvr>
    <a:masterClrMapping/>
  </p:clrMapOvr>
  <p:transition spd="slow">
    <p:wheel spokes="8"/>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txBox="1">
            <a:spLocks noChangeArrowheads="1"/>
          </p:cNvSpPr>
          <p:nvPr/>
        </p:nvSpPr>
        <p:spPr>
          <a:xfrm>
            <a:off x="914400" y="1295400"/>
            <a:ext cx="7772400" cy="5105400"/>
          </a:xfrm>
          <a:prstGeom prst="rect">
            <a:avLst/>
          </a:prstGeom>
        </p:spPr>
        <p:txBody>
          <a:bodyPr/>
          <a:lstStyle/>
          <a:p>
            <a:pPr marL="342900" indent="-342900">
              <a:spcBef>
                <a:spcPct val="20000"/>
              </a:spcBef>
              <a:defRPr/>
            </a:pPr>
            <a:endParaRPr lang="en-US" sz="1600" kern="0" dirty="0">
              <a:latin typeface="+mn-lt"/>
            </a:endParaRPr>
          </a:p>
        </p:txBody>
      </p:sp>
      <p:sp>
        <p:nvSpPr>
          <p:cNvPr id="58373" name="Rectangle 2"/>
          <p:cNvSpPr txBox="1">
            <a:spLocks noChangeArrowheads="1"/>
          </p:cNvSpPr>
          <p:nvPr/>
        </p:nvSpPr>
        <p:spPr bwMode="auto">
          <a:xfrm>
            <a:off x="914400" y="1219200"/>
            <a:ext cx="8229600" cy="563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p:txBody>
      </p:sp>
      <p:sp>
        <p:nvSpPr>
          <p:cNvPr id="58375" name="Rectangle 2"/>
          <p:cNvSpPr txBox="1">
            <a:spLocks noChangeArrowheads="1"/>
          </p:cNvSpPr>
          <p:nvPr/>
        </p:nvSpPr>
        <p:spPr bwMode="auto">
          <a:xfrm>
            <a:off x="838200" y="1981200"/>
            <a:ext cx="8305800" cy="563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Wingdings" pitchFamily="2" charset="2"/>
              <a:buChar char="v"/>
            </a:pPr>
            <a:r>
              <a:rPr lang="en-US" sz="1600" b="1" dirty="0">
                <a:latin typeface="+mj-lt"/>
              </a:rPr>
              <a:t> RAID LEVEL 1</a:t>
            </a:r>
          </a:p>
          <a:p>
            <a:pPr eaLnBrk="1" hangingPunct="1"/>
            <a:r>
              <a:rPr lang="en-US" sz="1600" dirty="0">
                <a:latin typeface="+mj-lt"/>
              </a:rPr>
              <a:t>Following are the key points to remember for </a:t>
            </a:r>
            <a:r>
              <a:rPr lang="en-US" sz="1600" b="1" dirty="0">
                <a:latin typeface="+mj-lt"/>
              </a:rPr>
              <a:t>RAID level 1.</a:t>
            </a:r>
          </a:p>
          <a:p>
            <a:pPr eaLnBrk="1" hangingPunct="1"/>
            <a:r>
              <a:rPr lang="en-US" sz="1600" dirty="0">
                <a:latin typeface="+mj-lt"/>
              </a:rPr>
              <a:t>•   Minimum 2 disks.</a:t>
            </a:r>
          </a:p>
          <a:p>
            <a:pPr eaLnBrk="1" hangingPunct="1"/>
            <a:r>
              <a:rPr lang="en-US" sz="1600" dirty="0">
                <a:latin typeface="+mj-lt"/>
              </a:rPr>
              <a:t>•   Good performance ( no striping. no parity ).</a:t>
            </a:r>
          </a:p>
          <a:p>
            <a:pPr eaLnBrk="1" hangingPunct="1"/>
            <a:r>
              <a:rPr lang="en-US" sz="1600" dirty="0">
                <a:latin typeface="+mj-lt"/>
              </a:rPr>
              <a:t>•   Excellent redundancy ( as blocks are mirrored ).</a:t>
            </a:r>
          </a:p>
          <a:p>
            <a:pPr eaLnBrk="1" hangingPunct="1"/>
            <a:endParaRPr lang="en-US" sz="1600" b="1" dirty="0">
              <a:latin typeface="+mj-lt"/>
            </a:endParaRPr>
          </a:p>
          <a:p>
            <a:pPr eaLnBrk="1" hangingPunct="1">
              <a:buFont typeface="Wingdings" pitchFamily="2" charset="2"/>
              <a:buChar char="v"/>
            </a:pPr>
            <a:r>
              <a:rPr lang="en-US" sz="1600" dirty="0" smtClean="0">
                <a:latin typeface="+mj-lt"/>
              </a:rPr>
              <a:t> </a:t>
            </a:r>
            <a:r>
              <a:rPr lang="en-US" sz="1600" b="1" dirty="0">
                <a:latin typeface="+mj-lt"/>
              </a:rPr>
              <a:t>RAID LEVEL 5</a:t>
            </a:r>
          </a:p>
          <a:p>
            <a:pPr eaLnBrk="1" hangingPunct="1"/>
            <a:r>
              <a:rPr lang="en-US" sz="1600" dirty="0">
                <a:latin typeface="+mj-lt"/>
              </a:rPr>
              <a:t>Following are the key points to remember for </a:t>
            </a:r>
            <a:r>
              <a:rPr lang="en-US" sz="1600" b="1" dirty="0">
                <a:latin typeface="+mj-lt"/>
              </a:rPr>
              <a:t>RAID level 5</a:t>
            </a:r>
            <a:r>
              <a:rPr lang="en-US" sz="1600" dirty="0">
                <a:latin typeface="+mj-lt"/>
              </a:rPr>
              <a:t>.</a:t>
            </a:r>
          </a:p>
          <a:p>
            <a:pPr eaLnBrk="1" hangingPunct="1"/>
            <a:r>
              <a:rPr lang="en-US" sz="1600" dirty="0">
                <a:latin typeface="+mj-lt"/>
              </a:rPr>
              <a:t>•   Minimum 3 disks.</a:t>
            </a:r>
          </a:p>
          <a:p>
            <a:pPr eaLnBrk="1" hangingPunct="1"/>
            <a:r>
              <a:rPr lang="en-US" sz="1600" dirty="0">
                <a:latin typeface="+mj-lt"/>
              </a:rPr>
              <a:t>•   Good performance ( as blocks are striped ).</a:t>
            </a:r>
          </a:p>
          <a:p>
            <a:pPr eaLnBrk="1" hangingPunct="1"/>
            <a:r>
              <a:rPr lang="en-US" sz="1600" dirty="0">
                <a:latin typeface="+mj-lt"/>
              </a:rPr>
              <a:t>•   Good redundancy ( distributed parity ).</a:t>
            </a:r>
          </a:p>
          <a:p>
            <a:pPr eaLnBrk="1" hangingPunct="1"/>
            <a:r>
              <a:rPr lang="en-US" sz="1600" dirty="0">
                <a:latin typeface="+mj-lt"/>
              </a:rPr>
              <a:t>•   Best cost effective option providing both </a:t>
            </a:r>
          </a:p>
          <a:p>
            <a:pPr eaLnBrk="1" hangingPunct="1"/>
            <a:r>
              <a:rPr lang="en-US" sz="1600" dirty="0">
                <a:latin typeface="+mj-lt"/>
              </a:rPr>
              <a:t>      performance and redundancy. </a:t>
            </a:r>
          </a:p>
          <a:p>
            <a:pPr eaLnBrk="1" hangingPunct="1"/>
            <a:r>
              <a:rPr lang="en-US" sz="1600" dirty="0">
                <a:latin typeface="+mj-lt"/>
              </a:rPr>
              <a:t>     Use this for DB that is heavily read oriented. </a:t>
            </a:r>
          </a:p>
          <a:p>
            <a:pPr eaLnBrk="1" hangingPunct="1"/>
            <a:r>
              <a:rPr lang="en-US" sz="1600" dirty="0">
                <a:latin typeface="+mj-lt"/>
              </a:rPr>
              <a:t>      Write operations will be slow.</a:t>
            </a: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b="1" dirty="0">
              <a:latin typeface="+mj-lt"/>
            </a:endParaRPr>
          </a:p>
        </p:txBody>
      </p:sp>
      <p:pic>
        <p:nvPicPr>
          <p:cNvPr id="13" name="Picture 12" descr="http://static.thegeekstuff.com/wp-content/uploads/2010/07/raid-1.png"/>
          <p:cNvPicPr/>
          <p:nvPr/>
        </p:nvPicPr>
        <p:blipFill>
          <a:blip r:embed="rId3"/>
          <a:srcRect/>
          <a:stretch>
            <a:fillRect/>
          </a:stretch>
        </p:blipFill>
        <p:spPr bwMode="auto">
          <a:xfrm>
            <a:off x="6019800" y="1143000"/>
            <a:ext cx="2895600" cy="198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descr="http://static.thegeekstuff.com/wp-content/uploads/2010/07/raid-5.png"/>
          <p:cNvPicPr/>
          <p:nvPr/>
        </p:nvPicPr>
        <p:blipFill>
          <a:blip r:embed="rId4"/>
          <a:srcRect/>
          <a:stretch>
            <a:fillRect/>
          </a:stretch>
        </p:blipFill>
        <p:spPr bwMode="auto">
          <a:xfrm>
            <a:off x="6477000" y="3531177"/>
            <a:ext cx="2133600" cy="1781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RAID Concepts</a:t>
            </a:r>
            <a:endParaRPr lang="en-US" sz="1400" dirty="0">
              <a:latin typeface="+mj-lt"/>
            </a:endParaRPr>
          </a:p>
        </p:txBody>
      </p:sp>
      <p:sp>
        <p:nvSpPr>
          <p:cNvPr id="16" name="Rectangle 2"/>
          <p:cNvSpPr>
            <a:spLocks noGrp="1" noChangeArrowheads="1"/>
          </p:cNvSpPr>
          <p:nvPr>
            <p:ph type="title"/>
          </p:nvPr>
        </p:nvSpPr>
        <p:spPr>
          <a:xfrm>
            <a:off x="-152400" y="228600"/>
            <a:ext cx="7239000" cy="685800"/>
          </a:xfrm>
        </p:spPr>
        <p:txBody>
          <a:bodyPr lIns="0" tIns="0" rIns="0" bIns="0">
            <a:normAutofit/>
          </a:bodyPr>
          <a:lstStyle/>
          <a:p>
            <a:pPr marL="1185863">
              <a:lnSpc>
                <a:spcPct val="95000"/>
              </a:lnSpc>
              <a:buClr>
                <a:srgbClr val="000000"/>
              </a:buClr>
              <a:buSzPct val="45000"/>
              <a:tabLst>
                <a:tab pos="657225" algn="l"/>
                <a:tab pos="1312863" algn="l"/>
                <a:tab pos="1970088" algn="l"/>
                <a:tab pos="2627313" algn="l"/>
                <a:tab pos="3282950" algn="l"/>
                <a:tab pos="3940175" algn="l"/>
                <a:tab pos="4595813" algn="l"/>
                <a:tab pos="5253038" algn="l"/>
                <a:tab pos="5910263" algn="l"/>
                <a:tab pos="6565900" algn="l"/>
                <a:tab pos="7223125" algn="l"/>
              </a:tabLst>
              <a:defRPr/>
            </a:pPr>
            <a:r>
              <a:rPr lang="en-GB" sz="4000" b="1" dirty="0" smtClean="0">
                <a:solidFill>
                  <a:srgbClr val="C00000"/>
                </a:solidFill>
                <a:effectLst>
                  <a:outerShdw blurRad="38100" dist="38100" dir="2700000" algn="tl">
                    <a:srgbClr val="C0C0C0"/>
                  </a:outerShdw>
                </a:effectLst>
              </a:rPr>
              <a:t>RAID </a:t>
            </a:r>
            <a:r>
              <a:rPr lang="en-GB" sz="4000" b="1" dirty="0">
                <a:solidFill>
                  <a:srgbClr val="C00000"/>
                </a:solidFill>
                <a:effectLst>
                  <a:outerShdw blurRad="38100" dist="38100" dir="2700000" algn="tl">
                    <a:srgbClr val="C0C0C0"/>
                  </a:outerShdw>
                </a:effectLst>
              </a:rPr>
              <a:t>concepts</a:t>
            </a:r>
          </a:p>
        </p:txBody>
      </p:sp>
    </p:spTree>
    <p:extLst>
      <p:ext uri="{BB962C8B-B14F-4D97-AF65-F5344CB8AC3E}">
        <p14:creationId xmlns="" xmlns:p14="http://schemas.microsoft.com/office/powerpoint/2010/main" val="4268648299"/>
      </p:ext>
    </p:extLst>
  </p:cSld>
  <p:clrMapOvr>
    <a:masterClrMapping/>
  </p:clrMapOvr>
  <p:transition spd="slow">
    <p:blinds/>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txBox="1">
            <a:spLocks noChangeArrowheads="1"/>
          </p:cNvSpPr>
          <p:nvPr/>
        </p:nvSpPr>
        <p:spPr>
          <a:xfrm>
            <a:off x="914400" y="1295400"/>
            <a:ext cx="7772400" cy="5105400"/>
          </a:xfrm>
          <a:prstGeom prst="rect">
            <a:avLst/>
          </a:prstGeom>
        </p:spPr>
        <p:txBody>
          <a:bodyPr/>
          <a:lstStyle/>
          <a:p>
            <a:pPr marL="342900" indent="-342900">
              <a:spcBef>
                <a:spcPct val="20000"/>
              </a:spcBef>
              <a:defRPr/>
            </a:pPr>
            <a:endParaRPr lang="en-US" sz="1600" kern="0" dirty="0">
              <a:latin typeface="+mn-lt"/>
            </a:endParaRPr>
          </a:p>
        </p:txBody>
      </p:sp>
      <p:sp>
        <p:nvSpPr>
          <p:cNvPr id="59397" name="Rectangle 2"/>
          <p:cNvSpPr txBox="1">
            <a:spLocks noChangeArrowheads="1"/>
          </p:cNvSpPr>
          <p:nvPr/>
        </p:nvSpPr>
        <p:spPr bwMode="auto">
          <a:xfrm>
            <a:off x="914400" y="1447800"/>
            <a:ext cx="8229600" cy="563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p:txBody>
      </p:sp>
      <p:sp>
        <p:nvSpPr>
          <p:cNvPr id="59399" name="Rectangle 2"/>
          <p:cNvSpPr txBox="1">
            <a:spLocks noChangeArrowheads="1"/>
          </p:cNvSpPr>
          <p:nvPr/>
        </p:nvSpPr>
        <p:spPr bwMode="auto">
          <a:xfrm>
            <a:off x="914400" y="1828800"/>
            <a:ext cx="8229600" cy="563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b="1" dirty="0">
                <a:latin typeface="+mj-lt"/>
              </a:rPr>
              <a:t>RAID LEVEL 10</a:t>
            </a:r>
          </a:p>
          <a:p>
            <a:pPr eaLnBrk="1" hangingPunct="1"/>
            <a:r>
              <a:rPr lang="en-US" sz="1600" dirty="0">
                <a:latin typeface="+mj-lt"/>
              </a:rPr>
              <a:t>Following are the key points to remember for </a:t>
            </a:r>
            <a:r>
              <a:rPr lang="en-US" sz="1600" b="1" dirty="0">
                <a:latin typeface="+mj-lt"/>
              </a:rPr>
              <a:t>RAID level 10</a:t>
            </a:r>
            <a:r>
              <a:rPr lang="en-US" sz="1600" dirty="0">
                <a:latin typeface="+mj-lt"/>
              </a:rPr>
              <a:t>.</a:t>
            </a:r>
          </a:p>
          <a:p>
            <a:pPr eaLnBrk="1" hangingPunct="1"/>
            <a:r>
              <a:rPr lang="en-US" sz="1600" dirty="0">
                <a:latin typeface="+mj-lt"/>
              </a:rPr>
              <a:t>•   Minimum 4 disks.</a:t>
            </a:r>
          </a:p>
          <a:p>
            <a:pPr eaLnBrk="1" hangingPunct="1"/>
            <a:r>
              <a:rPr lang="en-US" sz="1600" dirty="0">
                <a:latin typeface="+mj-lt"/>
              </a:rPr>
              <a:t>•   This is also called as “stripe of mirrors”</a:t>
            </a:r>
          </a:p>
          <a:p>
            <a:pPr eaLnBrk="1" hangingPunct="1"/>
            <a:r>
              <a:rPr lang="en-US" sz="1600" dirty="0">
                <a:latin typeface="+mj-lt"/>
              </a:rPr>
              <a:t>•   Excellent redundancy ( as blocks are mirrored )</a:t>
            </a:r>
          </a:p>
          <a:p>
            <a:pPr eaLnBrk="1" hangingPunct="1"/>
            <a:r>
              <a:rPr lang="en-US" sz="1600" dirty="0">
                <a:latin typeface="+mj-lt"/>
              </a:rPr>
              <a:t>•   Excellent performance ( as blocks are striped )</a:t>
            </a:r>
          </a:p>
          <a:p>
            <a:pPr eaLnBrk="1" hangingPunct="1"/>
            <a:r>
              <a:rPr lang="en-US" sz="1600" dirty="0">
                <a:latin typeface="+mj-lt"/>
              </a:rPr>
              <a:t>•   If you can afford the dollar, this is the BEST option for any mission critical       </a:t>
            </a:r>
          </a:p>
          <a:p>
            <a:pPr eaLnBrk="1" hangingPunct="1"/>
            <a:r>
              <a:rPr lang="en-US" sz="1600" dirty="0">
                <a:latin typeface="+mj-lt"/>
              </a:rPr>
              <a:t>     applications  (especially databases).</a:t>
            </a: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p:txBody>
      </p:sp>
      <p:pic>
        <p:nvPicPr>
          <p:cNvPr id="13" name="Picture 12" descr="http://static.thegeekstuff.com/wp-content/uploads/2010/08/raid10.png"/>
          <p:cNvPicPr/>
          <p:nvPr/>
        </p:nvPicPr>
        <p:blipFill>
          <a:blip r:embed="rId3"/>
          <a:srcRect/>
          <a:stretch>
            <a:fillRect/>
          </a:stretch>
        </p:blipFill>
        <p:spPr bwMode="auto">
          <a:xfrm>
            <a:off x="1219200" y="4419600"/>
            <a:ext cx="5867400" cy="2209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RAID Concepts</a:t>
            </a:r>
            <a:endParaRPr lang="en-US" sz="1400" dirty="0">
              <a:latin typeface="+mj-lt"/>
            </a:endParaRPr>
          </a:p>
        </p:txBody>
      </p:sp>
      <p:sp>
        <p:nvSpPr>
          <p:cNvPr id="10" name="Rectangle 2"/>
          <p:cNvSpPr txBox="1">
            <a:spLocks noChangeArrowheads="1"/>
          </p:cNvSpPr>
          <p:nvPr/>
        </p:nvSpPr>
        <p:spPr>
          <a:xfrm>
            <a:off x="0" y="381000"/>
            <a:ext cx="7239000" cy="685800"/>
          </a:xfrm>
          <a:prstGeom prst="rect">
            <a:avLst/>
          </a:prstGeom>
        </p:spPr>
        <p:txBody>
          <a:bodyPr vert="horz" lIns="0" tIns="0" rIns="0" bIns="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185863">
              <a:lnSpc>
                <a:spcPct val="95000"/>
              </a:lnSpc>
              <a:buClr>
                <a:srgbClr val="000000"/>
              </a:buClr>
              <a:buSzPct val="45000"/>
              <a:tabLst>
                <a:tab pos="657225" algn="l"/>
                <a:tab pos="1312863" algn="l"/>
                <a:tab pos="1970088" algn="l"/>
                <a:tab pos="2627313" algn="l"/>
                <a:tab pos="3282950" algn="l"/>
                <a:tab pos="3940175" algn="l"/>
                <a:tab pos="4595813" algn="l"/>
                <a:tab pos="5253038" algn="l"/>
                <a:tab pos="5910263" algn="l"/>
                <a:tab pos="6565900" algn="l"/>
                <a:tab pos="7223125" algn="l"/>
              </a:tabLst>
              <a:defRPr/>
            </a:pPr>
            <a:r>
              <a:rPr lang="en-GB" sz="4000" b="1" dirty="0" smtClean="0">
                <a:solidFill>
                  <a:srgbClr val="C00000"/>
                </a:solidFill>
                <a:effectLst>
                  <a:outerShdw blurRad="38100" dist="38100" dir="2700000" algn="tl">
                    <a:srgbClr val="C0C0C0"/>
                  </a:outerShdw>
                </a:effectLst>
              </a:rPr>
              <a:t>RAID concepts</a:t>
            </a:r>
            <a:endParaRPr lang="en-GB" sz="4000" b="1" dirty="0">
              <a:solidFill>
                <a:srgbClr val="C00000"/>
              </a:solidFill>
              <a:effectLst>
                <a:outerShdw blurRad="38100" dist="38100" dir="2700000" algn="tl">
                  <a:srgbClr val="C0C0C0"/>
                </a:outerShdw>
              </a:effectLst>
            </a:endParaRPr>
          </a:p>
        </p:txBody>
      </p:sp>
    </p:spTree>
    <p:extLst>
      <p:ext uri="{BB962C8B-B14F-4D97-AF65-F5344CB8AC3E}">
        <p14:creationId xmlns="" xmlns:p14="http://schemas.microsoft.com/office/powerpoint/2010/main" val="3976438855"/>
      </p:ext>
    </p:extLst>
  </p:cSld>
  <p:clrMapOvr>
    <a:masterClrMapping/>
  </p:clrMapOvr>
  <p:transition spd="slow">
    <p:dissolv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txBox="1">
            <a:spLocks noChangeArrowheads="1"/>
          </p:cNvSpPr>
          <p:nvPr/>
        </p:nvSpPr>
        <p:spPr>
          <a:xfrm>
            <a:off x="914400" y="1295400"/>
            <a:ext cx="7772400" cy="5105400"/>
          </a:xfrm>
          <a:prstGeom prst="rect">
            <a:avLst/>
          </a:prstGeom>
        </p:spPr>
        <p:txBody>
          <a:bodyPr/>
          <a:lstStyle/>
          <a:p>
            <a:pPr marL="342900" indent="-342900">
              <a:spcBef>
                <a:spcPct val="20000"/>
              </a:spcBef>
              <a:defRPr/>
            </a:pPr>
            <a:endParaRPr lang="en-US" sz="1600" kern="0" dirty="0">
              <a:latin typeface="+mn-lt"/>
            </a:endParaRPr>
          </a:p>
        </p:txBody>
      </p:sp>
      <p:sp>
        <p:nvSpPr>
          <p:cNvPr id="60421" name="Rectangle 2"/>
          <p:cNvSpPr txBox="1">
            <a:spLocks noChangeArrowheads="1"/>
          </p:cNvSpPr>
          <p:nvPr/>
        </p:nvSpPr>
        <p:spPr bwMode="auto">
          <a:xfrm>
            <a:off x="914400" y="1219200"/>
            <a:ext cx="8229600" cy="563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p:txBody>
      </p:sp>
      <p:sp>
        <p:nvSpPr>
          <p:cNvPr id="60423" name="Rectangle 2"/>
          <p:cNvSpPr txBox="1">
            <a:spLocks noChangeArrowheads="1"/>
          </p:cNvSpPr>
          <p:nvPr/>
        </p:nvSpPr>
        <p:spPr bwMode="auto">
          <a:xfrm>
            <a:off x="914400" y="1219200"/>
            <a:ext cx="8229600" cy="563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sz="1600" b="1" dirty="0">
              <a:latin typeface="+mj-lt"/>
            </a:endParaRPr>
          </a:p>
          <a:p>
            <a:pPr eaLnBrk="1" hangingPunct="1"/>
            <a:r>
              <a:rPr lang="en-US" sz="1600" b="1" dirty="0" smtClean="0">
                <a:latin typeface="+mj-lt"/>
              </a:rPr>
              <a:t>Hardware </a:t>
            </a:r>
            <a:r>
              <a:rPr lang="en-US" sz="1600" b="1" dirty="0">
                <a:latin typeface="+mj-lt"/>
              </a:rPr>
              <a:t>RAID versus Software RAID</a:t>
            </a:r>
          </a:p>
          <a:p>
            <a:pPr eaLnBrk="1" hangingPunct="1"/>
            <a:endParaRPr lang="en-US" sz="1600" b="1" dirty="0">
              <a:latin typeface="+mj-lt"/>
            </a:endParaRPr>
          </a:p>
          <a:p>
            <a:pPr eaLnBrk="1" hangingPunct="1"/>
            <a:endParaRPr lang="en-US" sz="1600" b="1" dirty="0">
              <a:latin typeface="+mj-lt"/>
            </a:endParaRPr>
          </a:p>
          <a:p>
            <a:pPr eaLnBrk="1" hangingPunct="1"/>
            <a:endParaRPr lang="en-US" sz="1600" b="1" dirty="0">
              <a:latin typeface="+mj-lt"/>
            </a:endParaRPr>
          </a:p>
          <a:p>
            <a:pPr eaLnBrk="1" hangingPunct="1"/>
            <a:endParaRPr lang="en-US" sz="1600" b="1" dirty="0">
              <a:latin typeface="+mj-lt"/>
            </a:endParaRPr>
          </a:p>
          <a:p>
            <a:pPr eaLnBrk="1" hangingPunct="1"/>
            <a:endParaRPr lang="en-US" sz="1600" b="1" dirty="0">
              <a:latin typeface="+mj-lt"/>
            </a:endParaRPr>
          </a:p>
          <a:p>
            <a:pPr eaLnBrk="1" hangingPunct="1"/>
            <a:endParaRPr lang="en-US" sz="1600" b="1" dirty="0">
              <a:latin typeface="+mj-lt"/>
            </a:endParaRPr>
          </a:p>
          <a:p>
            <a:pPr eaLnBrk="1" hangingPunct="1"/>
            <a:endParaRPr lang="en-US" sz="1600" b="1" dirty="0">
              <a:latin typeface="+mj-lt"/>
            </a:endParaRPr>
          </a:p>
          <a:p>
            <a:pPr eaLnBrk="1" hangingPunct="1"/>
            <a:endParaRPr lang="en-US" sz="1600" b="1" dirty="0">
              <a:latin typeface="+mj-lt"/>
            </a:endParaRPr>
          </a:p>
          <a:p>
            <a:pPr eaLnBrk="1" hangingPunct="1"/>
            <a:endParaRPr lang="en-US" sz="1600" b="1" dirty="0">
              <a:latin typeface="+mj-lt"/>
            </a:endParaRPr>
          </a:p>
          <a:p>
            <a:pPr eaLnBrk="1" hangingPunct="1"/>
            <a:endParaRPr lang="en-US" sz="1600" b="1" dirty="0">
              <a:latin typeface="+mj-lt"/>
            </a:endParaRPr>
          </a:p>
          <a:p>
            <a:pPr eaLnBrk="1" hangingPunct="1"/>
            <a:endParaRPr lang="en-US" sz="1600" b="1" dirty="0">
              <a:latin typeface="+mj-lt"/>
            </a:endParaRPr>
          </a:p>
          <a:p>
            <a:pPr eaLnBrk="1" hangingPunct="1">
              <a:buFont typeface="Wingdings" pitchFamily="2" charset="2"/>
              <a:buChar char="v"/>
            </a:pPr>
            <a:r>
              <a:rPr lang="en-US" sz="1600" b="1" dirty="0">
                <a:latin typeface="+mj-lt"/>
              </a:rPr>
              <a:t>The hardware-based </a:t>
            </a:r>
            <a:r>
              <a:rPr lang="en-US" sz="1600" dirty="0">
                <a:latin typeface="+mj-lt"/>
              </a:rPr>
              <a:t>array manages the RAID subsystem independently from the host and presents to the host only a single disk per RAID array. </a:t>
            </a:r>
          </a:p>
          <a:p>
            <a:pPr eaLnBrk="1" hangingPunct="1"/>
            <a:endParaRPr lang="en-US" sz="1600" b="1" dirty="0">
              <a:latin typeface="+mj-lt"/>
            </a:endParaRPr>
          </a:p>
          <a:p>
            <a:pPr eaLnBrk="1" hangingPunct="1"/>
            <a:r>
              <a:rPr lang="en-US" sz="1600" dirty="0">
                <a:latin typeface="+mj-lt"/>
              </a:rPr>
              <a:t>	An example of a Hardware RAID device would be one that connects to a SCSI controller and presents the RAID arrays as a single SCSI drive. An external RAID system moves all RAID handling "intelligence" into a controller located in the external disk subsystem. The whole subsystem is connected to the host via a normal SCSI controller and appears to the host as a single disk. </a:t>
            </a:r>
          </a:p>
          <a:p>
            <a:pPr eaLnBrk="1" hangingPunct="1"/>
            <a:endParaRPr lang="en-US" sz="1600" dirty="0">
              <a:latin typeface="+mj-lt"/>
            </a:endParaRPr>
          </a:p>
          <a:p>
            <a:pPr eaLnBrk="1" hangingPunct="1"/>
            <a:r>
              <a:rPr lang="en-US" sz="1600" dirty="0">
                <a:latin typeface="+mj-lt"/>
              </a:rPr>
              <a:t>	</a:t>
            </a:r>
          </a:p>
          <a:p>
            <a:pPr eaLnBrk="1" hangingPunct="1">
              <a:buFont typeface="Wingdings" pitchFamily="2" charset="2"/>
              <a:buChar char="v"/>
            </a:pPr>
            <a:endParaRPr lang="en-US" sz="1600" dirty="0">
              <a:latin typeface="+mj-lt"/>
            </a:endParaRPr>
          </a:p>
        </p:txBody>
      </p:sp>
      <p:pic>
        <p:nvPicPr>
          <p:cNvPr id="76802" name="Picture 2" descr="C:\Documents and Settings\Owner\My Documents\io-scheduler-queue.png"/>
          <p:cNvPicPr>
            <a:picLocks noChangeAspect="1" noChangeArrowheads="1"/>
          </p:cNvPicPr>
          <p:nvPr/>
        </p:nvPicPr>
        <p:blipFill>
          <a:blip r:embed="rId3"/>
          <a:srcRect/>
          <a:stretch>
            <a:fillRect/>
          </a:stretch>
        </p:blipFill>
        <p:spPr bwMode="auto">
          <a:xfrm>
            <a:off x="1371600" y="1676400"/>
            <a:ext cx="5181600" cy="2295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RAID Concepts</a:t>
            </a:r>
            <a:endParaRPr lang="en-US" sz="1400" dirty="0">
              <a:latin typeface="+mj-lt"/>
            </a:endParaRPr>
          </a:p>
        </p:txBody>
      </p:sp>
      <p:sp>
        <p:nvSpPr>
          <p:cNvPr id="11" name="Rectangle 2"/>
          <p:cNvSpPr txBox="1">
            <a:spLocks noChangeArrowheads="1"/>
          </p:cNvSpPr>
          <p:nvPr/>
        </p:nvSpPr>
        <p:spPr>
          <a:xfrm>
            <a:off x="-152400" y="228600"/>
            <a:ext cx="7239000" cy="685800"/>
          </a:xfrm>
          <a:prstGeom prst="rect">
            <a:avLst/>
          </a:prstGeom>
        </p:spPr>
        <p:txBody>
          <a:bodyPr vert="horz" lIns="0" tIns="0" rIns="0" bIns="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185863">
              <a:lnSpc>
                <a:spcPct val="95000"/>
              </a:lnSpc>
              <a:buClr>
                <a:srgbClr val="000000"/>
              </a:buClr>
              <a:buSzPct val="45000"/>
              <a:tabLst>
                <a:tab pos="657225" algn="l"/>
                <a:tab pos="1312863" algn="l"/>
                <a:tab pos="1970088" algn="l"/>
                <a:tab pos="2627313" algn="l"/>
                <a:tab pos="3282950" algn="l"/>
                <a:tab pos="3940175" algn="l"/>
                <a:tab pos="4595813" algn="l"/>
                <a:tab pos="5253038" algn="l"/>
                <a:tab pos="5910263" algn="l"/>
                <a:tab pos="6565900" algn="l"/>
                <a:tab pos="7223125" algn="l"/>
              </a:tabLst>
              <a:defRPr/>
            </a:pPr>
            <a:r>
              <a:rPr lang="en-GB" sz="4000" b="1" smtClean="0">
                <a:solidFill>
                  <a:srgbClr val="C00000"/>
                </a:solidFill>
                <a:effectLst>
                  <a:outerShdw blurRad="38100" dist="38100" dir="2700000" algn="tl">
                    <a:srgbClr val="C0C0C0"/>
                  </a:outerShdw>
                </a:effectLst>
              </a:rPr>
              <a:t>RAID concepts</a:t>
            </a:r>
            <a:endParaRPr lang="en-GB" sz="4000" b="1" dirty="0">
              <a:solidFill>
                <a:srgbClr val="C00000"/>
              </a:solidFill>
              <a:effectLst>
                <a:outerShdw blurRad="38100" dist="38100" dir="2700000" algn="tl">
                  <a:srgbClr val="C0C0C0"/>
                </a:outerShdw>
              </a:effectLst>
            </a:endParaRPr>
          </a:p>
        </p:txBody>
      </p:sp>
    </p:spTree>
    <p:extLst>
      <p:ext uri="{BB962C8B-B14F-4D97-AF65-F5344CB8AC3E}">
        <p14:creationId xmlns="" xmlns:p14="http://schemas.microsoft.com/office/powerpoint/2010/main" val="3860674845"/>
      </p:ext>
    </p:extLst>
  </p:cSld>
  <p:clrMapOvr>
    <a:masterClrMapping/>
  </p:clrMapOvr>
  <p:transition spd="slow">
    <p:newsfla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effectLst>
                  <a:outerShdw blurRad="38100" dist="38100" dir="2700000" algn="tl">
                    <a:srgbClr val="C0C0C0"/>
                  </a:outerShdw>
                </a:effectLst>
              </a:rPr>
              <a:t>UNIX</a:t>
            </a:r>
            <a:endParaRPr lang="en-US" b="1" dirty="0">
              <a:solidFill>
                <a:srgbClr val="C00000"/>
              </a:solidFill>
              <a:effectLst>
                <a:outerShdw blurRad="38100" dist="38100" dir="2700000" algn="tl">
                  <a:srgbClr val="C0C0C0"/>
                </a:outerShdw>
              </a:effectLst>
            </a:endParaRPr>
          </a:p>
        </p:txBody>
      </p:sp>
      <p:sp>
        <p:nvSpPr>
          <p:cNvPr id="3" name="Text Placeholder 2"/>
          <p:cNvSpPr>
            <a:spLocks noGrp="1"/>
          </p:cNvSpPr>
          <p:nvPr>
            <p:ph type="body" idx="1"/>
          </p:nvPr>
        </p:nvSpPr>
        <p:spPr/>
        <p:txBody>
          <a:bodyPr>
            <a:normAutofit/>
          </a:bodyPr>
          <a:lstStyle/>
          <a:p>
            <a:r>
              <a:rPr lang="en-US" sz="2200" dirty="0"/>
              <a:t>UNIX is one of the most popular operating systems worldwide because of its large support base and distribution.</a:t>
            </a:r>
          </a:p>
          <a:p>
            <a:r>
              <a:rPr lang="en-US" sz="2200" dirty="0"/>
              <a:t>It was originally developed at AT&amp;T as a multitasking operating system for minicomputers and mainframes in the 1970’s, but has since grown to become one of the most widely used operating systems</a:t>
            </a:r>
            <a:r>
              <a:rPr lang="en-US" sz="2200" dirty="0" smtClean="0"/>
              <a:t>.</a:t>
            </a:r>
          </a:p>
          <a:p>
            <a:r>
              <a:rPr lang="en-US" sz="2200" dirty="0"/>
              <a:t>Linux is a free version of UNIX developed by LINUS TORVALDS at the university of Helsinki in Finland.</a:t>
            </a:r>
          </a:p>
        </p:txBody>
      </p:sp>
      <p:sp>
        <p:nvSpPr>
          <p:cNvPr id="4" name="Footer Placeholder 2"/>
          <p:cNvSpPr txBox="1">
            <a:spLocks/>
          </p:cNvSpPr>
          <p:nvPr/>
        </p:nvSpPr>
        <p:spPr>
          <a:xfrm>
            <a:off x="6841621"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History of Linux</a:t>
            </a:r>
            <a:endParaRPr lang="en-US" sz="1400" dirty="0">
              <a:latin typeface="+mj-lt"/>
            </a:endParaRPr>
          </a:p>
        </p:txBody>
      </p:sp>
    </p:spTree>
    <p:extLst>
      <p:ext uri="{BB962C8B-B14F-4D97-AF65-F5344CB8AC3E}">
        <p14:creationId xmlns="" xmlns:p14="http://schemas.microsoft.com/office/powerpoint/2010/main" val="416609222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txBox="1">
            <a:spLocks noChangeArrowheads="1"/>
          </p:cNvSpPr>
          <p:nvPr/>
        </p:nvSpPr>
        <p:spPr>
          <a:xfrm>
            <a:off x="914400" y="1295400"/>
            <a:ext cx="7772400" cy="5105400"/>
          </a:xfrm>
          <a:prstGeom prst="rect">
            <a:avLst/>
          </a:prstGeom>
        </p:spPr>
        <p:txBody>
          <a:bodyPr/>
          <a:lstStyle/>
          <a:p>
            <a:pPr marL="342900" indent="-342900">
              <a:spcBef>
                <a:spcPct val="20000"/>
              </a:spcBef>
              <a:defRPr/>
            </a:pPr>
            <a:endParaRPr lang="en-US" sz="1600" kern="0" dirty="0">
              <a:latin typeface="+mn-lt"/>
            </a:endParaRPr>
          </a:p>
        </p:txBody>
      </p:sp>
      <p:sp>
        <p:nvSpPr>
          <p:cNvPr id="61445" name="Rectangle 2"/>
          <p:cNvSpPr txBox="1">
            <a:spLocks noChangeArrowheads="1"/>
          </p:cNvSpPr>
          <p:nvPr/>
        </p:nvSpPr>
        <p:spPr bwMode="auto">
          <a:xfrm>
            <a:off x="914400" y="1219200"/>
            <a:ext cx="8229600" cy="563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p:txBody>
      </p:sp>
      <p:sp>
        <p:nvSpPr>
          <p:cNvPr id="61447" name="Rectangle 2"/>
          <p:cNvSpPr txBox="1">
            <a:spLocks noChangeArrowheads="1"/>
          </p:cNvSpPr>
          <p:nvPr/>
        </p:nvSpPr>
        <p:spPr bwMode="auto">
          <a:xfrm>
            <a:off x="457200" y="1447800"/>
            <a:ext cx="8229600" cy="563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Wingdings" pitchFamily="2" charset="2"/>
              <a:buChar char="v"/>
            </a:pPr>
            <a:r>
              <a:rPr lang="en-US" sz="1600" dirty="0">
                <a:latin typeface="+mj-lt"/>
              </a:rPr>
              <a:t>RAID controllers also come in the form of cards that act like a SCSI controller to the operating system but handle all of the actual drive communications themselves. In these cases, you plug the drives into the RAID controller just like you would a SCSI controller, but then you add them to the RAID controller's configuration, and the operating system never knows the difference</a:t>
            </a:r>
          </a:p>
          <a:p>
            <a:pPr eaLnBrk="1" hangingPunct="1">
              <a:buFont typeface="Wingdings" pitchFamily="2" charset="2"/>
              <a:buChar char="v"/>
            </a:pPr>
            <a:endParaRPr lang="en-US" sz="1600" dirty="0">
              <a:latin typeface="+mj-lt"/>
            </a:endParaRPr>
          </a:p>
          <a:p>
            <a:pPr eaLnBrk="1" hangingPunct="1"/>
            <a:r>
              <a:rPr lang="en-US" sz="1600" b="1" dirty="0" smtClean="0">
                <a:latin typeface="+mj-lt"/>
              </a:rPr>
              <a:t>Software </a:t>
            </a:r>
            <a:r>
              <a:rPr lang="en-US" sz="1600" b="1" dirty="0">
                <a:latin typeface="+mj-lt"/>
              </a:rPr>
              <a:t>RAID</a:t>
            </a:r>
          </a:p>
          <a:p>
            <a:pPr eaLnBrk="1" hangingPunct="1">
              <a:buFont typeface="Wingdings" pitchFamily="2" charset="2"/>
              <a:buChar char="v"/>
            </a:pPr>
            <a:r>
              <a:rPr lang="en-US" sz="1600" dirty="0">
                <a:latin typeface="+mj-lt"/>
              </a:rPr>
              <a:t>Software RAID implements the various RAID levels in the kernel disk (block device) code. It offers the cheapest possible solution, as expensive disk controller cards or hot-swap chassis [1] are not required. Software RAID also works with cheaper IDE disks as well as SCSI disks. With today's fast CPUs, Software RAID performance can excel against Hardware RAID. </a:t>
            </a:r>
          </a:p>
          <a:p>
            <a:pPr eaLnBrk="1" hangingPunct="1">
              <a:buFont typeface="Wingdings" pitchFamily="2" charset="2"/>
              <a:buChar char="v"/>
            </a:pPr>
            <a:endParaRPr lang="en-US" sz="1600" dirty="0">
              <a:latin typeface="+mj-lt"/>
            </a:endParaRPr>
          </a:p>
          <a:p>
            <a:pPr eaLnBrk="1" hangingPunct="1">
              <a:buFont typeface="Wingdings" pitchFamily="2" charset="2"/>
              <a:buChar char="v"/>
            </a:pPr>
            <a:r>
              <a:rPr lang="en-US" sz="1600" dirty="0">
                <a:latin typeface="+mj-lt"/>
              </a:rPr>
              <a:t> The MD driver in the Linux kernel is an example </a:t>
            </a:r>
          </a:p>
          <a:p>
            <a:pPr eaLnBrk="1" hangingPunct="1"/>
            <a:r>
              <a:rPr lang="en-US" sz="1600" dirty="0">
                <a:latin typeface="+mj-lt"/>
              </a:rPr>
              <a:t>of a RAID solution that is completely hardware </a:t>
            </a:r>
          </a:p>
          <a:p>
            <a:pPr eaLnBrk="1" hangingPunct="1"/>
            <a:r>
              <a:rPr lang="en-US" sz="1600" dirty="0">
                <a:latin typeface="+mj-lt"/>
              </a:rPr>
              <a:t>independent. The performance of a software-based array </a:t>
            </a:r>
          </a:p>
          <a:p>
            <a:pPr eaLnBrk="1" hangingPunct="1"/>
            <a:r>
              <a:rPr lang="en-US" sz="1600" dirty="0">
                <a:latin typeface="+mj-lt"/>
              </a:rPr>
              <a:t>is dependent on the server CPU performance and load.</a:t>
            </a: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r>
              <a:rPr lang="en-US" sz="1600" dirty="0">
                <a:latin typeface="+mj-lt"/>
              </a:rPr>
              <a:t>	</a:t>
            </a:r>
          </a:p>
        </p:txBody>
      </p:sp>
      <p:pic>
        <p:nvPicPr>
          <p:cNvPr id="61448" name="Picture 3" descr="C:\Documents and Settings\Owner\My Documents\nst_raid1.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019800" y="3861854"/>
            <a:ext cx="2590800" cy="23865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RAID Concepts</a:t>
            </a:r>
            <a:endParaRPr lang="en-US" sz="1400" dirty="0">
              <a:latin typeface="+mj-lt"/>
            </a:endParaRPr>
          </a:p>
        </p:txBody>
      </p:sp>
      <p:sp>
        <p:nvSpPr>
          <p:cNvPr id="10" name="Rectangle 2"/>
          <p:cNvSpPr txBox="1">
            <a:spLocks noChangeArrowheads="1"/>
          </p:cNvSpPr>
          <p:nvPr/>
        </p:nvSpPr>
        <p:spPr>
          <a:xfrm>
            <a:off x="0" y="381000"/>
            <a:ext cx="7239000" cy="685800"/>
          </a:xfrm>
          <a:prstGeom prst="rect">
            <a:avLst/>
          </a:prstGeom>
        </p:spPr>
        <p:txBody>
          <a:bodyPr vert="horz" lIns="0" tIns="0" rIns="0" bIns="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185863">
              <a:lnSpc>
                <a:spcPct val="95000"/>
              </a:lnSpc>
              <a:buClr>
                <a:srgbClr val="000000"/>
              </a:buClr>
              <a:buSzPct val="45000"/>
              <a:tabLst>
                <a:tab pos="657225" algn="l"/>
                <a:tab pos="1312863" algn="l"/>
                <a:tab pos="1970088" algn="l"/>
                <a:tab pos="2627313" algn="l"/>
                <a:tab pos="3282950" algn="l"/>
                <a:tab pos="3940175" algn="l"/>
                <a:tab pos="4595813" algn="l"/>
                <a:tab pos="5253038" algn="l"/>
                <a:tab pos="5910263" algn="l"/>
                <a:tab pos="6565900" algn="l"/>
                <a:tab pos="7223125" algn="l"/>
              </a:tabLst>
              <a:defRPr/>
            </a:pPr>
            <a:r>
              <a:rPr lang="en-GB" sz="4000" dirty="0" smtClean="0">
                <a:solidFill>
                  <a:srgbClr val="C00000"/>
                </a:solidFill>
                <a:effectLst>
                  <a:outerShdw blurRad="38100" dist="38100" dir="2700000" algn="tl">
                    <a:srgbClr val="C0C0C0"/>
                  </a:outerShdw>
                </a:effectLst>
              </a:rPr>
              <a:t>RAID concepts</a:t>
            </a:r>
            <a:endParaRPr lang="en-GB" sz="4000" dirty="0">
              <a:solidFill>
                <a:srgbClr val="C00000"/>
              </a:solidFill>
              <a:effectLst>
                <a:outerShdw blurRad="38100" dist="38100" dir="2700000" algn="tl">
                  <a:srgbClr val="C0C0C0"/>
                </a:outerShdw>
              </a:effectLst>
            </a:endParaRPr>
          </a:p>
        </p:txBody>
      </p:sp>
    </p:spTree>
    <p:extLst>
      <p:ext uri="{BB962C8B-B14F-4D97-AF65-F5344CB8AC3E}">
        <p14:creationId xmlns="" xmlns:p14="http://schemas.microsoft.com/office/powerpoint/2010/main" val="1429869812"/>
      </p:ext>
    </p:extLst>
  </p:cSld>
  <p:clrMapOvr>
    <a:masterClrMapping/>
  </p:clrMapOvr>
  <p:transition spd="slow">
    <p:zoom dir="in"/>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txBox="1">
            <a:spLocks noChangeArrowheads="1"/>
          </p:cNvSpPr>
          <p:nvPr/>
        </p:nvSpPr>
        <p:spPr>
          <a:xfrm>
            <a:off x="914400" y="1295400"/>
            <a:ext cx="7772400" cy="5105400"/>
          </a:xfrm>
          <a:prstGeom prst="rect">
            <a:avLst/>
          </a:prstGeom>
        </p:spPr>
        <p:txBody>
          <a:bodyPr/>
          <a:lstStyle/>
          <a:p>
            <a:pPr marL="342900" indent="-342900">
              <a:spcBef>
                <a:spcPct val="20000"/>
              </a:spcBef>
              <a:defRPr/>
            </a:pPr>
            <a:endParaRPr lang="en-US" sz="1600" kern="0" dirty="0">
              <a:latin typeface="+mn-lt"/>
            </a:endParaRPr>
          </a:p>
        </p:txBody>
      </p:sp>
      <p:sp>
        <p:nvSpPr>
          <p:cNvPr id="5126" name="Rectangle 2"/>
          <p:cNvSpPr txBox="1">
            <a:spLocks noChangeArrowheads="1"/>
          </p:cNvSpPr>
          <p:nvPr/>
        </p:nvSpPr>
        <p:spPr bwMode="auto">
          <a:xfrm>
            <a:off x="914400" y="1219200"/>
            <a:ext cx="8229600" cy="563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a:p>
            <a:pPr eaLnBrk="1" hangingPunct="1">
              <a:buFont typeface="Wingdings" pitchFamily="2" charset="2"/>
              <a:buChar char="v"/>
            </a:pPr>
            <a:endParaRPr lang="en-US" sz="1600">
              <a:latin typeface="Century Schoolbook" pitchFamily="18" charset="0"/>
            </a:endParaRPr>
          </a:p>
        </p:txBody>
      </p:sp>
      <p:sp>
        <p:nvSpPr>
          <p:cNvPr id="5128" name="Rectangle 2"/>
          <p:cNvSpPr txBox="1">
            <a:spLocks noChangeArrowheads="1"/>
          </p:cNvSpPr>
          <p:nvPr/>
        </p:nvSpPr>
        <p:spPr bwMode="auto">
          <a:xfrm>
            <a:off x="914400" y="2133600"/>
            <a:ext cx="8229600" cy="563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Wingdings" pitchFamily="2" charset="2"/>
              <a:buChar char="v"/>
            </a:pPr>
            <a:r>
              <a:rPr lang="en-US" sz="1600" dirty="0">
                <a:latin typeface="+mj-lt"/>
              </a:rPr>
              <a:t> For those interested in learning more about what </a:t>
            </a:r>
            <a:r>
              <a:rPr lang="en-US" sz="1600" b="1" dirty="0">
                <a:latin typeface="+mj-lt"/>
              </a:rPr>
              <a:t>Software RAID </a:t>
            </a:r>
            <a:r>
              <a:rPr lang="en-US" sz="1600" dirty="0">
                <a:latin typeface="+mj-lt"/>
              </a:rPr>
              <a:t>has to offer, here are the most important features: </a:t>
            </a:r>
          </a:p>
          <a:p>
            <a:pPr eaLnBrk="1" hangingPunct="1">
              <a:buFont typeface="Arial" charset="0"/>
              <a:buChar char="•"/>
            </a:pPr>
            <a:r>
              <a:rPr lang="en-US" sz="1600" dirty="0">
                <a:latin typeface="+mj-lt"/>
              </a:rPr>
              <a:t>   Kernel-based configuration</a:t>
            </a:r>
          </a:p>
          <a:p>
            <a:pPr eaLnBrk="1" hangingPunct="1">
              <a:buFont typeface="Arial" charset="0"/>
              <a:buChar char="•"/>
            </a:pPr>
            <a:r>
              <a:rPr lang="en-US" sz="1600" dirty="0">
                <a:latin typeface="+mj-lt"/>
              </a:rPr>
              <a:t>   Portability of arrays between Linux machines without reconstruction</a:t>
            </a:r>
          </a:p>
          <a:p>
            <a:pPr eaLnBrk="1" hangingPunct="1">
              <a:buFont typeface="Arial" charset="0"/>
              <a:buChar char="•"/>
            </a:pPr>
            <a:r>
              <a:rPr lang="en-US" sz="1600" dirty="0">
                <a:latin typeface="+mj-lt"/>
              </a:rPr>
              <a:t>   </a:t>
            </a:r>
            <a:r>
              <a:rPr lang="en-US" sz="1600" dirty="0" err="1">
                <a:latin typeface="+mj-lt"/>
              </a:rPr>
              <a:t>Backgrounded</a:t>
            </a:r>
            <a:r>
              <a:rPr lang="en-US" sz="1600" dirty="0">
                <a:latin typeface="+mj-lt"/>
              </a:rPr>
              <a:t> array reconstruction using idle system resources</a:t>
            </a:r>
          </a:p>
          <a:p>
            <a:pPr eaLnBrk="1" hangingPunct="1">
              <a:buFont typeface="Arial" charset="0"/>
              <a:buChar char="•"/>
            </a:pPr>
            <a:r>
              <a:rPr lang="en-US" sz="1600" dirty="0">
                <a:latin typeface="+mj-lt"/>
              </a:rPr>
              <a:t>   Hot-swappable drive support</a:t>
            </a:r>
          </a:p>
          <a:p>
            <a:pPr eaLnBrk="1" hangingPunct="1">
              <a:buFont typeface="Arial" charset="0"/>
              <a:buChar char="•"/>
            </a:pPr>
            <a:r>
              <a:rPr lang="en-US" sz="1600" dirty="0">
                <a:latin typeface="+mj-lt"/>
              </a:rPr>
              <a:t>   Automatic CPU detection to take advantage of certain CPU optimizations</a:t>
            </a:r>
          </a:p>
          <a:p>
            <a:pPr eaLnBrk="1" hangingPunct="1">
              <a:buFont typeface="Arial" charset="0"/>
              <a:buChar char="•"/>
            </a:pPr>
            <a:endParaRPr lang="en-US" sz="1600" dirty="0">
              <a:latin typeface="+mj-lt"/>
            </a:endParaRPr>
          </a:p>
          <a:p>
            <a:pPr eaLnBrk="1" hangingPunct="1">
              <a:buFont typeface="Arial" charset="0"/>
              <a:buChar char="•"/>
            </a:pPr>
            <a:endParaRPr lang="en-US" sz="1600" dirty="0">
              <a:latin typeface="+mj-lt"/>
            </a:endParaRPr>
          </a:p>
          <a:p>
            <a:pPr eaLnBrk="1" hangingPunct="1">
              <a:buFont typeface="Arial" charset="0"/>
              <a:buChar char="•"/>
            </a:pPr>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r>
              <a:rPr lang="en-US" sz="1600" dirty="0">
                <a:latin typeface="+mj-lt"/>
              </a:rPr>
              <a:t>   </a:t>
            </a: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b="1" dirty="0">
              <a:latin typeface="+mj-lt"/>
            </a:endParaRPr>
          </a:p>
          <a:p>
            <a:pPr eaLnBrk="1" hangingPunct="1">
              <a:buFont typeface="Wingdings" pitchFamily="2" charset="2"/>
              <a:buChar char="v"/>
            </a:pPr>
            <a:endParaRPr lang="en-US" sz="1600" dirty="0">
              <a:latin typeface="+mj-lt"/>
            </a:endParaRPr>
          </a:p>
        </p:txBody>
      </p:sp>
      <p:sp>
        <p:nvSpPr>
          <p:cNvPr id="9"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RAID Concepts</a:t>
            </a:r>
            <a:endParaRPr lang="en-US" sz="1400" dirty="0">
              <a:latin typeface="+mj-lt"/>
            </a:endParaRPr>
          </a:p>
        </p:txBody>
      </p:sp>
      <p:sp>
        <p:nvSpPr>
          <p:cNvPr id="11" name="Rectangle 2"/>
          <p:cNvSpPr>
            <a:spLocks noGrp="1" noChangeArrowheads="1"/>
          </p:cNvSpPr>
          <p:nvPr>
            <p:ph type="title"/>
          </p:nvPr>
        </p:nvSpPr>
        <p:spPr>
          <a:xfrm>
            <a:off x="-152400" y="228600"/>
            <a:ext cx="7239000" cy="685800"/>
          </a:xfrm>
        </p:spPr>
        <p:txBody>
          <a:bodyPr lIns="0" tIns="0" rIns="0" bIns="0">
            <a:normAutofit/>
          </a:bodyPr>
          <a:lstStyle/>
          <a:p>
            <a:pPr marL="1185863">
              <a:lnSpc>
                <a:spcPct val="95000"/>
              </a:lnSpc>
              <a:buClr>
                <a:srgbClr val="000000"/>
              </a:buClr>
              <a:buSzPct val="45000"/>
              <a:tabLst>
                <a:tab pos="657225" algn="l"/>
                <a:tab pos="1312863" algn="l"/>
                <a:tab pos="1970088" algn="l"/>
                <a:tab pos="2627313" algn="l"/>
                <a:tab pos="3282950" algn="l"/>
                <a:tab pos="3940175" algn="l"/>
                <a:tab pos="4595813" algn="l"/>
                <a:tab pos="5253038" algn="l"/>
                <a:tab pos="5910263" algn="l"/>
                <a:tab pos="6565900" algn="l"/>
                <a:tab pos="7223125" algn="l"/>
              </a:tabLst>
              <a:defRPr/>
            </a:pPr>
            <a:r>
              <a:rPr lang="en-GB" sz="4000" b="1" dirty="0" smtClean="0">
                <a:solidFill>
                  <a:srgbClr val="C00000"/>
                </a:solidFill>
                <a:effectLst>
                  <a:outerShdw blurRad="38100" dist="38100" dir="2700000" algn="tl">
                    <a:srgbClr val="C0C0C0"/>
                  </a:outerShdw>
                </a:effectLst>
              </a:rPr>
              <a:t>RAID </a:t>
            </a:r>
            <a:r>
              <a:rPr lang="en-GB" sz="4000" b="1" dirty="0">
                <a:solidFill>
                  <a:srgbClr val="C00000"/>
                </a:solidFill>
                <a:effectLst>
                  <a:outerShdw blurRad="38100" dist="38100" dir="2700000" algn="tl">
                    <a:srgbClr val="C0C0C0"/>
                  </a:outerShdw>
                </a:effectLst>
              </a:rPr>
              <a:t>concepts</a:t>
            </a:r>
          </a:p>
        </p:txBody>
      </p:sp>
    </p:spTree>
    <p:extLst>
      <p:ext uri="{BB962C8B-B14F-4D97-AF65-F5344CB8AC3E}">
        <p14:creationId xmlns="" xmlns:p14="http://schemas.microsoft.com/office/powerpoint/2010/main" val="2169469429"/>
      </p:ext>
    </p:extLst>
  </p:cSld>
  <p:clrMapOvr>
    <a:masterClrMapping/>
  </p:clrMapOvr>
  <p:transition spd="slow">
    <p:zoom/>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itle 58371"/>
          <p:cNvSpPr>
            <a:spLocks noGrp="1" noChangeArrowheads="1"/>
          </p:cNvSpPr>
          <p:nvPr>
            <p:ph type="ctrTitle"/>
          </p:nvPr>
        </p:nvSpPr>
        <p:spPr>
          <a:xfrm>
            <a:off x="609600" y="1524000"/>
            <a:ext cx="7772400" cy="1470025"/>
          </a:xfrm>
        </p:spPr>
        <p:txBody>
          <a:bodyPr anchor="t">
            <a:normAutofit/>
          </a:bodyPr>
          <a:lstStyle/>
          <a:p>
            <a:pPr>
              <a:defRPr/>
            </a:pPr>
            <a:r>
              <a:rPr lang="en-US" b="1" dirty="0" smtClean="0">
                <a:solidFill>
                  <a:srgbClr val="C00000"/>
                </a:solidFill>
                <a:effectLst>
                  <a:outerShdw blurRad="38100" dist="38100" dir="2700000" algn="tl">
                    <a:srgbClr val="C0C0C0"/>
                  </a:outerShdw>
                </a:effectLst>
              </a:rPr>
              <a:t>Scheduling in Linux</a:t>
            </a:r>
          </a:p>
        </p:txBody>
      </p:sp>
    </p:spTree>
    <p:extLst>
      <p:ext uri="{BB962C8B-B14F-4D97-AF65-F5344CB8AC3E}">
        <p14:creationId xmlns="" xmlns:p14="http://schemas.microsoft.com/office/powerpoint/2010/main" val="369632578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txBox="1">
            <a:spLocks noChangeArrowheads="1"/>
          </p:cNvSpPr>
          <p:nvPr/>
        </p:nvSpPr>
        <p:spPr>
          <a:xfrm>
            <a:off x="914400" y="1295400"/>
            <a:ext cx="7772400" cy="5105400"/>
          </a:xfrm>
          <a:prstGeom prst="rect">
            <a:avLst/>
          </a:prstGeom>
        </p:spPr>
        <p:txBody>
          <a:bodyPr/>
          <a:lstStyle/>
          <a:p>
            <a:pPr marL="342900" indent="-342900">
              <a:spcBef>
                <a:spcPct val="20000"/>
              </a:spcBef>
              <a:defRPr/>
            </a:pPr>
            <a:endParaRPr lang="en-US" sz="1600" kern="0" dirty="0">
              <a:latin typeface="+mn-lt"/>
            </a:endParaRPr>
          </a:p>
        </p:txBody>
      </p:sp>
      <p:sp>
        <p:nvSpPr>
          <p:cNvPr id="39941" name="Rectangle 2"/>
          <p:cNvSpPr txBox="1">
            <a:spLocks noChangeArrowheads="1"/>
          </p:cNvSpPr>
          <p:nvPr/>
        </p:nvSpPr>
        <p:spPr bwMode="auto">
          <a:xfrm>
            <a:off x="914400" y="3352800"/>
            <a:ext cx="7239000" cy="3505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Wingdings" pitchFamily="2" charset="2"/>
              <a:buChar char="v"/>
            </a:pPr>
            <a:r>
              <a:rPr lang="en-US" sz="1600" dirty="0">
                <a:latin typeface="+mj-lt"/>
              </a:rPr>
              <a:t> Running jobs </a:t>
            </a:r>
            <a:r>
              <a:rPr lang="en-US" sz="1600" dirty="0" smtClean="0">
                <a:latin typeface="+mj-lt"/>
              </a:rPr>
              <a:t>at </a:t>
            </a:r>
            <a:r>
              <a:rPr lang="en-US" sz="1600" dirty="0">
                <a:latin typeface="+mj-lt"/>
              </a:rPr>
              <a:t>regular intervals is managed by the </a:t>
            </a:r>
            <a:r>
              <a:rPr lang="en-US" sz="1600" dirty="0" err="1">
                <a:latin typeface="+mj-lt"/>
              </a:rPr>
              <a:t>cron</a:t>
            </a:r>
            <a:r>
              <a:rPr lang="en-US" sz="1600" dirty="0">
                <a:latin typeface="+mj-lt"/>
              </a:rPr>
              <a:t> facility, which consists of the </a:t>
            </a:r>
            <a:r>
              <a:rPr lang="en-US" sz="1600" dirty="0" err="1">
                <a:latin typeface="+mj-lt"/>
              </a:rPr>
              <a:t>crond</a:t>
            </a:r>
            <a:r>
              <a:rPr lang="en-US" sz="1600" dirty="0">
                <a:latin typeface="+mj-lt"/>
              </a:rPr>
              <a:t> daemon and a set of tables describing what work is to be done and with what frequency. The daemon wakes up every minute and checks the </a:t>
            </a:r>
            <a:r>
              <a:rPr lang="en-US" sz="1600" dirty="0" err="1">
                <a:latin typeface="+mj-lt"/>
              </a:rPr>
              <a:t>crontabs</a:t>
            </a:r>
            <a:r>
              <a:rPr lang="en-US" sz="1600" dirty="0">
                <a:latin typeface="+mj-lt"/>
              </a:rPr>
              <a:t> to determine what needs to be done. Users manage </a:t>
            </a:r>
            <a:r>
              <a:rPr lang="en-US" sz="1600" dirty="0" err="1">
                <a:latin typeface="+mj-lt"/>
              </a:rPr>
              <a:t>crontabs</a:t>
            </a:r>
            <a:r>
              <a:rPr lang="en-US" sz="1600" dirty="0">
                <a:latin typeface="+mj-lt"/>
              </a:rPr>
              <a:t> using the </a:t>
            </a:r>
            <a:r>
              <a:rPr lang="en-US" sz="1600" dirty="0" err="1">
                <a:latin typeface="+mj-lt"/>
              </a:rPr>
              <a:t>crontab</a:t>
            </a:r>
            <a:r>
              <a:rPr lang="en-US" sz="1600" dirty="0">
                <a:latin typeface="+mj-lt"/>
              </a:rPr>
              <a:t> command. The </a:t>
            </a:r>
            <a:r>
              <a:rPr lang="en-US" sz="1600" dirty="0" err="1">
                <a:latin typeface="+mj-lt"/>
              </a:rPr>
              <a:t>crond</a:t>
            </a:r>
            <a:r>
              <a:rPr lang="en-US" sz="1600" dirty="0">
                <a:latin typeface="+mj-lt"/>
              </a:rPr>
              <a:t> daemon is usually started by the </a:t>
            </a:r>
            <a:r>
              <a:rPr lang="en-US" sz="1600" dirty="0" err="1">
                <a:latin typeface="+mj-lt"/>
              </a:rPr>
              <a:t>init</a:t>
            </a:r>
            <a:r>
              <a:rPr lang="en-US" sz="1600" dirty="0">
                <a:latin typeface="+mj-lt"/>
              </a:rPr>
              <a:t> process at system startup</a:t>
            </a:r>
          </a:p>
          <a:p>
            <a:pPr eaLnBrk="1" hangingPunct="1">
              <a:buFont typeface="Wingdings" pitchFamily="2" charset="2"/>
              <a:buChar char="v"/>
            </a:pPr>
            <a:endParaRPr lang="en-US" sz="1600" dirty="0">
              <a:latin typeface="+mj-lt"/>
            </a:endParaRPr>
          </a:p>
          <a:p>
            <a:pPr eaLnBrk="1" hangingPunct="1"/>
            <a:r>
              <a:rPr lang="en-US" sz="1600" b="1" dirty="0" smtClean="0">
                <a:latin typeface="+mj-lt"/>
              </a:rPr>
              <a:t>Schedule </a:t>
            </a:r>
            <a:r>
              <a:rPr lang="en-US" sz="1600" b="1" dirty="0">
                <a:latin typeface="+mj-lt"/>
              </a:rPr>
              <a:t>tasks on Linux using </a:t>
            </a:r>
            <a:r>
              <a:rPr lang="en-US" sz="1600" b="1" dirty="0" err="1">
                <a:latin typeface="+mj-lt"/>
              </a:rPr>
              <a:t>crontab</a:t>
            </a:r>
            <a:endParaRPr lang="en-US" sz="1600" b="1" dirty="0">
              <a:latin typeface="+mj-lt"/>
            </a:endParaRPr>
          </a:p>
          <a:p>
            <a:pPr eaLnBrk="1" hangingPunct="1"/>
            <a:r>
              <a:rPr lang="en-US" sz="1600" dirty="0">
                <a:latin typeface="+mj-lt"/>
              </a:rPr>
              <a:t> </a:t>
            </a:r>
            <a:r>
              <a:rPr lang="en-US" sz="1600" dirty="0" err="1">
                <a:latin typeface="+mj-lt"/>
              </a:rPr>
              <a:t>Cron</a:t>
            </a:r>
            <a:r>
              <a:rPr lang="en-US" sz="1600" dirty="0">
                <a:latin typeface="+mj-lt"/>
              </a:rPr>
              <a:t> is a daemon that executes scheduled commands. </a:t>
            </a:r>
            <a:r>
              <a:rPr lang="en-US" sz="1600" dirty="0" err="1">
                <a:latin typeface="+mj-lt"/>
              </a:rPr>
              <a:t>Cron</a:t>
            </a:r>
            <a:r>
              <a:rPr lang="en-US" sz="1600" dirty="0">
                <a:latin typeface="+mj-lt"/>
              </a:rPr>
              <a:t> is started automatically from /</a:t>
            </a:r>
            <a:r>
              <a:rPr lang="en-US" sz="1600" dirty="0" err="1">
                <a:latin typeface="+mj-lt"/>
              </a:rPr>
              <a:t>etc</a:t>
            </a:r>
            <a:r>
              <a:rPr lang="en-US" sz="1600" dirty="0">
                <a:latin typeface="+mj-lt"/>
              </a:rPr>
              <a:t>/</a:t>
            </a:r>
            <a:r>
              <a:rPr lang="en-US" sz="1600" dirty="0" err="1">
                <a:latin typeface="+mj-lt"/>
              </a:rPr>
              <a:t>init.d</a:t>
            </a:r>
            <a:r>
              <a:rPr lang="en-US" sz="1600" dirty="0">
                <a:latin typeface="+mj-lt"/>
              </a:rPr>
              <a:t> on entering multi-user </a:t>
            </a:r>
            <a:r>
              <a:rPr lang="en-US" sz="1600" dirty="0" err="1">
                <a:latin typeface="+mj-lt"/>
              </a:rPr>
              <a:t>runlevels</a:t>
            </a:r>
            <a:r>
              <a:rPr lang="en-US" sz="1600" dirty="0">
                <a:latin typeface="+mj-lt"/>
              </a:rPr>
              <a:t>, The basic usage of </a:t>
            </a:r>
            <a:r>
              <a:rPr lang="en-US" sz="1600" dirty="0" err="1">
                <a:latin typeface="+mj-lt"/>
              </a:rPr>
              <a:t>cron</a:t>
            </a:r>
            <a:r>
              <a:rPr lang="en-US" sz="1600" dirty="0">
                <a:latin typeface="+mj-lt"/>
              </a:rPr>
              <a:t> is to execute a job in a specific time </a:t>
            </a: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b="1" dirty="0">
              <a:latin typeface="+mj-lt"/>
            </a:endParaRPr>
          </a:p>
          <a:p>
            <a:pPr eaLnBrk="1" hangingPunct="1"/>
            <a:endParaRPr lang="en-US" sz="1600" b="1" dirty="0">
              <a:latin typeface="+mj-lt"/>
            </a:endParaRPr>
          </a:p>
          <a:p>
            <a:pPr eaLnBrk="1" hangingPunct="1"/>
            <a:endParaRPr lang="en-US" sz="1600" b="1" dirty="0">
              <a:latin typeface="+mj-lt"/>
            </a:endParaRPr>
          </a:p>
          <a:p>
            <a:pPr eaLnBrk="1" hangingPunct="1">
              <a:buFont typeface="Wingdings" pitchFamily="2" charset="2"/>
              <a:buChar char="v"/>
            </a:pPr>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buFont typeface="Wingdings" pitchFamily="2" charset="2"/>
              <a:buChar char="v"/>
            </a:pPr>
            <a:endParaRPr lang="en-US" sz="1600" dirty="0">
              <a:latin typeface="+mj-lt"/>
            </a:endParaRPr>
          </a:p>
        </p:txBody>
      </p:sp>
      <p:sp>
        <p:nvSpPr>
          <p:cNvPr id="14" name="Rectangle 2"/>
          <p:cNvSpPr>
            <a:spLocks noGrp="1" noChangeArrowheads="1"/>
          </p:cNvSpPr>
          <p:nvPr>
            <p:ph type="title"/>
          </p:nvPr>
        </p:nvSpPr>
        <p:spPr>
          <a:xfrm>
            <a:off x="733424" y="457200"/>
            <a:ext cx="8410575" cy="1136990"/>
          </a:xfrm>
        </p:spPr>
        <p:txBody>
          <a:bodyPr lIns="0" tIns="0" rIns="0" bIns="0">
            <a:normAutofit/>
          </a:bodyPr>
          <a:lstStyle/>
          <a:p>
            <a:pPr marL="1185863" algn="l" defTabSz="414338" eaLnBrk="1" hangingPunct="1">
              <a:lnSpc>
                <a:spcPct val="95000"/>
              </a:lnSpc>
              <a:buClr>
                <a:srgbClr val="000000"/>
              </a:buClr>
              <a:buSzPct val="45000"/>
              <a:tabLst>
                <a:tab pos="657225" algn="l"/>
                <a:tab pos="1312863" algn="l"/>
                <a:tab pos="1970088" algn="l"/>
                <a:tab pos="2627313" algn="l"/>
                <a:tab pos="3282950" algn="l"/>
                <a:tab pos="3940175" algn="l"/>
                <a:tab pos="4595813" algn="l"/>
                <a:tab pos="5253038" algn="l"/>
                <a:tab pos="5910263" algn="l"/>
                <a:tab pos="6565900" algn="l"/>
                <a:tab pos="7223125" algn="l"/>
              </a:tabLst>
              <a:defRPr/>
            </a:pPr>
            <a:r>
              <a:rPr lang="en-US" sz="2400" dirty="0" smtClean="0">
                <a:solidFill>
                  <a:schemeClr val="accent4"/>
                </a:solidFill>
                <a:latin typeface="Algerian" pitchFamily="82" charset="0"/>
              </a:rPr>
              <a:t> </a:t>
            </a:r>
            <a:r>
              <a:rPr lang="en-US" b="1" dirty="0">
                <a:solidFill>
                  <a:srgbClr val="C00000"/>
                </a:solidFill>
                <a:effectLst>
                  <a:outerShdw blurRad="38100" dist="38100" dir="2700000" algn="tl">
                    <a:srgbClr val="C0C0C0"/>
                  </a:outerShdw>
                </a:effectLst>
              </a:rPr>
              <a:t>Scheduling options in </a:t>
            </a:r>
            <a:r>
              <a:rPr lang="en-US" b="1" dirty="0" smtClean="0">
                <a:solidFill>
                  <a:srgbClr val="C00000"/>
                </a:solidFill>
                <a:effectLst>
                  <a:outerShdw blurRad="38100" dist="38100" dir="2700000" algn="tl">
                    <a:srgbClr val="C0C0C0"/>
                  </a:outerShdw>
                </a:effectLst>
              </a:rPr>
              <a:t>Linux</a:t>
            </a:r>
            <a:endParaRPr lang="en-GB" b="1" dirty="0">
              <a:solidFill>
                <a:srgbClr val="C00000"/>
              </a:solidFill>
              <a:effectLst>
                <a:outerShdw blurRad="38100" dist="38100" dir="2700000" algn="tl">
                  <a:srgbClr val="C0C0C0"/>
                </a:outerShdw>
              </a:effectLst>
            </a:endParaRPr>
          </a:p>
        </p:txBody>
      </p:sp>
      <p:pic>
        <p:nvPicPr>
          <p:cNvPr id="39943" name="il_fi" descr="http://t1.gstatic.com/images?q=tbn:ANd9GcRGEbReQEow_Z6yckyzlr4YarM1nNE-NQSpkm5SN5Jj_lIISnieP0uDvw2dLA"/>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38200" y="4858871"/>
            <a:ext cx="2971800" cy="19229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il_fi" descr="http://tuxradar.com/files/LXF95.tut_cron1.png"/>
          <p:cNvPicPr/>
          <p:nvPr/>
        </p:nvPicPr>
        <p:blipFill>
          <a:blip r:embed="rId4"/>
          <a:srcRect/>
          <a:stretch>
            <a:fillRect/>
          </a:stretch>
        </p:blipFill>
        <p:spPr bwMode="auto">
          <a:xfrm>
            <a:off x="5105400" y="4953000"/>
            <a:ext cx="2286000" cy="1600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248599009"/>
      </p:ext>
    </p:extLst>
  </p:cSld>
  <p:clrMapOvr>
    <a:masterClrMapping/>
  </p:clrMapOvr>
  <p:transition spd="slow">
    <p:checker dir="vert"/>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txBox="1">
            <a:spLocks noChangeArrowheads="1"/>
          </p:cNvSpPr>
          <p:nvPr/>
        </p:nvSpPr>
        <p:spPr>
          <a:xfrm>
            <a:off x="914400" y="1295400"/>
            <a:ext cx="7772400" cy="5105400"/>
          </a:xfrm>
          <a:prstGeom prst="rect">
            <a:avLst/>
          </a:prstGeom>
        </p:spPr>
        <p:txBody>
          <a:bodyPr/>
          <a:lstStyle/>
          <a:p>
            <a:pPr marL="342900" indent="-342900">
              <a:spcBef>
                <a:spcPct val="20000"/>
              </a:spcBef>
              <a:defRPr/>
            </a:pPr>
            <a:endParaRPr lang="en-US" sz="1600" kern="0" dirty="0">
              <a:latin typeface="+mn-lt"/>
            </a:endParaRPr>
          </a:p>
        </p:txBody>
      </p:sp>
      <p:sp>
        <p:nvSpPr>
          <p:cNvPr id="40965" name="Rectangle 2"/>
          <p:cNvSpPr txBox="1">
            <a:spLocks noChangeArrowheads="1"/>
          </p:cNvSpPr>
          <p:nvPr/>
        </p:nvSpPr>
        <p:spPr bwMode="auto">
          <a:xfrm>
            <a:off x="914400" y="3276600"/>
            <a:ext cx="7924800" cy="205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Wingdings" pitchFamily="2" charset="2"/>
              <a:buChar char="v"/>
            </a:pPr>
            <a:r>
              <a:rPr lang="en-US" sz="1600" b="1" dirty="0">
                <a:latin typeface="+mj-lt"/>
              </a:rPr>
              <a:t>Examples 1: To execute the script: /bin/execute/this/script.sh on every Friday 1AM</a:t>
            </a:r>
          </a:p>
          <a:p>
            <a:pPr eaLnBrk="1" hangingPunct="1"/>
            <a:endParaRPr lang="en-US" sz="1600" dirty="0">
              <a:latin typeface="+mj-lt"/>
            </a:endParaRPr>
          </a:p>
          <a:p>
            <a:pPr eaLnBrk="1" hangingPunct="1"/>
            <a:r>
              <a:rPr lang="en-US" sz="1600" b="1" dirty="0">
                <a:solidFill>
                  <a:srgbClr val="FF0000"/>
                </a:solidFill>
                <a:latin typeface="+mj-lt"/>
              </a:rPr>
              <a:t>0 1 * * 5 /</a:t>
            </a:r>
            <a:r>
              <a:rPr lang="en-US" sz="1600" dirty="0">
                <a:solidFill>
                  <a:srgbClr val="FF0000"/>
                </a:solidFill>
                <a:latin typeface="+mj-lt"/>
              </a:rPr>
              <a:t>bin/execute/this/script.sh</a:t>
            </a:r>
          </a:p>
          <a:p>
            <a:pPr eaLnBrk="1" hangingPunct="1"/>
            <a:endParaRPr lang="en-US" sz="1600" dirty="0">
              <a:latin typeface="+mj-lt"/>
            </a:endParaRPr>
          </a:p>
          <a:p>
            <a:pPr eaLnBrk="1" hangingPunct="1"/>
            <a:r>
              <a:rPr lang="en-US" sz="1600" dirty="0">
                <a:latin typeface="+mj-lt"/>
              </a:rPr>
              <a:t>The script is now being executed when the system clock hits:</a:t>
            </a:r>
          </a:p>
          <a:p>
            <a:pPr eaLnBrk="1" hangingPunct="1"/>
            <a:r>
              <a:rPr lang="en-US" sz="1600" dirty="0">
                <a:latin typeface="+mj-lt"/>
              </a:rPr>
              <a:t>1.	minute: 0</a:t>
            </a:r>
          </a:p>
          <a:p>
            <a:pPr eaLnBrk="1" hangingPunct="1"/>
            <a:r>
              <a:rPr lang="en-US" sz="1600" dirty="0">
                <a:latin typeface="+mj-lt"/>
              </a:rPr>
              <a:t>2.	of hour: 1</a:t>
            </a:r>
          </a:p>
          <a:p>
            <a:pPr eaLnBrk="1" hangingPunct="1"/>
            <a:r>
              <a:rPr lang="en-US" sz="1600" dirty="0">
                <a:latin typeface="+mj-lt"/>
              </a:rPr>
              <a:t>3.	of day of month: * (every day of month)</a:t>
            </a:r>
          </a:p>
          <a:p>
            <a:pPr eaLnBrk="1" hangingPunct="1"/>
            <a:r>
              <a:rPr lang="en-US" sz="1600" dirty="0">
                <a:latin typeface="+mj-lt"/>
              </a:rPr>
              <a:t>4.	of month: * (every month)</a:t>
            </a:r>
          </a:p>
          <a:p>
            <a:pPr eaLnBrk="1" hangingPunct="1"/>
            <a:r>
              <a:rPr lang="en-US" sz="1600" dirty="0">
                <a:latin typeface="+mj-lt"/>
              </a:rPr>
              <a:t>5.	and weekday: 5 (=Friday)</a:t>
            </a:r>
          </a:p>
          <a:p>
            <a:pPr eaLnBrk="1" hangingPunct="1"/>
            <a:endParaRPr lang="en-US" sz="1600" dirty="0">
              <a:latin typeface="+mj-lt"/>
            </a:endParaRPr>
          </a:p>
          <a:p>
            <a:pPr eaLnBrk="1" hangingPunct="1">
              <a:buFont typeface="Wingdings" pitchFamily="2" charset="2"/>
              <a:buChar char="v"/>
            </a:pPr>
            <a:r>
              <a:rPr lang="en-US" sz="1600" b="1" dirty="0">
                <a:latin typeface="+mj-lt"/>
              </a:rPr>
              <a:t> Examples 2: To schedule the script to Monday till Friday at 1 AM</a:t>
            </a:r>
          </a:p>
          <a:p>
            <a:pPr eaLnBrk="1" hangingPunct="1">
              <a:buFont typeface="Wingdings" pitchFamily="2" charset="2"/>
              <a:buChar char="v"/>
            </a:pPr>
            <a:endParaRPr lang="en-US" sz="1600" dirty="0">
              <a:latin typeface="+mj-lt"/>
            </a:endParaRPr>
          </a:p>
          <a:p>
            <a:pPr eaLnBrk="1" hangingPunct="1"/>
            <a:r>
              <a:rPr lang="en-US" sz="1600" dirty="0">
                <a:solidFill>
                  <a:srgbClr val="FF0000"/>
                </a:solidFill>
                <a:latin typeface="+mj-lt"/>
              </a:rPr>
              <a:t>0 1 * * 1-5 /bin/execute/this/script.sh</a:t>
            </a:r>
          </a:p>
          <a:p>
            <a:pPr eaLnBrk="1" hangingPunct="1">
              <a:buFont typeface="Wingdings" pitchFamily="2" charset="2"/>
              <a:buChar char="v"/>
            </a:pPr>
            <a:endParaRPr lang="en-US" sz="1600" dirty="0">
              <a:latin typeface="+mj-lt"/>
            </a:endParaRPr>
          </a:p>
          <a:p>
            <a:pPr eaLnBrk="1" hangingPunct="1"/>
            <a:r>
              <a:rPr lang="en-US" sz="1600" dirty="0">
                <a:latin typeface="+mj-lt"/>
              </a:rPr>
              <a:t>The script is now being executed when the system clock hits:</a:t>
            </a:r>
          </a:p>
          <a:p>
            <a:pPr eaLnBrk="1" hangingPunct="1"/>
            <a:r>
              <a:rPr lang="en-US" sz="1600" dirty="0">
                <a:latin typeface="+mj-lt"/>
              </a:rPr>
              <a:t>1.	minute: 0</a:t>
            </a:r>
          </a:p>
          <a:p>
            <a:pPr eaLnBrk="1" hangingPunct="1"/>
            <a:r>
              <a:rPr lang="en-US" sz="1600" dirty="0">
                <a:latin typeface="+mj-lt"/>
              </a:rPr>
              <a:t>2.	of hour: 1</a:t>
            </a:r>
          </a:p>
          <a:p>
            <a:pPr eaLnBrk="1" hangingPunct="1"/>
            <a:r>
              <a:rPr lang="en-US" sz="1600" dirty="0">
                <a:latin typeface="+mj-lt"/>
              </a:rPr>
              <a:t>3.	of day of month: * (every day of month)</a:t>
            </a:r>
          </a:p>
          <a:p>
            <a:pPr eaLnBrk="1" hangingPunct="1"/>
            <a:r>
              <a:rPr lang="en-US" sz="1600" dirty="0">
                <a:latin typeface="+mj-lt"/>
              </a:rPr>
              <a:t>4.	of month: * (every month)</a:t>
            </a:r>
          </a:p>
          <a:p>
            <a:pPr eaLnBrk="1" hangingPunct="1"/>
            <a:r>
              <a:rPr lang="en-US" sz="1600" dirty="0">
                <a:latin typeface="+mj-lt"/>
              </a:rPr>
              <a:t>5.	and weekday: 1-5 (=Monday </a:t>
            </a:r>
            <a:r>
              <a:rPr lang="en-US" sz="1600" dirty="0" err="1">
                <a:latin typeface="+mj-lt"/>
              </a:rPr>
              <a:t>til</a:t>
            </a:r>
            <a:r>
              <a:rPr lang="en-US" sz="1600" dirty="0">
                <a:latin typeface="+mj-lt"/>
              </a:rPr>
              <a:t> Friday)</a:t>
            </a:r>
          </a:p>
          <a:p>
            <a:pPr eaLnBrk="1" hangingPunct="1">
              <a:buFont typeface="Wingdings" pitchFamily="2" charset="2"/>
              <a:buChar char="v"/>
            </a:pPr>
            <a:endParaRPr lang="en-US" sz="1600" dirty="0">
              <a:latin typeface="+mj-lt"/>
            </a:endParaRPr>
          </a:p>
        </p:txBody>
      </p:sp>
      <p:sp>
        <p:nvSpPr>
          <p:cNvPr id="8" name="Rectangle 2"/>
          <p:cNvSpPr txBox="1">
            <a:spLocks noChangeArrowheads="1"/>
          </p:cNvSpPr>
          <p:nvPr/>
        </p:nvSpPr>
        <p:spPr>
          <a:xfrm>
            <a:off x="733424" y="457200"/>
            <a:ext cx="8410575" cy="1136990"/>
          </a:xfrm>
          <a:prstGeom prst="rect">
            <a:avLst/>
          </a:prstGeom>
        </p:spPr>
        <p:txBody>
          <a:bodyPr vert="horz" lIns="0" tIns="0" rIns="0" bIns="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185863" algn="l" defTabSz="414338">
              <a:lnSpc>
                <a:spcPct val="95000"/>
              </a:lnSpc>
              <a:buClr>
                <a:srgbClr val="000000"/>
              </a:buClr>
              <a:buSzPct val="45000"/>
              <a:tabLst>
                <a:tab pos="657225" algn="l"/>
                <a:tab pos="1312863" algn="l"/>
                <a:tab pos="1970088" algn="l"/>
                <a:tab pos="2627313" algn="l"/>
                <a:tab pos="3282950" algn="l"/>
                <a:tab pos="3940175" algn="l"/>
                <a:tab pos="4595813" algn="l"/>
                <a:tab pos="5253038" algn="l"/>
                <a:tab pos="5910263" algn="l"/>
                <a:tab pos="6565900" algn="l"/>
                <a:tab pos="7223125" algn="l"/>
              </a:tabLst>
              <a:defRPr/>
            </a:pPr>
            <a:r>
              <a:rPr lang="en-US" sz="2400" dirty="0" smtClean="0">
                <a:solidFill>
                  <a:schemeClr val="accent4"/>
                </a:solidFill>
                <a:latin typeface="Algerian" pitchFamily="82" charset="0"/>
              </a:rPr>
              <a:t> </a:t>
            </a:r>
            <a:r>
              <a:rPr lang="en-US" b="1" dirty="0" smtClean="0">
                <a:solidFill>
                  <a:srgbClr val="C00000"/>
                </a:solidFill>
                <a:effectLst>
                  <a:outerShdw blurRad="38100" dist="38100" dir="2700000" algn="tl">
                    <a:srgbClr val="C0C0C0"/>
                  </a:outerShdw>
                </a:effectLst>
              </a:rPr>
              <a:t>Scheduling options in Linux</a:t>
            </a:r>
            <a:endParaRPr lang="en-GB" b="1" dirty="0">
              <a:solidFill>
                <a:srgbClr val="C00000"/>
              </a:solidFill>
              <a:effectLst>
                <a:outerShdw blurRad="38100" dist="38100" dir="2700000" algn="tl">
                  <a:srgbClr val="C0C0C0"/>
                </a:outerShdw>
              </a:effectLst>
            </a:endParaRPr>
          </a:p>
        </p:txBody>
      </p:sp>
      <p:sp>
        <p:nvSpPr>
          <p:cNvPr id="9"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Job Scheduling</a:t>
            </a:r>
            <a:endParaRPr lang="en-US" sz="1400" dirty="0">
              <a:latin typeface="+mj-lt"/>
            </a:endParaRPr>
          </a:p>
        </p:txBody>
      </p:sp>
    </p:spTree>
    <p:extLst>
      <p:ext uri="{BB962C8B-B14F-4D97-AF65-F5344CB8AC3E}">
        <p14:creationId xmlns="" xmlns:p14="http://schemas.microsoft.com/office/powerpoint/2010/main" val="871735790"/>
      </p:ext>
    </p:extLst>
  </p:cSld>
  <p:clrMapOvr>
    <a:masterClrMapping/>
  </p:clrMapOvr>
  <p:transition spd="slow">
    <p:wipe dir="u"/>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txBox="1">
            <a:spLocks noChangeArrowheads="1"/>
          </p:cNvSpPr>
          <p:nvPr/>
        </p:nvSpPr>
        <p:spPr>
          <a:xfrm>
            <a:off x="914400" y="1295400"/>
            <a:ext cx="7772400" cy="5105400"/>
          </a:xfrm>
          <a:prstGeom prst="rect">
            <a:avLst/>
          </a:prstGeom>
        </p:spPr>
        <p:txBody>
          <a:bodyPr/>
          <a:lstStyle/>
          <a:p>
            <a:pPr marL="342900" indent="-342900">
              <a:spcBef>
                <a:spcPct val="20000"/>
              </a:spcBef>
              <a:defRPr/>
            </a:pPr>
            <a:endParaRPr lang="en-US" sz="1600" kern="0" dirty="0">
              <a:latin typeface="+mn-lt"/>
            </a:endParaRPr>
          </a:p>
        </p:txBody>
      </p:sp>
      <p:sp>
        <p:nvSpPr>
          <p:cNvPr id="41989" name="Rectangle 2"/>
          <p:cNvSpPr txBox="1">
            <a:spLocks noChangeArrowheads="1"/>
          </p:cNvSpPr>
          <p:nvPr/>
        </p:nvSpPr>
        <p:spPr bwMode="auto">
          <a:xfrm>
            <a:off x="838200" y="1524000"/>
            <a:ext cx="7924800" cy="563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sz="1400" dirty="0">
              <a:latin typeface="+mj-lt"/>
            </a:endParaRPr>
          </a:p>
          <a:p>
            <a:pPr eaLnBrk="1" hangingPunct="1">
              <a:buFont typeface="Wingdings" pitchFamily="2" charset="2"/>
              <a:buChar char="v"/>
            </a:pPr>
            <a:r>
              <a:rPr lang="en-US" sz="1400" dirty="0">
                <a:latin typeface="+mj-lt"/>
              </a:rPr>
              <a:t> Examples 3:</a:t>
            </a:r>
          </a:p>
          <a:p>
            <a:pPr eaLnBrk="1" hangingPunct="1"/>
            <a:r>
              <a:rPr lang="en-US" sz="1400" dirty="0">
                <a:latin typeface="+mj-lt"/>
              </a:rPr>
              <a:t>What if you'd want to run something every 10 minutes? Well you could do this:</a:t>
            </a:r>
          </a:p>
          <a:p>
            <a:pPr eaLnBrk="1" hangingPunct="1"/>
            <a:endParaRPr lang="en-US" sz="1400" dirty="0">
              <a:latin typeface="+mj-lt"/>
            </a:endParaRPr>
          </a:p>
          <a:p>
            <a:pPr eaLnBrk="1" hangingPunct="1"/>
            <a:r>
              <a:rPr lang="en-US" sz="1400" dirty="0">
                <a:solidFill>
                  <a:srgbClr val="FF0000"/>
                </a:solidFill>
                <a:latin typeface="+mj-lt"/>
              </a:rPr>
              <a:t>0,10,20,30,40,50 * * * * /bin/execute/this/script.sh</a:t>
            </a:r>
          </a:p>
          <a:p>
            <a:pPr eaLnBrk="1" hangingPunct="1"/>
            <a:r>
              <a:rPr lang="en-US" sz="1400" dirty="0">
                <a:latin typeface="+mj-lt"/>
              </a:rPr>
              <a:t>	(OR)</a:t>
            </a:r>
          </a:p>
          <a:p>
            <a:pPr eaLnBrk="1" hangingPunct="1"/>
            <a:r>
              <a:rPr lang="en-US" sz="1400" dirty="0">
                <a:solidFill>
                  <a:srgbClr val="FF0000"/>
                </a:solidFill>
                <a:latin typeface="+mj-lt"/>
              </a:rPr>
              <a:t>*/10 * * * * /bin/execute/this/script.sh</a:t>
            </a:r>
          </a:p>
          <a:p>
            <a:pPr eaLnBrk="1" hangingPunct="1">
              <a:buFont typeface="Wingdings" pitchFamily="2" charset="2"/>
              <a:buChar char="v"/>
            </a:pPr>
            <a:endParaRPr lang="en-US" sz="1400" dirty="0">
              <a:latin typeface="+mj-lt"/>
            </a:endParaRPr>
          </a:p>
          <a:p>
            <a:pPr eaLnBrk="1" hangingPunct="1">
              <a:buFont typeface="Wingdings" pitchFamily="2" charset="2"/>
              <a:buChar char="v"/>
            </a:pPr>
            <a:r>
              <a:rPr lang="en-US" sz="1400" b="1" dirty="0">
                <a:latin typeface="+mj-lt"/>
              </a:rPr>
              <a:t>How to delete </a:t>
            </a:r>
            <a:r>
              <a:rPr lang="en-US" sz="1400" b="1" dirty="0" err="1">
                <a:latin typeface="+mj-lt"/>
              </a:rPr>
              <a:t>Cron</a:t>
            </a:r>
            <a:r>
              <a:rPr lang="en-US" sz="1400" b="1" dirty="0">
                <a:latin typeface="+mj-lt"/>
              </a:rPr>
              <a:t>-Jobs:</a:t>
            </a:r>
            <a:r>
              <a:rPr lang="en-US" sz="1400" dirty="0">
                <a:latin typeface="+mj-lt"/>
              </a:rPr>
              <a:t> We deleted the scheduled jobs by </a:t>
            </a:r>
            <a:r>
              <a:rPr lang="en-US" sz="1400" dirty="0" err="1">
                <a:latin typeface="+mj-lt"/>
              </a:rPr>
              <a:t>crontab</a:t>
            </a:r>
            <a:r>
              <a:rPr lang="en-US" sz="1400" dirty="0">
                <a:latin typeface="+mj-lt"/>
              </a:rPr>
              <a:t> –r or we can edit the /</a:t>
            </a:r>
            <a:r>
              <a:rPr lang="en-US" sz="1400" dirty="0" err="1">
                <a:latin typeface="+mj-lt"/>
              </a:rPr>
              <a:t>etc</a:t>
            </a:r>
            <a:r>
              <a:rPr lang="en-US" sz="1400" dirty="0">
                <a:latin typeface="+mj-lt"/>
              </a:rPr>
              <a:t>/</a:t>
            </a:r>
            <a:r>
              <a:rPr lang="en-US" sz="1400" dirty="0" err="1">
                <a:latin typeface="+mj-lt"/>
              </a:rPr>
              <a:t>crontab</a:t>
            </a:r>
            <a:endParaRPr lang="en-US" sz="1400" dirty="0">
              <a:latin typeface="+mj-lt"/>
            </a:endParaRPr>
          </a:p>
          <a:p>
            <a:pPr eaLnBrk="1" hangingPunct="1">
              <a:buFont typeface="Wingdings" pitchFamily="2" charset="2"/>
              <a:buChar char="v"/>
            </a:pPr>
            <a:endParaRPr lang="en-US" sz="1400" dirty="0">
              <a:latin typeface="+mj-lt"/>
            </a:endParaRPr>
          </a:p>
          <a:p>
            <a:pPr eaLnBrk="1" hangingPunct="1"/>
            <a:r>
              <a:rPr lang="en-US" sz="1400" b="1" dirty="0">
                <a:latin typeface="+mj-lt"/>
              </a:rPr>
              <a:t>9.2 Run jobs at specific times :</a:t>
            </a:r>
          </a:p>
          <a:p>
            <a:pPr eaLnBrk="1" hangingPunct="1"/>
            <a:r>
              <a:rPr lang="en-US" sz="1400" dirty="0">
                <a:latin typeface="+mj-lt"/>
              </a:rPr>
              <a:t>Sometimes you may need to run a job just once, rather than regularly. For this you use the at command. The commands to be run are read from a file specified with the -f option, or from </a:t>
            </a:r>
            <a:r>
              <a:rPr lang="en-US" sz="1400" dirty="0" err="1">
                <a:latin typeface="+mj-lt"/>
              </a:rPr>
              <a:t>stdin</a:t>
            </a:r>
            <a:r>
              <a:rPr lang="en-US" sz="1400" dirty="0">
                <a:latin typeface="+mj-lt"/>
              </a:rPr>
              <a:t> if -f is not used. The -m option sends mail to the user even if there is no </a:t>
            </a:r>
            <a:r>
              <a:rPr lang="en-US" sz="1400" dirty="0" err="1">
                <a:latin typeface="+mj-lt"/>
              </a:rPr>
              <a:t>stdout</a:t>
            </a:r>
            <a:r>
              <a:rPr lang="en-US" sz="1400" dirty="0">
                <a:latin typeface="+mj-lt"/>
              </a:rPr>
              <a:t> from the command. The -v option displays the time at which the job will run before reading the job. The time is also displayed in the output.</a:t>
            </a:r>
          </a:p>
          <a:p>
            <a:pPr eaLnBrk="1" hangingPunct="1"/>
            <a:endParaRPr lang="en-US" sz="1400" dirty="0">
              <a:latin typeface="+mj-lt"/>
            </a:endParaRPr>
          </a:p>
          <a:p>
            <a:pPr eaLnBrk="1" hangingPunct="1"/>
            <a:r>
              <a:rPr lang="en-US" sz="1400" dirty="0">
                <a:solidFill>
                  <a:srgbClr val="FF0000"/>
                </a:solidFill>
                <a:latin typeface="+mj-lt"/>
              </a:rPr>
              <a:t>#at -f mycrontest.sh  10pm tomorrow</a:t>
            </a:r>
          </a:p>
          <a:p>
            <a:pPr eaLnBrk="1" hangingPunct="1"/>
            <a:r>
              <a:rPr lang="en-US" sz="1400" dirty="0">
                <a:latin typeface="+mj-lt"/>
              </a:rPr>
              <a:t>job 14 at Sun Jul  8 22:00:00 2007</a:t>
            </a:r>
          </a:p>
          <a:p>
            <a:pPr eaLnBrk="1" hangingPunct="1"/>
            <a:endParaRPr lang="en-US" sz="1400" dirty="0">
              <a:solidFill>
                <a:srgbClr val="FF0000"/>
              </a:solidFill>
              <a:latin typeface="+mj-lt"/>
            </a:endParaRPr>
          </a:p>
          <a:p>
            <a:pPr eaLnBrk="1" hangingPunct="1"/>
            <a:r>
              <a:rPr lang="en-US" sz="1400" dirty="0">
                <a:solidFill>
                  <a:srgbClr val="FF0000"/>
                </a:solidFill>
                <a:latin typeface="+mj-lt"/>
              </a:rPr>
              <a:t>#at -f mycrontest.sh 2:00 </a:t>
            </a:r>
            <a:r>
              <a:rPr lang="en-US" sz="1400" dirty="0" err="1">
                <a:solidFill>
                  <a:srgbClr val="FF0000"/>
                </a:solidFill>
                <a:latin typeface="+mj-lt"/>
              </a:rPr>
              <a:t>tuesday</a:t>
            </a:r>
            <a:endParaRPr lang="en-US" sz="1400" dirty="0">
              <a:solidFill>
                <a:srgbClr val="FF0000"/>
              </a:solidFill>
              <a:latin typeface="+mj-lt"/>
            </a:endParaRPr>
          </a:p>
          <a:p>
            <a:pPr eaLnBrk="1" hangingPunct="1"/>
            <a:r>
              <a:rPr lang="en-US" sz="1400" dirty="0">
                <a:latin typeface="+mj-lt"/>
              </a:rPr>
              <a:t>job 15 at Tue Jul 10 02:00:00 2007</a:t>
            </a:r>
          </a:p>
          <a:p>
            <a:pPr eaLnBrk="1" hangingPunct="1"/>
            <a:endParaRPr lang="en-US" sz="1400" dirty="0">
              <a:latin typeface="+mj-lt"/>
            </a:endParaRPr>
          </a:p>
          <a:p>
            <a:pPr eaLnBrk="1" hangingPunct="1">
              <a:buFont typeface="Wingdings" pitchFamily="2" charset="2"/>
              <a:buChar char="v"/>
            </a:pPr>
            <a:endParaRPr lang="en-US" sz="1400" dirty="0">
              <a:latin typeface="+mj-lt"/>
            </a:endParaRPr>
          </a:p>
        </p:txBody>
      </p:sp>
      <p:sp>
        <p:nvSpPr>
          <p:cNvPr id="8" name="Rectangle 2"/>
          <p:cNvSpPr txBox="1">
            <a:spLocks noChangeArrowheads="1"/>
          </p:cNvSpPr>
          <p:nvPr/>
        </p:nvSpPr>
        <p:spPr>
          <a:xfrm>
            <a:off x="733424" y="457200"/>
            <a:ext cx="8410575" cy="1136990"/>
          </a:xfrm>
          <a:prstGeom prst="rect">
            <a:avLst/>
          </a:prstGeom>
        </p:spPr>
        <p:txBody>
          <a:bodyPr vert="horz" lIns="0" tIns="0" rIns="0" bIns="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185863" algn="l" defTabSz="414338">
              <a:lnSpc>
                <a:spcPct val="95000"/>
              </a:lnSpc>
              <a:buClr>
                <a:srgbClr val="000000"/>
              </a:buClr>
              <a:buSzPct val="45000"/>
              <a:tabLst>
                <a:tab pos="657225" algn="l"/>
                <a:tab pos="1312863" algn="l"/>
                <a:tab pos="1970088" algn="l"/>
                <a:tab pos="2627313" algn="l"/>
                <a:tab pos="3282950" algn="l"/>
                <a:tab pos="3940175" algn="l"/>
                <a:tab pos="4595813" algn="l"/>
                <a:tab pos="5253038" algn="l"/>
                <a:tab pos="5910263" algn="l"/>
                <a:tab pos="6565900" algn="l"/>
                <a:tab pos="7223125" algn="l"/>
              </a:tabLst>
              <a:defRPr/>
            </a:pPr>
            <a:r>
              <a:rPr lang="en-US" sz="2400" dirty="0" smtClean="0">
                <a:solidFill>
                  <a:schemeClr val="accent4"/>
                </a:solidFill>
                <a:latin typeface="Algerian" pitchFamily="82" charset="0"/>
              </a:rPr>
              <a:t> </a:t>
            </a:r>
            <a:r>
              <a:rPr lang="en-US" b="1" dirty="0" smtClean="0">
                <a:solidFill>
                  <a:srgbClr val="C00000"/>
                </a:solidFill>
                <a:effectLst>
                  <a:outerShdw blurRad="38100" dist="38100" dir="2700000" algn="tl">
                    <a:srgbClr val="C0C0C0"/>
                  </a:outerShdw>
                </a:effectLst>
              </a:rPr>
              <a:t>Scheduling options in Linux</a:t>
            </a:r>
            <a:endParaRPr lang="en-GB" b="1" dirty="0">
              <a:solidFill>
                <a:srgbClr val="C00000"/>
              </a:solidFill>
              <a:effectLst>
                <a:outerShdw blurRad="38100" dist="38100" dir="2700000" algn="tl">
                  <a:srgbClr val="C0C0C0"/>
                </a:outerShdw>
              </a:effectLst>
            </a:endParaRPr>
          </a:p>
        </p:txBody>
      </p:sp>
      <p:sp>
        <p:nvSpPr>
          <p:cNvPr id="9"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Job Scheduling</a:t>
            </a:r>
            <a:endParaRPr lang="en-US" sz="1400" dirty="0">
              <a:latin typeface="+mj-lt"/>
            </a:endParaRPr>
          </a:p>
        </p:txBody>
      </p:sp>
    </p:spTree>
    <p:extLst>
      <p:ext uri="{BB962C8B-B14F-4D97-AF65-F5344CB8AC3E}">
        <p14:creationId xmlns="" xmlns:p14="http://schemas.microsoft.com/office/powerpoint/2010/main" val="3305558988"/>
      </p:ext>
    </p:extLst>
  </p:cSld>
  <p:clrMapOvr>
    <a:masterClrMapping/>
  </p:clrMapOvr>
  <p:transition spd="slow">
    <p:pull/>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txBox="1">
            <a:spLocks noChangeArrowheads="1"/>
          </p:cNvSpPr>
          <p:nvPr/>
        </p:nvSpPr>
        <p:spPr>
          <a:xfrm>
            <a:off x="914400" y="1295400"/>
            <a:ext cx="7772400" cy="5105400"/>
          </a:xfrm>
          <a:prstGeom prst="rect">
            <a:avLst/>
          </a:prstGeom>
        </p:spPr>
        <p:txBody>
          <a:bodyPr/>
          <a:lstStyle/>
          <a:p>
            <a:pPr marL="342900" indent="-342900">
              <a:spcBef>
                <a:spcPct val="20000"/>
              </a:spcBef>
              <a:defRPr/>
            </a:pPr>
            <a:endParaRPr lang="en-US" sz="1600" kern="0" dirty="0">
              <a:latin typeface="+mn-lt"/>
            </a:endParaRPr>
          </a:p>
        </p:txBody>
      </p:sp>
      <p:sp>
        <p:nvSpPr>
          <p:cNvPr id="43013" name="Rectangle 2"/>
          <p:cNvSpPr txBox="1">
            <a:spLocks noChangeArrowheads="1"/>
          </p:cNvSpPr>
          <p:nvPr/>
        </p:nvSpPr>
        <p:spPr bwMode="auto">
          <a:xfrm>
            <a:off x="914400" y="2286000"/>
            <a:ext cx="7924800" cy="563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Wingdings" pitchFamily="2" charset="2"/>
              <a:buChar char="v"/>
            </a:pPr>
            <a:r>
              <a:rPr lang="en-US" sz="1600" dirty="0">
                <a:latin typeface="+mj-lt"/>
              </a:rPr>
              <a:t>How to delete scheduled jobs with at: </a:t>
            </a:r>
          </a:p>
          <a:p>
            <a:pPr eaLnBrk="1" hangingPunct="1"/>
            <a:r>
              <a:rPr lang="en-US" sz="1600" dirty="0">
                <a:latin typeface="+mj-lt"/>
              </a:rPr>
              <a:t>              </a:t>
            </a:r>
          </a:p>
          <a:p>
            <a:pPr eaLnBrk="1" hangingPunct="1"/>
            <a:r>
              <a:rPr lang="en-US" sz="1600" dirty="0">
                <a:solidFill>
                  <a:srgbClr val="FF0000"/>
                </a:solidFill>
                <a:latin typeface="+mj-lt"/>
              </a:rPr>
              <a:t>#</a:t>
            </a:r>
            <a:r>
              <a:rPr lang="en-US" sz="1600" dirty="0" err="1">
                <a:solidFill>
                  <a:srgbClr val="FF0000"/>
                </a:solidFill>
                <a:latin typeface="+mj-lt"/>
              </a:rPr>
              <a:t>atq</a:t>
            </a:r>
            <a:endParaRPr lang="en-US" sz="1600" dirty="0">
              <a:solidFill>
                <a:srgbClr val="FF0000"/>
              </a:solidFill>
              <a:latin typeface="+mj-lt"/>
            </a:endParaRPr>
          </a:p>
          <a:p>
            <a:pPr eaLnBrk="1" hangingPunct="1"/>
            <a:r>
              <a:rPr lang="en-US" sz="1600" dirty="0">
                <a:latin typeface="+mj-lt"/>
              </a:rPr>
              <a:t>16      Wed Jul 11 02:00:00 2007 a </a:t>
            </a:r>
            <a:r>
              <a:rPr lang="en-US" sz="1600" dirty="0" err="1">
                <a:latin typeface="+mj-lt"/>
              </a:rPr>
              <a:t>ian</a:t>
            </a:r>
            <a:endParaRPr lang="en-US" sz="1600" dirty="0">
              <a:latin typeface="+mj-lt"/>
            </a:endParaRPr>
          </a:p>
          <a:p>
            <a:pPr eaLnBrk="1" hangingPunct="1"/>
            <a:r>
              <a:rPr lang="en-US" sz="1600" dirty="0">
                <a:latin typeface="+mj-lt"/>
              </a:rPr>
              <a:t>17      Sat Jul 14 02:00:00 2007 a </a:t>
            </a:r>
            <a:r>
              <a:rPr lang="en-US" sz="1600" dirty="0" err="1">
                <a:latin typeface="+mj-lt"/>
              </a:rPr>
              <a:t>ian</a:t>
            </a:r>
            <a:endParaRPr lang="en-US" sz="1600" dirty="0">
              <a:latin typeface="+mj-lt"/>
            </a:endParaRPr>
          </a:p>
          <a:p>
            <a:pPr eaLnBrk="1" hangingPunct="1"/>
            <a:r>
              <a:rPr lang="en-US" sz="1600" dirty="0">
                <a:latin typeface="+mj-lt"/>
              </a:rPr>
              <a:t>14      Sun Jul  8 22:00:00 2007 a </a:t>
            </a:r>
            <a:r>
              <a:rPr lang="en-US" sz="1600" dirty="0" err="1">
                <a:latin typeface="+mj-lt"/>
              </a:rPr>
              <a:t>ian</a:t>
            </a:r>
            <a:endParaRPr lang="en-US" sz="1600" dirty="0">
              <a:latin typeface="+mj-lt"/>
            </a:endParaRPr>
          </a:p>
          <a:p>
            <a:pPr eaLnBrk="1" hangingPunct="1"/>
            <a:r>
              <a:rPr lang="en-US" sz="1600" dirty="0">
                <a:latin typeface="+mj-lt"/>
              </a:rPr>
              <a:t>15      Tue Jul 10 02:00:00 2007 a </a:t>
            </a:r>
            <a:r>
              <a:rPr lang="en-US" sz="1600" dirty="0" err="1">
                <a:latin typeface="+mj-lt"/>
              </a:rPr>
              <a:t>ian</a:t>
            </a:r>
            <a:endParaRPr lang="en-US" sz="1600" dirty="0">
              <a:latin typeface="+mj-lt"/>
            </a:endParaRPr>
          </a:p>
          <a:p>
            <a:pPr eaLnBrk="1" hangingPunct="1">
              <a:buFont typeface="Wingdings" pitchFamily="2" charset="2"/>
              <a:buChar char="v"/>
            </a:pPr>
            <a:endParaRPr lang="en-US" sz="1600" dirty="0">
              <a:latin typeface="+mj-lt"/>
            </a:endParaRPr>
          </a:p>
          <a:p>
            <a:pPr eaLnBrk="1" hangingPunct="1"/>
            <a:r>
              <a:rPr lang="en-US" sz="1600" dirty="0">
                <a:solidFill>
                  <a:srgbClr val="FF0000"/>
                </a:solidFill>
                <a:latin typeface="+mj-lt"/>
              </a:rPr>
              <a:t>#</a:t>
            </a:r>
            <a:r>
              <a:rPr lang="en-US" sz="1600" dirty="0" err="1">
                <a:solidFill>
                  <a:srgbClr val="FF0000"/>
                </a:solidFill>
                <a:latin typeface="+mj-lt"/>
              </a:rPr>
              <a:t>atrm</a:t>
            </a:r>
            <a:r>
              <a:rPr lang="en-US" sz="1600" dirty="0">
                <a:solidFill>
                  <a:srgbClr val="FF0000"/>
                </a:solidFill>
                <a:latin typeface="+mj-lt"/>
              </a:rPr>
              <a:t> 16 14 15</a:t>
            </a:r>
          </a:p>
          <a:p>
            <a:pPr eaLnBrk="1" hangingPunct="1">
              <a:buFont typeface="Wingdings" pitchFamily="2" charset="2"/>
              <a:buChar char="v"/>
            </a:pPr>
            <a:endParaRPr lang="en-US" sz="1600" dirty="0">
              <a:latin typeface="+mj-lt"/>
            </a:endParaRPr>
          </a:p>
          <a:p>
            <a:pPr eaLnBrk="1" hangingPunct="1"/>
            <a:r>
              <a:rPr lang="en-US" sz="1600" dirty="0">
                <a:solidFill>
                  <a:srgbClr val="FF0000"/>
                </a:solidFill>
                <a:latin typeface="+mj-lt"/>
              </a:rPr>
              <a:t>#</a:t>
            </a:r>
            <a:r>
              <a:rPr lang="en-US" sz="1600" dirty="0" err="1">
                <a:solidFill>
                  <a:srgbClr val="FF0000"/>
                </a:solidFill>
                <a:latin typeface="+mj-lt"/>
              </a:rPr>
              <a:t>atq</a:t>
            </a:r>
            <a:endParaRPr lang="en-US" sz="1600" dirty="0">
              <a:solidFill>
                <a:srgbClr val="FF0000"/>
              </a:solidFill>
              <a:latin typeface="+mj-lt"/>
            </a:endParaRPr>
          </a:p>
          <a:p>
            <a:pPr eaLnBrk="1" hangingPunct="1"/>
            <a:r>
              <a:rPr lang="en-US" sz="1600" dirty="0">
                <a:latin typeface="+mj-lt"/>
              </a:rPr>
              <a:t>17      Sat Jul 14 02:00:00 2007 a </a:t>
            </a:r>
            <a:r>
              <a:rPr lang="en-US" sz="1600" dirty="0" err="1">
                <a:latin typeface="+mj-lt"/>
              </a:rPr>
              <a:t>ian</a:t>
            </a:r>
            <a:endParaRPr lang="en-US" sz="1600" dirty="0">
              <a:latin typeface="+mj-lt"/>
            </a:endParaRPr>
          </a:p>
          <a:p>
            <a:pPr eaLnBrk="1" hangingPunct="1">
              <a:buFont typeface="Wingdings" pitchFamily="2" charset="2"/>
              <a:buChar char="v"/>
            </a:pPr>
            <a:endParaRPr lang="en-US" sz="1600" dirty="0">
              <a:latin typeface="+mj-lt"/>
            </a:endParaRPr>
          </a:p>
          <a:p>
            <a:pPr eaLnBrk="1" hangingPunct="1">
              <a:buFont typeface="Wingdings" pitchFamily="2" charset="2"/>
              <a:buChar char="v"/>
            </a:pPr>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endParaRPr lang="en-US" sz="1600" dirty="0">
              <a:latin typeface="+mj-lt"/>
            </a:endParaRPr>
          </a:p>
          <a:p>
            <a:pPr eaLnBrk="1" hangingPunct="1">
              <a:buFont typeface="Wingdings" pitchFamily="2" charset="2"/>
              <a:buChar char="v"/>
            </a:pPr>
            <a:endParaRPr lang="en-US" sz="1600" dirty="0">
              <a:latin typeface="+mj-lt"/>
            </a:endParaRPr>
          </a:p>
        </p:txBody>
      </p:sp>
      <p:sp>
        <p:nvSpPr>
          <p:cNvPr id="8" name="Rectangle 2"/>
          <p:cNvSpPr txBox="1">
            <a:spLocks noChangeArrowheads="1"/>
          </p:cNvSpPr>
          <p:nvPr/>
        </p:nvSpPr>
        <p:spPr>
          <a:xfrm>
            <a:off x="733424" y="457200"/>
            <a:ext cx="8410575" cy="1136990"/>
          </a:xfrm>
          <a:prstGeom prst="rect">
            <a:avLst/>
          </a:prstGeom>
        </p:spPr>
        <p:txBody>
          <a:bodyPr vert="horz" lIns="0" tIns="0" rIns="0" bIns="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185863" algn="l" defTabSz="414338">
              <a:lnSpc>
                <a:spcPct val="95000"/>
              </a:lnSpc>
              <a:buClr>
                <a:srgbClr val="000000"/>
              </a:buClr>
              <a:buSzPct val="45000"/>
              <a:tabLst>
                <a:tab pos="657225" algn="l"/>
                <a:tab pos="1312863" algn="l"/>
                <a:tab pos="1970088" algn="l"/>
                <a:tab pos="2627313" algn="l"/>
                <a:tab pos="3282950" algn="l"/>
                <a:tab pos="3940175" algn="l"/>
                <a:tab pos="4595813" algn="l"/>
                <a:tab pos="5253038" algn="l"/>
                <a:tab pos="5910263" algn="l"/>
                <a:tab pos="6565900" algn="l"/>
                <a:tab pos="7223125" algn="l"/>
              </a:tabLst>
              <a:defRPr/>
            </a:pPr>
            <a:r>
              <a:rPr lang="en-US" sz="2400" dirty="0" smtClean="0">
                <a:solidFill>
                  <a:schemeClr val="accent4"/>
                </a:solidFill>
                <a:latin typeface="Algerian" pitchFamily="82" charset="0"/>
              </a:rPr>
              <a:t> </a:t>
            </a:r>
            <a:r>
              <a:rPr lang="en-US" b="1" dirty="0" smtClean="0">
                <a:solidFill>
                  <a:srgbClr val="C00000"/>
                </a:solidFill>
                <a:effectLst>
                  <a:outerShdw blurRad="38100" dist="38100" dir="2700000" algn="tl">
                    <a:srgbClr val="C0C0C0"/>
                  </a:outerShdw>
                </a:effectLst>
              </a:rPr>
              <a:t>Scheduling options in Linux</a:t>
            </a:r>
            <a:endParaRPr lang="en-GB" b="1" dirty="0">
              <a:solidFill>
                <a:srgbClr val="C00000"/>
              </a:solidFill>
              <a:effectLst>
                <a:outerShdw blurRad="38100" dist="38100" dir="2700000" algn="tl">
                  <a:srgbClr val="C0C0C0"/>
                </a:outerShdw>
              </a:effectLst>
            </a:endParaRPr>
          </a:p>
        </p:txBody>
      </p:sp>
      <p:sp>
        <p:nvSpPr>
          <p:cNvPr id="9" name="Footer Placeholder 2"/>
          <p:cNvSpPr txBox="1">
            <a:spLocks/>
          </p:cNvSpPr>
          <p:nvPr/>
        </p:nvSpPr>
        <p:spPr>
          <a:xfrm>
            <a:off x="6841620" y="6172200"/>
            <a:ext cx="216823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latin typeface="+mj-lt"/>
              </a:rPr>
              <a:t>Job Scheduling</a:t>
            </a:r>
            <a:endParaRPr lang="en-US" sz="1400" dirty="0">
              <a:latin typeface="+mj-lt"/>
            </a:endParaRPr>
          </a:p>
        </p:txBody>
      </p:sp>
    </p:spTree>
    <p:extLst>
      <p:ext uri="{BB962C8B-B14F-4D97-AF65-F5344CB8AC3E}">
        <p14:creationId xmlns="" xmlns:p14="http://schemas.microsoft.com/office/powerpoint/2010/main" val="4014785934"/>
      </p:ext>
    </p:extLst>
  </p:cSld>
  <p:clrMapOvr>
    <a:masterClrMapping/>
  </p:clrMapOvr>
  <p:transition spd="slow">
    <p:plus/>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itle 58371"/>
          <p:cNvSpPr>
            <a:spLocks noGrp="1" noChangeArrowheads="1"/>
          </p:cNvSpPr>
          <p:nvPr>
            <p:ph type="ctrTitle"/>
          </p:nvPr>
        </p:nvSpPr>
        <p:spPr>
          <a:xfrm>
            <a:off x="609600" y="1524000"/>
            <a:ext cx="7772400" cy="1470025"/>
          </a:xfrm>
        </p:spPr>
        <p:txBody>
          <a:bodyPr anchor="t">
            <a:normAutofit/>
          </a:bodyPr>
          <a:lstStyle/>
          <a:p>
            <a:pPr>
              <a:defRPr/>
            </a:pPr>
            <a:r>
              <a:rPr lang="en-US" b="1" dirty="0" smtClean="0">
                <a:solidFill>
                  <a:srgbClr val="C00000"/>
                </a:solidFill>
                <a:effectLst>
                  <a:outerShdw blurRad="38100" dist="38100" dir="2700000" algn="tl">
                    <a:srgbClr val="C0C0C0"/>
                  </a:outerShdw>
                </a:effectLst>
              </a:rPr>
              <a:t>Basic Networking in Linux</a:t>
            </a:r>
          </a:p>
        </p:txBody>
      </p:sp>
    </p:spTree>
    <p:extLst>
      <p:ext uri="{BB962C8B-B14F-4D97-AF65-F5344CB8AC3E}">
        <p14:creationId xmlns="" xmlns:p14="http://schemas.microsoft.com/office/powerpoint/2010/main" val="133286291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txBox="1">
            <a:spLocks noChangeArrowheads="1"/>
          </p:cNvSpPr>
          <p:nvPr/>
        </p:nvSpPr>
        <p:spPr>
          <a:xfrm>
            <a:off x="914400" y="1295400"/>
            <a:ext cx="7772400" cy="5105400"/>
          </a:xfrm>
          <a:prstGeom prst="rect">
            <a:avLst/>
          </a:prstGeom>
        </p:spPr>
        <p:txBody>
          <a:bodyPr/>
          <a:lstStyle/>
          <a:p>
            <a:pPr marL="342900" indent="-342900">
              <a:spcBef>
                <a:spcPct val="20000"/>
              </a:spcBef>
              <a:defRPr/>
            </a:pPr>
            <a:endParaRPr lang="en-US" sz="1600" kern="0" dirty="0">
              <a:latin typeface="+mn-lt"/>
            </a:endParaRPr>
          </a:p>
        </p:txBody>
      </p:sp>
      <p:sp>
        <p:nvSpPr>
          <p:cNvPr id="32773" name="Rectangle 2"/>
          <p:cNvSpPr txBox="1">
            <a:spLocks noChangeArrowheads="1"/>
          </p:cNvSpPr>
          <p:nvPr/>
        </p:nvSpPr>
        <p:spPr bwMode="auto">
          <a:xfrm>
            <a:off x="990600" y="1066800"/>
            <a:ext cx="7924800" cy="586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Wingdings" pitchFamily="2" charset="2"/>
              <a:buChar char="v"/>
            </a:pPr>
            <a:r>
              <a:rPr lang="en-US" sz="1600" b="1" dirty="0">
                <a:latin typeface="+mj-lt"/>
              </a:rPr>
              <a:t> Basic Commands to check Network information:</a:t>
            </a:r>
          </a:p>
          <a:p>
            <a:pPr eaLnBrk="1" hangingPunct="1"/>
            <a:r>
              <a:rPr lang="en-US" sz="1600" dirty="0">
                <a:solidFill>
                  <a:srgbClr val="FF0000"/>
                </a:solidFill>
                <a:latin typeface="+mj-lt"/>
              </a:rPr>
              <a:t>#ping</a:t>
            </a:r>
            <a:r>
              <a:rPr lang="en-US" sz="1600" dirty="0">
                <a:latin typeface="+mj-lt"/>
              </a:rPr>
              <a:t>	// Sends test packets to a specified server to check if it is responding properly</a:t>
            </a:r>
          </a:p>
          <a:p>
            <a:pPr eaLnBrk="1" hangingPunct="1"/>
            <a:r>
              <a:rPr lang="en-US" sz="1600" dirty="0">
                <a:solidFill>
                  <a:srgbClr val="FF0000"/>
                </a:solidFill>
                <a:latin typeface="+mj-lt"/>
              </a:rPr>
              <a:t>#</a:t>
            </a:r>
            <a:r>
              <a:rPr lang="en-US" sz="1600" dirty="0" err="1">
                <a:solidFill>
                  <a:srgbClr val="FF0000"/>
                </a:solidFill>
                <a:latin typeface="+mj-lt"/>
              </a:rPr>
              <a:t>ifconfig</a:t>
            </a:r>
            <a:r>
              <a:rPr lang="en-US" sz="1600" dirty="0">
                <a:solidFill>
                  <a:srgbClr val="FF0000"/>
                </a:solidFill>
                <a:latin typeface="+mj-lt"/>
              </a:rPr>
              <a:t> -a </a:t>
            </a:r>
            <a:r>
              <a:rPr lang="en-US" sz="1600" dirty="0">
                <a:latin typeface="+mj-lt"/>
              </a:rPr>
              <a:t>	//Display </a:t>
            </a:r>
            <a:r>
              <a:rPr lang="en-US" sz="1600" dirty="0" smtClean="0">
                <a:latin typeface="+mj-lt"/>
              </a:rPr>
              <a:t>all </a:t>
            </a:r>
            <a:r>
              <a:rPr lang="en-US" sz="1600" dirty="0">
                <a:latin typeface="+mj-lt"/>
              </a:rPr>
              <a:t>network interfaces on server, active or inactive.</a:t>
            </a:r>
          </a:p>
          <a:p>
            <a:pPr eaLnBrk="1" hangingPunct="1"/>
            <a:r>
              <a:rPr lang="en-US" sz="1600" dirty="0">
                <a:solidFill>
                  <a:srgbClr val="FF0000"/>
                </a:solidFill>
                <a:latin typeface="+mj-lt"/>
              </a:rPr>
              <a:t>#</a:t>
            </a:r>
            <a:r>
              <a:rPr lang="en-US" sz="1600" dirty="0" err="1">
                <a:solidFill>
                  <a:srgbClr val="FF0000"/>
                </a:solidFill>
                <a:latin typeface="+mj-lt"/>
              </a:rPr>
              <a:t>ifconfig</a:t>
            </a:r>
            <a:r>
              <a:rPr lang="en-US" sz="1600" dirty="0">
                <a:solidFill>
                  <a:srgbClr val="FF0000"/>
                </a:solidFill>
                <a:latin typeface="+mj-lt"/>
              </a:rPr>
              <a:t> eth0 192.168.10.12 </a:t>
            </a:r>
            <a:r>
              <a:rPr lang="en-US" sz="1600" dirty="0" err="1">
                <a:solidFill>
                  <a:srgbClr val="FF0000"/>
                </a:solidFill>
                <a:latin typeface="+mj-lt"/>
              </a:rPr>
              <a:t>netmask</a:t>
            </a:r>
            <a:r>
              <a:rPr lang="en-US" sz="1600" dirty="0">
                <a:solidFill>
                  <a:srgbClr val="FF0000"/>
                </a:solidFill>
                <a:latin typeface="+mj-lt"/>
              </a:rPr>
              <a:t> 255.255.255.0 broadcast 192.168.10.255   			</a:t>
            </a:r>
            <a:r>
              <a:rPr lang="en-US" sz="1600" dirty="0">
                <a:latin typeface="+mj-lt"/>
              </a:rPr>
              <a:t>//Assigning an IP address</a:t>
            </a:r>
          </a:p>
          <a:p>
            <a:pPr eaLnBrk="1" hangingPunct="1"/>
            <a:r>
              <a:rPr lang="en-US" sz="1600" dirty="0">
                <a:solidFill>
                  <a:srgbClr val="FF0000"/>
                </a:solidFill>
                <a:latin typeface="+mj-lt"/>
              </a:rPr>
              <a:t>#</a:t>
            </a:r>
            <a:r>
              <a:rPr lang="en-US" sz="1600" dirty="0" err="1">
                <a:solidFill>
                  <a:srgbClr val="FF0000"/>
                </a:solidFill>
                <a:latin typeface="+mj-lt"/>
              </a:rPr>
              <a:t>ifconfig</a:t>
            </a:r>
            <a:r>
              <a:rPr lang="en-US" sz="1600" dirty="0">
                <a:solidFill>
                  <a:srgbClr val="FF0000"/>
                </a:solidFill>
                <a:latin typeface="+mj-lt"/>
              </a:rPr>
              <a:t> eth0 down   </a:t>
            </a:r>
            <a:r>
              <a:rPr lang="en-US" sz="1600" dirty="0">
                <a:latin typeface="+mj-lt"/>
              </a:rPr>
              <a:t>//This will take eth0 (assuming the device exists) down</a:t>
            </a:r>
          </a:p>
          <a:p>
            <a:pPr eaLnBrk="1" hangingPunct="1"/>
            <a:r>
              <a:rPr lang="en-US" sz="1600" dirty="0">
                <a:solidFill>
                  <a:srgbClr val="FF0000"/>
                </a:solidFill>
                <a:latin typeface="+mj-lt"/>
              </a:rPr>
              <a:t>#</a:t>
            </a:r>
            <a:r>
              <a:rPr lang="en-US" sz="1600" dirty="0" err="1">
                <a:solidFill>
                  <a:srgbClr val="FF0000"/>
                </a:solidFill>
                <a:latin typeface="+mj-lt"/>
              </a:rPr>
              <a:t>ifconfig</a:t>
            </a:r>
            <a:r>
              <a:rPr lang="en-US" sz="1600" dirty="0">
                <a:solidFill>
                  <a:srgbClr val="FF0000"/>
                </a:solidFill>
                <a:latin typeface="+mj-lt"/>
              </a:rPr>
              <a:t> eth0 up       </a:t>
            </a:r>
            <a:r>
              <a:rPr lang="en-US" sz="1600" dirty="0">
                <a:latin typeface="+mj-lt"/>
              </a:rPr>
              <a:t>//You guessed it. This would take eth0 up and available to receive or 		    send packets.</a:t>
            </a:r>
          </a:p>
          <a:p>
            <a:pPr eaLnBrk="1" hangingPunct="1"/>
            <a:r>
              <a:rPr lang="en-US" sz="1600" dirty="0">
                <a:solidFill>
                  <a:srgbClr val="FF0000"/>
                </a:solidFill>
                <a:latin typeface="+mj-lt"/>
              </a:rPr>
              <a:t>#</a:t>
            </a:r>
            <a:r>
              <a:rPr lang="en-US" sz="1600" dirty="0" err="1">
                <a:solidFill>
                  <a:srgbClr val="FF0000"/>
                </a:solidFill>
                <a:latin typeface="+mj-lt"/>
              </a:rPr>
              <a:t>netstat</a:t>
            </a:r>
            <a:r>
              <a:rPr lang="en-US" sz="1600" dirty="0">
                <a:latin typeface="+mj-lt"/>
              </a:rPr>
              <a:t>	      //Shows all current network connections.</a:t>
            </a:r>
          </a:p>
          <a:p>
            <a:pPr eaLnBrk="1" hangingPunct="1"/>
            <a:r>
              <a:rPr lang="en-US" sz="1600" dirty="0">
                <a:solidFill>
                  <a:srgbClr val="FF0000"/>
                </a:solidFill>
                <a:latin typeface="+mj-lt"/>
              </a:rPr>
              <a:t>#</a:t>
            </a:r>
            <a:r>
              <a:rPr lang="en-US" sz="1600" dirty="0" err="1">
                <a:solidFill>
                  <a:srgbClr val="FF0000"/>
                </a:solidFill>
                <a:latin typeface="+mj-lt"/>
              </a:rPr>
              <a:t>netstat</a:t>
            </a:r>
            <a:r>
              <a:rPr lang="en-US" sz="1600" dirty="0">
                <a:solidFill>
                  <a:srgbClr val="FF0000"/>
                </a:solidFill>
                <a:latin typeface="+mj-lt"/>
              </a:rPr>
              <a:t> –an </a:t>
            </a:r>
            <a:r>
              <a:rPr lang="en-US" sz="1600" dirty="0">
                <a:latin typeface="+mj-lt"/>
              </a:rPr>
              <a:t>//Shows all connections to the server, the source and destination </a:t>
            </a:r>
            <a:r>
              <a:rPr lang="en-US" sz="1600" dirty="0" err="1">
                <a:latin typeface="+mj-lt"/>
              </a:rPr>
              <a:t>ips</a:t>
            </a:r>
            <a:r>
              <a:rPr lang="en-US" sz="1600" dirty="0">
                <a:latin typeface="+mj-lt"/>
              </a:rPr>
              <a:t> and ports</a:t>
            </a:r>
          </a:p>
          <a:p>
            <a:pPr eaLnBrk="1" hangingPunct="1"/>
            <a:r>
              <a:rPr lang="en-US" sz="1600" dirty="0">
                <a:solidFill>
                  <a:srgbClr val="FF0000"/>
                </a:solidFill>
                <a:latin typeface="+mj-lt"/>
              </a:rPr>
              <a:t>#</a:t>
            </a:r>
            <a:r>
              <a:rPr lang="en-US" sz="1600" dirty="0" err="1">
                <a:solidFill>
                  <a:srgbClr val="FF0000"/>
                </a:solidFill>
                <a:latin typeface="+mj-lt"/>
              </a:rPr>
              <a:t>netstat</a:t>
            </a:r>
            <a:r>
              <a:rPr lang="en-US" sz="1600" dirty="0">
                <a:solidFill>
                  <a:srgbClr val="FF0000"/>
                </a:solidFill>
                <a:latin typeface="+mj-lt"/>
              </a:rPr>
              <a:t> -</a:t>
            </a:r>
            <a:r>
              <a:rPr lang="en-US" sz="1600" dirty="0" err="1">
                <a:solidFill>
                  <a:srgbClr val="FF0000"/>
                </a:solidFill>
                <a:latin typeface="+mj-lt"/>
              </a:rPr>
              <a:t>rn</a:t>
            </a:r>
            <a:r>
              <a:rPr lang="en-US" sz="1600" dirty="0">
                <a:solidFill>
                  <a:srgbClr val="FF0000"/>
                </a:solidFill>
                <a:latin typeface="+mj-lt"/>
              </a:rPr>
              <a:t>   </a:t>
            </a:r>
            <a:r>
              <a:rPr lang="en-US" sz="1600" dirty="0">
                <a:latin typeface="+mj-lt"/>
              </a:rPr>
              <a:t>//Shows routing table for all </a:t>
            </a:r>
            <a:r>
              <a:rPr lang="en-US" sz="1600" dirty="0" err="1">
                <a:latin typeface="+mj-lt"/>
              </a:rPr>
              <a:t>ips</a:t>
            </a:r>
            <a:r>
              <a:rPr lang="en-US" sz="1600" dirty="0">
                <a:latin typeface="+mj-lt"/>
              </a:rPr>
              <a:t> bound to the server.</a:t>
            </a:r>
          </a:p>
          <a:p>
            <a:pPr eaLnBrk="1" hangingPunct="1"/>
            <a:r>
              <a:rPr lang="en-US" sz="1600" dirty="0">
                <a:solidFill>
                  <a:srgbClr val="FF0000"/>
                </a:solidFill>
                <a:latin typeface="+mj-lt"/>
              </a:rPr>
              <a:t>#route -n</a:t>
            </a:r>
            <a:r>
              <a:rPr lang="en-US" sz="1600" dirty="0">
                <a:latin typeface="+mj-lt"/>
              </a:rPr>
              <a:t>	      //Shows routing table for all </a:t>
            </a:r>
            <a:r>
              <a:rPr lang="en-US" sz="1600" dirty="0" err="1">
                <a:latin typeface="+mj-lt"/>
              </a:rPr>
              <a:t>ips</a:t>
            </a:r>
            <a:r>
              <a:rPr lang="en-US" sz="1600" dirty="0">
                <a:latin typeface="+mj-lt"/>
              </a:rPr>
              <a:t> bound to the server</a:t>
            </a:r>
            <a:r>
              <a:rPr lang="en-US" sz="1600" dirty="0" smtClean="0">
                <a:latin typeface="+mj-lt"/>
              </a:rPr>
              <a:t>.</a:t>
            </a:r>
            <a:endParaRPr lang="en-US" sz="1600" dirty="0">
              <a:latin typeface="+mj-lt"/>
            </a:endParaRPr>
          </a:p>
        </p:txBody>
      </p:sp>
      <p:sp>
        <p:nvSpPr>
          <p:cNvPr id="8" name="Rectangle 2"/>
          <p:cNvSpPr txBox="1">
            <a:spLocks noChangeArrowheads="1"/>
          </p:cNvSpPr>
          <p:nvPr/>
        </p:nvSpPr>
        <p:spPr>
          <a:xfrm>
            <a:off x="733424" y="457200"/>
            <a:ext cx="8410575" cy="1136990"/>
          </a:xfrm>
          <a:prstGeom prst="rect">
            <a:avLst/>
          </a:prstGeom>
        </p:spPr>
        <p:txBody>
          <a:bodyPr vert="horz" lIns="0" tIns="0" rIns="0" bIns="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185863" algn="l" defTabSz="414338">
              <a:lnSpc>
                <a:spcPct val="95000"/>
              </a:lnSpc>
              <a:buClr>
                <a:srgbClr val="000000"/>
              </a:buClr>
              <a:buSzPct val="45000"/>
              <a:tabLst>
                <a:tab pos="657225" algn="l"/>
                <a:tab pos="1312863" algn="l"/>
                <a:tab pos="1970088" algn="l"/>
                <a:tab pos="2627313" algn="l"/>
                <a:tab pos="3282950" algn="l"/>
                <a:tab pos="3940175" algn="l"/>
                <a:tab pos="4595813" algn="l"/>
                <a:tab pos="5253038" algn="l"/>
                <a:tab pos="5910263" algn="l"/>
                <a:tab pos="6565900" algn="l"/>
                <a:tab pos="7223125" algn="l"/>
              </a:tabLst>
              <a:defRPr/>
            </a:pPr>
            <a:r>
              <a:rPr lang="en-US" b="1" dirty="0" smtClean="0">
                <a:solidFill>
                  <a:srgbClr val="C00000"/>
                </a:solidFill>
                <a:effectLst>
                  <a:outerShdw blurRad="38100" dist="38100" dir="2700000" algn="tl">
                    <a:srgbClr val="C0C0C0"/>
                  </a:outerShdw>
                </a:effectLst>
              </a:rPr>
              <a:t>Basic Networking in Linux</a:t>
            </a:r>
            <a:endParaRPr lang="en-GB" b="1" dirty="0">
              <a:solidFill>
                <a:srgbClr val="C00000"/>
              </a:solidFill>
              <a:effectLst>
                <a:outerShdw blurRad="38100" dist="38100" dir="2700000" algn="tl">
                  <a:srgbClr val="C0C0C0"/>
                </a:outerShdw>
              </a:effectLst>
            </a:endParaRPr>
          </a:p>
        </p:txBody>
      </p:sp>
      <p:sp>
        <p:nvSpPr>
          <p:cNvPr id="9" name="Footer Placeholder 2"/>
          <p:cNvSpPr txBox="1">
            <a:spLocks/>
          </p:cNvSpPr>
          <p:nvPr/>
        </p:nvSpPr>
        <p:spPr>
          <a:xfrm>
            <a:off x="5943600" y="6172200"/>
            <a:ext cx="306625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t>Linux</a:t>
            </a:r>
            <a:r>
              <a:rPr lang="en-US" sz="1400" dirty="0" smtClean="0">
                <a:latin typeface="+mj-lt"/>
              </a:rPr>
              <a:t> Network Concepts</a:t>
            </a:r>
            <a:endParaRPr lang="en-US" sz="1400" dirty="0">
              <a:latin typeface="+mj-lt"/>
            </a:endParaRPr>
          </a:p>
        </p:txBody>
      </p:sp>
    </p:spTree>
    <p:extLst>
      <p:ext uri="{BB962C8B-B14F-4D97-AF65-F5344CB8AC3E}">
        <p14:creationId xmlns="" xmlns:p14="http://schemas.microsoft.com/office/powerpoint/2010/main" val="17263581"/>
      </p:ext>
    </p:extLst>
  </p:cSld>
  <p:clrMapOvr>
    <a:masterClrMapping/>
  </p:clrMapOvr>
  <p:transition spd="slow">
    <p:zoom dir="in"/>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2220501"/>
            <a:ext cx="7772400" cy="4408899"/>
          </a:xfrm>
          <a:prstGeom prst="rect">
            <a:avLst/>
          </a:prstGeom>
        </p:spPr>
        <p:txBody>
          <a:bodyPr wrap="square">
            <a:spAutoFit/>
          </a:bodyPr>
          <a:lstStyle/>
          <a:p>
            <a:pPr eaLnBrk="1" hangingPunct="1"/>
            <a:endParaRPr lang="en-US" sz="1650" dirty="0">
              <a:latin typeface="+mj-lt"/>
            </a:endParaRPr>
          </a:p>
          <a:p>
            <a:pPr eaLnBrk="1" hangingPunct="1">
              <a:buFont typeface="Wingdings" pitchFamily="2" charset="2"/>
              <a:buChar char="v"/>
            </a:pPr>
            <a:r>
              <a:rPr lang="en-US" sz="1650" dirty="0">
                <a:latin typeface="+mj-lt"/>
              </a:rPr>
              <a:t> </a:t>
            </a:r>
            <a:r>
              <a:rPr lang="en-US" sz="1650" b="1" dirty="0" err="1">
                <a:latin typeface="+mj-lt"/>
              </a:rPr>
              <a:t>Nslookup</a:t>
            </a:r>
            <a:r>
              <a:rPr lang="en-US" sz="1650" b="1" dirty="0">
                <a:latin typeface="+mj-lt"/>
              </a:rPr>
              <a:t> </a:t>
            </a:r>
            <a:r>
              <a:rPr lang="en-US" sz="1650" dirty="0">
                <a:latin typeface="+mj-lt"/>
              </a:rPr>
              <a:t>is a program to query Internet domain name servers. Interactive mode allows the user to query name servers for information about various hosts and domains or to print a list of hosts in a domain. </a:t>
            </a:r>
          </a:p>
          <a:p>
            <a:pPr eaLnBrk="1" hangingPunct="1"/>
            <a:endParaRPr lang="en-US" sz="1650" dirty="0">
              <a:latin typeface="+mj-lt"/>
            </a:endParaRPr>
          </a:p>
          <a:p>
            <a:pPr eaLnBrk="1" hangingPunct="1"/>
            <a:r>
              <a:rPr lang="en-US" sz="1650" dirty="0">
                <a:solidFill>
                  <a:srgbClr val="FF0000"/>
                </a:solidFill>
                <a:latin typeface="+mj-lt"/>
              </a:rPr>
              <a:t>#</a:t>
            </a:r>
            <a:r>
              <a:rPr lang="en-US" sz="1650" dirty="0" err="1">
                <a:solidFill>
                  <a:srgbClr val="FF0000"/>
                </a:solidFill>
                <a:latin typeface="+mj-lt"/>
              </a:rPr>
              <a:t>nslookup</a:t>
            </a:r>
            <a:r>
              <a:rPr lang="en-US" sz="1650" dirty="0">
                <a:solidFill>
                  <a:srgbClr val="FF0000"/>
                </a:solidFill>
                <a:latin typeface="+mj-lt"/>
              </a:rPr>
              <a:t> cyberciti.biz       </a:t>
            </a:r>
            <a:r>
              <a:rPr lang="en-US" sz="1650" dirty="0">
                <a:latin typeface="+mj-lt"/>
              </a:rPr>
              <a:t>//To find out an IP address of cyberciti.biz, </a:t>
            </a:r>
            <a:r>
              <a:rPr lang="en-US" sz="1650" b="1" dirty="0">
                <a:latin typeface="+mj-lt"/>
              </a:rPr>
              <a:t>Forward lookup</a:t>
            </a:r>
          </a:p>
          <a:p>
            <a:pPr eaLnBrk="1" hangingPunct="1"/>
            <a:r>
              <a:rPr lang="en-US" sz="1650" dirty="0">
                <a:latin typeface="+mj-lt"/>
              </a:rPr>
              <a:t>Sample outputs:</a:t>
            </a:r>
          </a:p>
          <a:p>
            <a:pPr eaLnBrk="1" hangingPunct="1"/>
            <a:r>
              <a:rPr lang="en-US" sz="1650" dirty="0">
                <a:latin typeface="+mj-lt"/>
              </a:rPr>
              <a:t>Server:		127.0.0.1</a:t>
            </a:r>
          </a:p>
          <a:p>
            <a:pPr eaLnBrk="1" hangingPunct="1"/>
            <a:r>
              <a:rPr lang="en-US" sz="1650" dirty="0">
                <a:latin typeface="+mj-lt"/>
              </a:rPr>
              <a:t>Address:	127.0.0.1#53</a:t>
            </a:r>
          </a:p>
          <a:p>
            <a:pPr eaLnBrk="1" hangingPunct="1"/>
            <a:r>
              <a:rPr lang="en-US" sz="1650" dirty="0">
                <a:latin typeface="+mj-lt"/>
              </a:rPr>
              <a:t>Non-authoritative answer:</a:t>
            </a:r>
          </a:p>
          <a:p>
            <a:pPr eaLnBrk="1" hangingPunct="1"/>
            <a:r>
              <a:rPr lang="en-US" sz="1650" dirty="0">
                <a:latin typeface="+mj-lt"/>
              </a:rPr>
              <a:t>Name:	cyberciti.biz</a:t>
            </a:r>
          </a:p>
          <a:p>
            <a:pPr eaLnBrk="1" hangingPunct="1"/>
            <a:r>
              <a:rPr lang="en-US" sz="1650" dirty="0">
                <a:latin typeface="+mj-lt"/>
              </a:rPr>
              <a:t>Address: </a:t>
            </a:r>
            <a:r>
              <a:rPr lang="en-US" sz="1650" dirty="0" smtClean="0">
                <a:latin typeface="+mj-lt"/>
              </a:rPr>
              <a:t>75.126.153.206</a:t>
            </a:r>
          </a:p>
          <a:p>
            <a:pPr eaLnBrk="1" hangingPunct="1"/>
            <a:r>
              <a:rPr lang="en-US" sz="1650" dirty="0">
                <a:solidFill>
                  <a:srgbClr val="FF0000"/>
                </a:solidFill>
                <a:latin typeface="+mj-lt"/>
              </a:rPr>
              <a:t>#</a:t>
            </a:r>
            <a:r>
              <a:rPr lang="en-US" sz="1650" dirty="0" err="1">
                <a:solidFill>
                  <a:srgbClr val="FF0000"/>
                </a:solidFill>
                <a:latin typeface="+mj-lt"/>
              </a:rPr>
              <a:t>nslookup</a:t>
            </a:r>
            <a:r>
              <a:rPr lang="en-US" sz="1650" dirty="0">
                <a:solidFill>
                  <a:srgbClr val="FF0000"/>
                </a:solidFill>
                <a:latin typeface="+mj-lt"/>
              </a:rPr>
              <a:t> 75.126.153.206  </a:t>
            </a:r>
            <a:r>
              <a:rPr lang="en-US" sz="1650" dirty="0">
                <a:latin typeface="+mj-lt"/>
              </a:rPr>
              <a:t>//You can run reverse </a:t>
            </a:r>
            <a:r>
              <a:rPr lang="en-US" sz="1650" dirty="0" err="1">
                <a:latin typeface="+mj-lt"/>
              </a:rPr>
              <a:t>ip</a:t>
            </a:r>
            <a:r>
              <a:rPr lang="en-US" sz="1650" dirty="0">
                <a:latin typeface="+mj-lt"/>
              </a:rPr>
              <a:t> lookup</a:t>
            </a:r>
          </a:p>
          <a:p>
            <a:pPr eaLnBrk="1" hangingPunct="1"/>
            <a:r>
              <a:rPr lang="en-US" sz="1650" dirty="0">
                <a:latin typeface="+mj-lt"/>
              </a:rPr>
              <a:t>Server:		127.0.0.1</a:t>
            </a:r>
          </a:p>
          <a:p>
            <a:pPr eaLnBrk="1" hangingPunct="1"/>
            <a:r>
              <a:rPr lang="en-US" sz="1650" dirty="0">
                <a:latin typeface="+mj-lt"/>
              </a:rPr>
              <a:t>Address:	127.0.0.1#53</a:t>
            </a:r>
          </a:p>
          <a:p>
            <a:pPr eaLnBrk="1" hangingPunct="1"/>
            <a:r>
              <a:rPr lang="en-US" sz="1650" dirty="0">
                <a:latin typeface="+mj-lt"/>
              </a:rPr>
              <a:t>Non-authoritative answer:</a:t>
            </a:r>
          </a:p>
          <a:p>
            <a:pPr eaLnBrk="1" hangingPunct="1"/>
            <a:r>
              <a:rPr lang="en-US" sz="1650" dirty="0">
                <a:latin typeface="+mj-lt"/>
              </a:rPr>
              <a:t>206.153.126.75.in-addr.arpa	name = www.cyberciti.biz</a:t>
            </a:r>
          </a:p>
        </p:txBody>
      </p:sp>
      <p:sp>
        <p:nvSpPr>
          <p:cNvPr id="4" name="Rectangle 2"/>
          <p:cNvSpPr txBox="1">
            <a:spLocks noChangeArrowheads="1"/>
          </p:cNvSpPr>
          <p:nvPr/>
        </p:nvSpPr>
        <p:spPr>
          <a:xfrm>
            <a:off x="733424" y="457200"/>
            <a:ext cx="8410575" cy="1136990"/>
          </a:xfrm>
          <a:prstGeom prst="rect">
            <a:avLst/>
          </a:prstGeom>
        </p:spPr>
        <p:txBody>
          <a:bodyPr vert="horz" lIns="0" tIns="0" rIns="0" bIns="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185863" algn="l" defTabSz="414338">
              <a:lnSpc>
                <a:spcPct val="95000"/>
              </a:lnSpc>
              <a:buClr>
                <a:srgbClr val="000000"/>
              </a:buClr>
              <a:buSzPct val="45000"/>
              <a:tabLst>
                <a:tab pos="657225" algn="l"/>
                <a:tab pos="1312863" algn="l"/>
                <a:tab pos="1970088" algn="l"/>
                <a:tab pos="2627313" algn="l"/>
                <a:tab pos="3282950" algn="l"/>
                <a:tab pos="3940175" algn="l"/>
                <a:tab pos="4595813" algn="l"/>
                <a:tab pos="5253038" algn="l"/>
                <a:tab pos="5910263" algn="l"/>
                <a:tab pos="6565900" algn="l"/>
                <a:tab pos="7223125" algn="l"/>
              </a:tabLst>
              <a:defRPr/>
            </a:pPr>
            <a:r>
              <a:rPr lang="en-US" b="1" dirty="0" smtClean="0">
                <a:solidFill>
                  <a:srgbClr val="C00000"/>
                </a:solidFill>
                <a:effectLst>
                  <a:outerShdw blurRad="38100" dist="38100" dir="2700000" algn="tl">
                    <a:srgbClr val="C0C0C0"/>
                  </a:outerShdw>
                </a:effectLst>
              </a:rPr>
              <a:t>Basic Networking in Linux</a:t>
            </a:r>
            <a:endParaRPr lang="en-GB" b="1" dirty="0">
              <a:solidFill>
                <a:srgbClr val="C00000"/>
              </a:solidFill>
              <a:effectLst>
                <a:outerShdw blurRad="38100" dist="38100" dir="2700000" algn="tl">
                  <a:srgbClr val="C0C0C0"/>
                </a:outerShdw>
              </a:effectLst>
            </a:endParaRPr>
          </a:p>
        </p:txBody>
      </p:sp>
      <p:sp>
        <p:nvSpPr>
          <p:cNvPr id="5" name="Footer Placeholder 2"/>
          <p:cNvSpPr txBox="1">
            <a:spLocks/>
          </p:cNvSpPr>
          <p:nvPr/>
        </p:nvSpPr>
        <p:spPr>
          <a:xfrm>
            <a:off x="5943600" y="6172200"/>
            <a:ext cx="3066255"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2" charset="-128"/>
                <a:cs typeface="+mn-cs"/>
              </a:defRPr>
            </a:lvl5pPr>
            <a:lvl6pPr marL="2286000" algn="l" defTabSz="914400" rtl="0" eaLnBrk="1" latinLnBrk="0" hangingPunct="1">
              <a:defRPr sz="2400" kern="1200">
                <a:solidFill>
                  <a:schemeClr val="tx1"/>
                </a:solidFill>
                <a:latin typeface="Arial" charset="0"/>
                <a:ea typeface="ＭＳ Ｐゴシック" pitchFamily="-112" charset="-128"/>
                <a:cs typeface="+mn-cs"/>
              </a:defRPr>
            </a:lvl6pPr>
            <a:lvl7pPr marL="2743200" algn="l" defTabSz="914400" rtl="0" eaLnBrk="1" latinLnBrk="0" hangingPunct="1">
              <a:defRPr sz="2400" kern="1200">
                <a:solidFill>
                  <a:schemeClr val="tx1"/>
                </a:solidFill>
                <a:latin typeface="Arial" charset="0"/>
                <a:ea typeface="ＭＳ Ｐゴシック" pitchFamily="-112" charset="-128"/>
                <a:cs typeface="+mn-cs"/>
              </a:defRPr>
            </a:lvl7pPr>
            <a:lvl8pPr marL="3200400" algn="l" defTabSz="914400" rtl="0" eaLnBrk="1" latinLnBrk="0" hangingPunct="1">
              <a:defRPr sz="2400" kern="1200">
                <a:solidFill>
                  <a:schemeClr val="tx1"/>
                </a:solidFill>
                <a:latin typeface="Arial" charset="0"/>
                <a:ea typeface="ＭＳ Ｐゴシック" pitchFamily="-112" charset="-128"/>
                <a:cs typeface="+mn-cs"/>
              </a:defRPr>
            </a:lvl8pPr>
            <a:lvl9pPr marL="3657600" algn="l" defTabSz="914400" rtl="0" eaLnBrk="1" latinLnBrk="0" hangingPunct="1">
              <a:defRPr sz="2400" kern="1200">
                <a:solidFill>
                  <a:schemeClr val="tx1"/>
                </a:solidFill>
                <a:latin typeface="Arial" charset="0"/>
                <a:ea typeface="ＭＳ Ｐゴシック" pitchFamily="-112" charset="-128"/>
                <a:cs typeface="+mn-cs"/>
              </a:defRPr>
            </a:lvl9pPr>
          </a:lstStyle>
          <a:p>
            <a:r>
              <a:rPr lang="en-US" sz="1400" dirty="0" smtClean="0"/>
              <a:t>Linux</a:t>
            </a:r>
            <a:r>
              <a:rPr lang="en-US" sz="1400" dirty="0" smtClean="0">
                <a:latin typeface="+mj-lt"/>
              </a:rPr>
              <a:t> Network Concepts</a:t>
            </a:r>
            <a:endParaRPr lang="en-US" sz="1400" dirty="0">
              <a:latin typeface="+mj-lt"/>
            </a:endParaRPr>
          </a:p>
        </p:txBody>
      </p:sp>
    </p:spTree>
    <p:extLst>
      <p:ext uri="{BB962C8B-B14F-4D97-AF65-F5344CB8AC3E}">
        <p14:creationId xmlns="" xmlns:p14="http://schemas.microsoft.com/office/powerpoint/2010/main" val="3842624876"/>
      </p:ext>
    </p:extLst>
  </p:cSld>
  <p:clrMapOvr>
    <a:masterClrMapping/>
  </p:clrMapOvr>
  <p:transition spd="med">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spDef>
      <a:spPr/>
      <a:bodyPr wrap="none">
        <a:spAutoFit/>
      </a:bodyPr>
      <a:lstStyle>
        <a:defPPr>
          <a:defRPr b="1" kern="10" dirty="0" smtClean="0">
            <a:ln w="9525">
              <a:solidFill>
                <a:schemeClr val="folHlink"/>
              </a:solidFill>
              <a:round/>
              <a:headEnd/>
              <a:tailEnd/>
            </a:ln>
            <a:solidFill>
              <a:schemeClr val="bg1"/>
            </a:solidFill>
            <a:latin typeface="+mj-lt"/>
          </a:defRPr>
        </a:defPPr>
      </a:lstStyle>
    </a:sp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docProps/app.xml><?xml version="1.0" encoding="utf-8"?>
<Properties xmlns="http://schemas.openxmlformats.org/officeDocument/2006/extended-properties" xmlns:vt="http://schemas.openxmlformats.org/officeDocument/2006/docPropsVTypes">
  <Template/>
  <TotalTime>13260</TotalTime>
  <Words>6477</Words>
  <Application>Microsoft Office PowerPoint</Application>
  <PresentationFormat>On-screen Show (4:3)</PresentationFormat>
  <Paragraphs>1409</Paragraphs>
  <Slides>113</Slides>
  <Notes>101</Notes>
  <HiddenSlides>3</HiddenSlides>
  <MMClips>0</MMClips>
  <ScaleCrop>false</ScaleCrop>
  <HeadingPairs>
    <vt:vector size="4" baseType="variant">
      <vt:variant>
        <vt:lpstr>Theme</vt:lpstr>
      </vt:variant>
      <vt:variant>
        <vt:i4>1</vt:i4>
      </vt:variant>
      <vt:variant>
        <vt:lpstr>Slide Titles</vt:lpstr>
      </vt:variant>
      <vt:variant>
        <vt:i4>113</vt:i4>
      </vt:variant>
    </vt:vector>
  </HeadingPairs>
  <TitlesOfParts>
    <vt:vector size="114" baseType="lpstr">
      <vt:lpstr>Waveform</vt:lpstr>
      <vt:lpstr>Linux Introduction-Day01</vt:lpstr>
      <vt:lpstr>Overview</vt:lpstr>
      <vt:lpstr>Topics Covered</vt:lpstr>
      <vt:lpstr>Comparison: Linux Vs UNIX Linux Vs MS-Windows</vt:lpstr>
      <vt:lpstr>Linux!=   Windows </vt:lpstr>
      <vt:lpstr>Linux != UNIX </vt:lpstr>
      <vt:lpstr>History of Linux</vt:lpstr>
      <vt:lpstr>History</vt:lpstr>
      <vt:lpstr>UNIX</vt:lpstr>
      <vt:lpstr>GNU project </vt:lpstr>
      <vt:lpstr>Beginning of Linux</vt:lpstr>
      <vt:lpstr>Linux Today</vt:lpstr>
      <vt:lpstr>Linux - free software</vt:lpstr>
      <vt:lpstr>Available Linux providers (Distributions/Vendors)</vt:lpstr>
      <vt:lpstr>Why Linux?</vt:lpstr>
      <vt:lpstr>Linux Structure</vt:lpstr>
      <vt:lpstr>Linux Kernel</vt:lpstr>
      <vt:lpstr>Linux Shell</vt:lpstr>
      <vt:lpstr>Linux Shell Responsibilities</vt:lpstr>
      <vt:lpstr>Different Linux Shells</vt:lpstr>
      <vt:lpstr>Shell Scripting/Programming</vt:lpstr>
      <vt:lpstr>Linux GUI &amp; CLI</vt:lpstr>
      <vt:lpstr>The Menu Panel</vt:lpstr>
      <vt:lpstr>System menu</vt:lpstr>
      <vt:lpstr>Some Default Applications</vt:lpstr>
      <vt:lpstr>The Desktop Area</vt:lpstr>
      <vt:lpstr>Slide 27</vt:lpstr>
      <vt:lpstr>Slide 28</vt:lpstr>
      <vt:lpstr>Slide 29</vt:lpstr>
      <vt:lpstr>Slide 30</vt:lpstr>
      <vt:lpstr>Slide 31</vt:lpstr>
      <vt:lpstr>Slide 32</vt:lpstr>
      <vt:lpstr>Slide 33</vt:lpstr>
      <vt:lpstr>Slide 34</vt:lpstr>
      <vt:lpstr>Linux Basic Commands</vt:lpstr>
      <vt:lpstr>File System Hierarchy</vt:lpstr>
      <vt:lpstr>Directory Tree</vt:lpstr>
      <vt:lpstr>Linux File Systems</vt:lpstr>
      <vt:lpstr>Journaling File-Systems</vt:lpstr>
      <vt:lpstr>The most important subdirectories inside the root directory are: </vt:lpstr>
      <vt:lpstr>The most important subdirectories inside the root directory are:</vt:lpstr>
      <vt:lpstr>Home directory</vt:lpstr>
      <vt:lpstr>Linux Introduction-Day02</vt:lpstr>
      <vt:lpstr>File/Directory Permissions</vt:lpstr>
      <vt:lpstr>About Linux Permissions</vt:lpstr>
      <vt:lpstr>Octal Permissions</vt:lpstr>
      <vt:lpstr>Some Examples</vt:lpstr>
      <vt:lpstr>Changing Ownership</vt:lpstr>
      <vt:lpstr>SSH, Telnet</vt:lpstr>
      <vt:lpstr>SSH Secure Shell </vt:lpstr>
      <vt:lpstr>Slide 51</vt:lpstr>
      <vt:lpstr>Linux Users</vt:lpstr>
      <vt:lpstr>User Administration</vt:lpstr>
      <vt:lpstr>User Administration</vt:lpstr>
      <vt:lpstr>User Groups</vt:lpstr>
      <vt:lpstr>User Management</vt:lpstr>
      <vt:lpstr>Linux Introduction-Day03</vt:lpstr>
      <vt:lpstr>VI Editor</vt:lpstr>
      <vt:lpstr>VI Editor</vt:lpstr>
      <vt:lpstr>VI Editor</vt:lpstr>
      <vt:lpstr>VI Editor</vt:lpstr>
      <vt:lpstr>Vi Modes</vt:lpstr>
      <vt:lpstr>Vi-Screen Manipulation</vt:lpstr>
      <vt:lpstr>Vi-Control Commands</vt:lpstr>
      <vt:lpstr>Searching in Vi-Editor</vt:lpstr>
      <vt:lpstr>String Substitution in Vi-Editor</vt:lpstr>
      <vt:lpstr>Process Management</vt:lpstr>
      <vt:lpstr>Process States</vt:lpstr>
      <vt:lpstr>Using “top” utility</vt:lpstr>
      <vt:lpstr>Checking Running Processes</vt:lpstr>
      <vt:lpstr>Killing / Aborting Processes</vt:lpstr>
      <vt:lpstr>Network File System</vt:lpstr>
      <vt:lpstr>About NFS</vt:lpstr>
      <vt:lpstr>Basic NFS Sharing</vt:lpstr>
      <vt:lpstr>NFS with Autofs</vt:lpstr>
      <vt:lpstr>Linux Introduction-Day04</vt:lpstr>
      <vt:lpstr>Patch/Package Management</vt:lpstr>
      <vt:lpstr>RedHat Package Manager (RPM)</vt:lpstr>
      <vt:lpstr>RPM Queries</vt:lpstr>
      <vt:lpstr>RPM Management</vt:lpstr>
      <vt:lpstr>YellowDog Updater Modified (YUM)</vt:lpstr>
      <vt:lpstr>YellowDog Updater Modified (YUM)</vt:lpstr>
      <vt:lpstr>YellowDog Updater Modified (YUM)</vt:lpstr>
      <vt:lpstr>RAID (Redundant Array Of Independent Disks)</vt:lpstr>
      <vt:lpstr>RAID concepts</vt:lpstr>
      <vt:lpstr>RAID concepts</vt:lpstr>
      <vt:lpstr>RAID concepts</vt:lpstr>
      <vt:lpstr>Slide 88</vt:lpstr>
      <vt:lpstr>Slide 89</vt:lpstr>
      <vt:lpstr>Slide 90</vt:lpstr>
      <vt:lpstr>RAID concepts</vt:lpstr>
      <vt:lpstr>Scheduling in Linux</vt:lpstr>
      <vt:lpstr> Scheduling options in Linux</vt:lpstr>
      <vt:lpstr>Slide 94</vt:lpstr>
      <vt:lpstr>Slide 95</vt:lpstr>
      <vt:lpstr>Slide 96</vt:lpstr>
      <vt:lpstr>Basic Networking in Linux</vt:lpstr>
      <vt:lpstr>Slide 98</vt:lpstr>
      <vt:lpstr>Slide 99</vt:lpstr>
      <vt:lpstr>Slide 100</vt:lpstr>
      <vt:lpstr>Linux Introduction-Day05</vt:lpstr>
      <vt:lpstr>LVM (Logical Volume Manager)</vt:lpstr>
      <vt:lpstr>About LVM</vt:lpstr>
      <vt:lpstr>LVM</vt:lpstr>
      <vt:lpstr>Basic LVM Configuration</vt:lpstr>
      <vt:lpstr>LVM Snapshot</vt:lpstr>
      <vt:lpstr>Basic Trouble shooting</vt:lpstr>
      <vt:lpstr>Load Average Issues</vt:lpstr>
      <vt:lpstr>Load Average</vt:lpstr>
      <vt:lpstr>Disk Space Issues</vt:lpstr>
      <vt:lpstr>Ping Failed Issues</vt:lpstr>
      <vt:lpstr>System Rebooted</vt:lpstr>
      <vt:lpstr>Summary</vt:lpstr>
    </vt:vector>
  </TitlesOfParts>
  <Company>NJIT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Jolanta Soltis</dc:creator>
  <cp:lastModifiedBy>MK5014458</cp:lastModifiedBy>
  <cp:revision>250</cp:revision>
  <dcterms:created xsi:type="dcterms:W3CDTF">2006-02-08T14:21:14Z</dcterms:created>
  <dcterms:modified xsi:type="dcterms:W3CDTF">2014-04-21T10:34:11Z</dcterms:modified>
</cp:coreProperties>
</file>