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mailto:https://github.com/khasyap/Key-Logger-Security.git"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639404" y="2628900"/>
            <a:ext cx="10210800" cy="509114"/>
          </a:xfrm>
          <a:prstGeom prst="rect">
            <a:avLst/>
          </a:prstGeom>
        </p:spPr>
        <p:txBody>
          <a:bodyPr vert="horz" wrap="square" lIns="0" tIns="16510" rIns="0" bIns="0" rtlCol="0">
            <a:spAutoFit/>
          </a:bodyPr>
          <a:lstStyle/>
          <a:p>
            <a:pPr marL="3213735">
              <a:lnSpc>
                <a:spcPct val="100000"/>
              </a:lnSpc>
              <a:spcBef>
                <a:spcPts val="130"/>
              </a:spcBef>
            </a:pPr>
            <a:r>
              <a:rPr lang="en-US" spc="15" dirty="0"/>
              <a:t>KONAKALLA KHASYAP SURYA SAKETH</a:t>
            </a:r>
            <a:endParaRPr spc="15" dirty="0"/>
          </a:p>
        </p:txBody>
      </p:sp>
      <p:sp>
        <p:nvSpPr>
          <p:cNvPr id="8" name="object 8"/>
          <p:cNvSpPr txBox="1"/>
          <p:nvPr/>
        </p:nvSpPr>
        <p:spPr>
          <a:xfrm>
            <a:off x="5105400" y="3333430"/>
            <a:ext cx="4038600" cy="382156"/>
          </a:xfrm>
          <a:prstGeom prst="rect">
            <a:avLst/>
          </a:prstGeom>
        </p:spPr>
        <p:txBody>
          <a:bodyPr vert="horz" wrap="square" lIns="0" tIns="12700" rIns="0" bIns="0" rtlCol="0">
            <a:spAutoFit/>
          </a:bodyPr>
          <a:lstStyle/>
          <a:p>
            <a:pPr marL="12700">
              <a:lnSpc>
                <a:spcPct val="100000"/>
              </a:lnSpc>
              <a:spcBef>
                <a:spcPts val="100"/>
              </a:spcBef>
            </a:pPr>
            <a:r>
              <a:rPr lang="en-US" sz="2400" b="1" spc="10" dirty="0">
                <a:solidFill>
                  <a:srgbClr val="2D936B"/>
                </a:solidFill>
                <a:latin typeface="Trebuchet MS"/>
                <a:cs typeface="Trebuchet MS"/>
              </a:rPr>
              <a:t>KEY LOGGER &amp; SECURITY</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TextBox 7">
            <a:extLst>
              <a:ext uri="{FF2B5EF4-FFF2-40B4-BE49-F238E27FC236}">
                <a16:creationId xmlns:a16="http://schemas.microsoft.com/office/drawing/2014/main" id="{1338DDB5-7BBB-700B-13F4-716B6921C096}"/>
              </a:ext>
            </a:extLst>
          </p:cNvPr>
          <p:cNvSpPr txBox="1"/>
          <p:nvPr/>
        </p:nvSpPr>
        <p:spPr>
          <a:xfrm>
            <a:off x="609600" y="1371600"/>
            <a:ext cx="5867400" cy="2585323"/>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project on key loggers and security achieved its goals of educating end users about the threats posed by key loggers and providing strategies for detection and prevention. By understanding how key loggers operate and the significant risks they present, individuals and organizations can take informed actions to protect their data and systems. The evolving nature of key logger technology necessitates ongoing vigilance and adaptation of security measures to stay ahead of potential threats.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689F0-6549-E323-0F1A-380132B4C0B9}"/>
              </a:ext>
            </a:extLst>
          </p:cNvPr>
          <p:cNvSpPr>
            <a:spLocks noGrp="1"/>
          </p:cNvSpPr>
          <p:nvPr>
            <p:ph type="title"/>
          </p:nvPr>
        </p:nvSpPr>
        <p:spPr/>
        <p:txBody>
          <a:bodyPr/>
          <a:lstStyle/>
          <a:p>
            <a:r>
              <a:rPr lang="en-US" dirty="0"/>
              <a:t>Project Link</a:t>
            </a:r>
            <a:endParaRPr lang="en-IN" dirty="0"/>
          </a:p>
        </p:txBody>
      </p:sp>
      <p:sp>
        <p:nvSpPr>
          <p:cNvPr id="3" name="TextBox 2">
            <a:extLst>
              <a:ext uri="{FF2B5EF4-FFF2-40B4-BE49-F238E27FC236}">
                <a16:creationId xmlns:a16="http://schemas.microsoft.com/office/drawing/2014/main" id="{6F183FE3-B021-076E-6CF8-F386663AE230}"/>
              </a:ext>
            </a:extLst>
          </p:cNvPr>
          <p:cNvSpPr txBox="1"/>
          <p:nvPr/>
        </p:nvSpPr>
        <p:spPr>
          <a:xfrm>
            <a:off x="2590800" y="2590800"/>
            <a:ext cx="5486400" cy="369332"/>
          </a:xfrm>
          <a:prstGeom prst="rect">
            <a:avLst/>
          </a:prstGeom>
          <a:noFill/>
        </p:spPr>
        <p:txBody>
          <a:bodyPr wrap="square" rtlCol="0">
            <a:spAutoFit/>
          </a:bodyPr>
          <a:lstStyle/>
          <a:p>
            <a:pPr algn="just"/>
            <a:r>
              <a:rPr lang="en-IN" dirty="0">
                <a:hlinkClick r:id="rId2"/>
              </a:rPr>
              <a:t>https://github.com/khasyap/Key-Logger-Security.git</a:t>
            </a:r>
            <a:endParaRPr lang="en-IN" dirty="0"/>
          </a:p>
        </p:txBody>
      </p:sp>
    </p:spTree>
    <p:extLst>
      <p:ext uri="{BB962C8B-B14F-4D97-AF65-F5344CB8AC3E}">
        <p14:creationId xmlns:p14="http://schemas.microsoft.com/office/powerpoint/2010/main" val="3805410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CA7BCF50-928F-E0F5-CA2A-C622C5132F68}"/>
              </a:ext>
            </a:extLst>
          </p:cNvPr>
          <p:cNvSpPr txBox="1"/>
          <p:nvPr/>
        </p:nvSpPr>
        <p:spPr>
          <a:xfrm>
            <a:off x="3269786" y="3048000"/>
            <a:ext cx="5429250" cy="461665"/>
          </a:xfrm>
          <a:prstGeom prst="rect">
            <a:avLst/>
          </a:prstGeom>
          <a:noFill/>
        </p:spPr>
        <p:txBody>
          <a:bodyPr wrap="square" rtlCol="0">
            <a:spAutoFit/>
          </a:bodyPr>
          <a:lstStyle/>
          <a:p>
            <a:pPr marL="12700">
              <a:lnSpc>
                <a:spcPct val="100000"/>
              </a:lnSpc>
              <a:spcBef>
                <a:spcPts val="100"/>
              </a:spcBef>
            </a:pPr>
            <a:r>
              <a:rPr lang="en-US" sz="2400" b="1" spc="10" dirty="0">
                <a:solidFill>
                  <a:srgbClr val="2D936B"/>
                </a:solidFill>
                <a:latin typeface="Trebuchet MS"/>
                <a:cs typeface="Trebuchet MS"/>
              </a:rPr>
              <a:t>KEY LOGGER &amp; SECURITY</a:t>
            </a:r>
            <a:endParaRPr lang="en-US" sz="2400" dirty="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TextBox 23">
            <a:extLst>
              <a:ext uri="{FF2B5EF4-FFF2-40B4-BE49-F238E27FC236}">
                <a16:creationId xmlns:a16="http://schemas.microsoft.com/office/drawing/2014/main" id="{8CDF5E7E-C4C3-F9DF-EAFB-A4EF515414EF}"/>
              </a:ext>
            </a:extLst>
          </p:cNvPr>
          <p:cNvSpPr txBox="1"/>
          <p:nvPr/>
        </p:nvSpPr>
        <p:spPr>
          <a:xfrm>
            <a:off x="1896620" y="1307549"/>
            <a:ext cx="6945224" cy="5078313"/>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In today's presentation on Key Logger &amp; Security, we'll delve into the intricate world of cybersecurity threats posed by key loggers. We'll begin by establishing a foundational understanding of what key loggers are, exploring their various types and common deployment methods. Next, we'll uncover the significant impact key logger attacks can have, from data theft and financial loss to privacy invasion and corporate espionage. Moving forward, we'll dive into the crucial aspect of detection, discussing effective techniques such as anomaly detection, signature-based analysis, and real-time monitoring. Following this, we'll equip you with practical prevention strategies, emphasizing user education, strong password policies, and compliance with legal and ethical considerations. Throughout the presentation, we'll illustrate key points with real-world examples, providing valuable insights into past incidents and lessons learned. Finally, we'll conclude with a discussion on future trends in key logger technology, highlighting emerging threats and advancements in detection and prevention measures. We look forward to engaging with you in the Q&amp;A session to address any queries or concerns you may have.</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C867AD0F-8F30-4904-F36A-5015CC35B6A6}"/>
              </a:ext>
            </a:extLst>
          </p:cNvPr>
          <p:cNvSpPr txBox="1"/>
          <p:nvPr/>
        </p:nvSpPr>
        <p:spPr>
          <a:xfrm>
            <a:off x="739775" y="1905000"/>
            <a:ext cx="5889625" cy="2585323"/>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Key loggers represent a significant cybersecurity threat due to their ability to covertly capture and transmit keystrokes from an unsuspecting user’s device. These malicious tools can lead to severe consequences, including data theft, financial loss, privacy invasion, and corporate espionage. Despite their simplicity, key loggers can bypass traditional security measures, making them a pervasive and challenging threat to both individual users and organizations.</a:t>
            </a:r>
            <a:endParaRPr lang="en-IN"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747BB5B4-3E2D-3776-38F7-57AE521E3206}"/>
              </a:ext>
            </a:extLst>
          </p:cNvPr>
          <p:cNvSpPr txBox="1"/>
          <p:nvPr/>
        </p:nvSpPr>
        <p:spPr>
          <a:xfrm>
            <a:off x="739775" y="1828800"/>
            <a:ext cx="5537200" cy="2031325"/>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Key Logger &amp; Security project aims to provide a comprehensive overview of key logger threats and effective strategies for mitigating them. By educating users, offering practical solutions, and addressing legal and ethical considerations, the project seeks to enhance cybersecurity awareness and protection in today's digital landscape.</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CB7195BF-6B8C-2D12-221F-7D2E7BDF5736}"/>
              </a:ext>
            </a:extLst>
          </p:cNvPr>
          <p:cNvSpPr txBox="1"/>
          <p:nvPr/>
        </p:nvSpPr>
        <p:spPr>
          <a:xfrm>
            <a:off x="609600" y="1905000"/>
            <a:ext cx="5943600" cy="2585323"/>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end users of the "Key Logger &amp; Security" project include a diverse group of individuals and organizations who are affected by or involved in cybersecurity.</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Individuals  </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Professionals </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Businesses and Organizations </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Educational Institutions </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Government and Public Sector </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Healthcare Sector</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9DE38E0-77FB-F769-4922-D688D7E21434}"/>
              </a:ext>
            </a:extLst>
          </p:cNvPr>
          <p:cNvSpPr txBox="1"/>
          <p:nvPr/>
        </p:nvSpPr>
        <p:spPr>
          <a:xfrm>
            <a:off x="2819400" y="1695450"/>
            <a:ext cx="5105400" cy="3693319"/>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Comprehensive Understanding</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Actionable Insights</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Engaging and Accessible</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Content Ethical Considerations</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Future-Proofing </a:t>
            </a:r>
          </a:p>
          <a:p>
            <a:pPr algn="just"/>
            <a:r>
              <a:rPr lang="en-US" dirty="0">
                <a:latin typeface="Times New Roman" panose="02020603050405020304" pitchFamily="18" charset="0"/>
                <a:cs typeface="Times New Roman" panose="02020603050405020304" pitchFamily="18" charset="0"/>
              </a:rPr>
              <a:t>In summary, our solution for the Key Logger &amp; Security project offers a comprehensive, actionable, and engaging resource that empowers users to understand, detect, prevent, and adapt to key logger threats effectively. With a focus on practicality, ethics, and future-proofing, our solution delivers tangible value to individuals and organizations seeking to enhance their cybersecurity posture.</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A380C352-FE7B-FBDD-45B7-0FC670B5EECA}"/>
              </a:ext>
            </a:extLst>
          </p:cNvPr>
          <p:cNvSpPr txBox="1"/>
          <p:nvPr/>
        </p:nvSpPr>
        <p:spPr>
          <a:xfrm>
            <a:off x="2057400" y="1333118"/>
            <a:ext cx="5629275" cy="2800767"/>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Comprehensive Understanding</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Practical Application</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Engagement and Clarity</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Ethical Considerations Future Outlook</a:t>
            </a:r>
          </a:p>
          <a:p>
            <a:pPr algn="just"/>
            <a:r>
              <a:rPr lang="en-US" dirty="0">
                <a:latin typeface="Times New Roman" panose="02020603050405020304" pitchFamily="18" charset="0"/>
                <a:cs typeface="Times New Roman" panose="02020603050405020304" pitchFamily="18" charset="0"/>
              </a:rPr>
              <a:t>Overall, the solution for the Key Logger &amp; Security project combines thorough research, practical insights, ethical considerations, and a forward-looking perspective to deliver a truly impactful and valuable resource for enhancing cybersecurity awareness and protection.</a:t>
            </a:r>
          </a:p>
          <a:p>
            <a:pPr algn="just"/>
            <a:endParaRPr lang="en-IN"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4" y="1367853"/>
            <a:ext cx="5737225" cy="2557110"/>
          </a:xfrm>
          <a:prstGeom prst="rect">
            <a:avLst/>
          </a:prstGeom>
        </p:spPr>
        <p:txBody>
          <a:bodyPr vert="horz" wrap="square" lIns="0" tIns="12700" rIns="0" bIns="0" rtlCol="0">
            <a:spAutoFit/>
          </a:bodyPr>
          <a:lstStyle/>
          <a:p>
            <a:pPr marL="12700" algn="just">
              <a:lnSpc>
                <a:spcPct val="100000"/>
              </a:lnSpc>
              <a:spcBef>
                <a:spcPts val="100"/>
              </a:spcBef>
            </a:pPr>
            <a:r>
              <a:rPr lang="en-US" dirty="0">
                <a:latin typeface="Times New Roman" panose="02020603050405020304" pitchFamily="18" charset="0"/>
                <a:cs typeface="Times New Roman" panose="02020603050405020304" pitchFamily="18" charset="0"/>
              </a:rPr>
              <a:t>To effectively understand and mitigate the threat of key loggers, it's essential to develop models that represent their behavior, detection, and prevention strategies. Here’s a structured approach to modelling in the context of key logger security:</a:t>
            </a:r>
          </a:p>
          <a:p>
            <a:pPr marL="298450" indent="-285750" algn="just">
              <a:lnSpc>
                <a:spcPct val="100000"/>
              </a:lnSpc>
              <a:spcBef>
                <a:spcPts val="100"/>
              </a:spcBef>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Threat Model  </a:t>
            </a:r>
          </a:p>
          <a:p>
            <a:pPr marL="298450" indent="-285750" algn="just">
              <a:lnSpc>
                <a:spcPct val="100000"/>
              </a:lnSpc>
              <a:spcBef>
                <a:spcPts val="100"/>
              </a:spcBef>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Detection Model</a:t>
            </a:r>
          </a:p>
          <a:p>
            <a:pPr marL="298450" indent="-285750" algn="just">
              <a:lnSpc>
                <a:spcPct val="100000"/>
              </a:lnSpc>
              <a:spcBef>
                <a:spcPts val="100"/>
              </a:spcBef>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Prevention Model </a:t>
            </a:r>
          </a:p>
          <a:p>
            <a:pPr marL="298450" indent="-285750" algn="just">
              <a:lnSpc>
                <a:spcPct val="100000"/>
              </a:lnSpc>
              <a:spcBef>
                <a:spcPts val="100"/>
              </a:spcBef>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Response Model</a:t>
            </a:r>
            <a:endParaRPr sz="18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TotalTime>
  <Words>711</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Times New Roman</vt:lpstr>
      <vt:lpstr>Trebuchet MS</vt:lpstr>
      <vt:lpstr>Wingdings</vt:lpstr>
      <vt:lpstr>Office Theme</vt:lpstr>
      <vt:lpstr>KONAKALLA KHASYAP SURYA SAKETH</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lpstr>Project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Khasyap Konakalla</cp:lastModifiedBy>
  <cp:revision>3</cp:revision>
  <dcterms:created xsi:type="dcterms:W3CDTF">2024-06-03T05:48:59Z</dcterms:created>
  <dcterms:modified xsi:type="dcterms:W3CDTF">2024-06-13T06:00:26Z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