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name:</a:t>
            </a:r>
            <a:r>
              <a:rPr lang="en-GB" sz="2400" dirty="0">
                <a:solidFill>
                  <a:srgbClr val="002060"/>
                </a:solidFill>
                <a:hlinkClick r:id="rId2">
                  <a:extLst>
                    <a:ext uri="{A12FA001-AC4F-418D-AE19-62706E023703}">
                      <ahyp:hlinkClr xmlns:ahyp="http://schemas.microsoft.com/office/drawing/2018/hyperlinkcolor" val="tx"/>
                    </a:ext>
                  </a:extLst>
                </a:hlinkClick>
              </a:rPr>
              <a:t> KONAKALLA KHASYAP SURYA SAKETH</a:t>
            </a: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Roll no: Y21CSC024</a:t>
            </a:r>
            <a:endParaRPr lang="en-GB" sz="2400" dirty="0">
              <a:solidFill>
                <a:srgbClr val="002060"/>
              </a:solidFill>
              <a:hlinkClick r:id="rId2">
                <a:extLst>
                  <a:ext uri="{A12FA001-AC4F-418D-AE19-62706E023703}">
                    <ahyp:hlinkClr xmlns:ahyp="http://schemas.microsoft.com/office/drawing/2018/hyperlinkcolor" val="tx"/>
                  </a:ext>
                </a:extLst>
              </a:hlinkClick>
            </a:endParaRP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EMAIL</a:t>
            </a:r>
            <a:r>
              <a:rPr lang="en-GB" sz="2400" dirty="0">
                <a:solidFill>
                  <a:srgbClr val="002060"/>
                </a:solidFill>
                <a:hlinkClick r:id="rId2">
                  <a:extLst>
                    <a:ext uri="{A12FA001-AC4F-418D-AE19-62706E023703}">
                      <ahyp:hlinkClr xmlns:ahyp="http://schemas.microsoft.com/office/drawing/2018/hyperlinkcolor" val="tx"/>
                    </a:ext>
                  </a:extLst>
                </a:hlinkClick>
              </a:rPr>
              <a:t>: kkssaketh@GMAIL.COM</a:t>
            </a:r>
          </a:p>
          <a:p>
            <a:pPr>
              <a:lnSpc>
                <a:spcPct val="100000"/>
              </a:lnSpc>
            </a:pPr>
            <a:r>
              <a:rPr lang="en-GB" sz="2400" b="1" dirty="0">
                <a:solidFill>
                  <a:srgbClr val="002060"/>
                </a:solidFill>
                <a:hlinkClick r:id="rId2">
                  <a:extLst>
                    <a:ext uri="{A12FA001-AC4F-418D-AE19-62706E023703}">
                      <ahyp:hlinkClr xmlns:ahyp="http://schemas.microsoft.com/office/drawing/2018/hyperlinkcolor" val="tx"/>
                    </a:ext>
                  </a:extLst>
                </a:hlinkClick>
              </a:rPr>
              <a:t>BRANCH</a:t>
            </a:r>
            <a:r>
              <a:rPr lang="en-GB" sz="2400" dirty="0">
                <a:solidFill>
                  <a:srgbClr val="002060"/>
                </a:solidFill>
                <a:hlinkClick r:id="rId2">
                  <a:extLst>
                    <a:ext uri="{A12FA001-AC4F-418D-AE19-62706E023703}">
                      <ahyp:hlinkClr xmlns:ahyp="http://schemas.microsoft.com/office/drawing/2018/hyperlinkcolor" val="tx"/>
                    </a:ext>
                  </a:extLst>
                </a:hlinkClick>
              </a:rPr>
              <a:t>: Computer science with cyber security</a:t>
            </a:r>
          </a:p>
          <a:p>
            <a:pPr>
              <a:lnSpc>
                <a:spcPct val="100000"/>
              </a:lnSpc>
            </a:pPr>
            <a:r>
              <a:rPr lang="en-GB" sz="2400" dirty="0">
                <a:solidFill>
                  <a:srgbClr val="002060"/>
                </a:solidFill>
                <a:hlinkClick r:id="rId2">
                  <a:extLst>
                    <a:ext uri="{A12FA001-AC4F-418D-AE19-62706E023703}">
                      <ahyp:hlinkClr xmlns:ahyp="http://schemas.microsoft.com/office/drawing/2018/hyperlinkcolor" val="tx"/>
                    </a:ext>
                  </a:extLst>
                </a:hlinkClick>
              </a:rPr>
              <a:t>COLLEGE: </a:t>
            </a:r>
            <a:r>
              <a:rPr lang="en-GB" sz="2400" dirty="0" err="1">
                <a:solidFill>
                  <a:srgbClr val="002060"/>
                </a:solidFill>
                <a:hlinkClick r:id="rId2">
                  <a:extLst>
                    <a:ext uri="{A12FA001-AC4F-418D-AE19-62706E023703}">
                      <ahyp:hlinkClr xmlns:ahyp="http://schemas.microsoft.com/office/drawing/2018/hyperlinkcolor" val="tx"/>
                    </a:ext>
                  </a:extLst>
                </a:hlinkClick>
              </a:rPr>
              <a:t>chalapathi</a:t>
            </a:r>
            <a:r>
              <a:rPr lang="en-GB" sz="2400" dirty="0">
                <a:solidFill>
                  <a:srgbClr val="002060"/>
                </a:solidFill>
                <a:hlinkClick r:id="rId2">
                  <a:extLst>
                    <a:ext uri="{A12FA001-AC4F-418D-AE19-62706E023703}">
                      <ahyp:hlinkClr xmlns:ahyp="http://schemas.microsoft.com/office/drawing/2018/hyperlinkcolor" val="tx"/>
                    </a:ext>
                  </a:extLst>
                </a:hlinkClick>
              </a:rPr>
              <a:t> institute of engineering &amp; TECHNOLOGY</a:t>
            </a:r>
            <a:endParaRPr lang="en-GB" sz="2400" dirty="0">
              <a:solidFill>
                <a:srgbClr val="002060"/>
              </a:solidFill>
            </a:endParaRPr>
          </a:p>
          <a:p>
            <a:pPr>
              <a:lnSpc>
                <a:spcPct val="100000"/>
              </a:lnSpc>
            </a:pPr>
            <a:endParaRPr lang="en-GB" sz="2400" dirty="0">
              <a:solidFill>
                <a:srgbClr val="002060"/>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428999"/>
            <a:ext cx="11260667" cy="29633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a:solidFill>
                  <a:srgbClr val="002060"/>
                </a:solidFill>
              </a:rPr>
              <a:t>https://github.com/khasyap/STEGANOGRAPHY.git</a:t>
            </a:r>
            <a:endParaRPr lang="en-US" dirty="0">
              <a:solidFill>
                <a:srgbClr val="002060"/>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IN" dirty="0"/>
              <a:t>STEGANOGRAPHY</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IN" dirty="0"/>
              <a:t>STEGANOGRAPHY AGENDA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70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TotalTime>
  <Words>1357</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Khasyap Konakalla</cp:lastModifiedBy>
  <cp:revision>3</cp:revision>
  <dcterms:created xsi:type="dcterms:W3CDTF">2021-05-26T16:50:10Z</dcterms:created>
  <dcterms:modified xsi:type="dcterms:W3CDTF">2024-07-10T16:52:16Z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