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61" r:id="rId5"/>
    <p:sldId id="258" r:id="rId6"/>
    <p:sldId id="259" r:id="rId7"/>
    <p:sldId id="260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91" autoAdjust="0"/>
    <p:restoredTop sz="94660"/>
  </p:normalViewPr>
  <p:slideViewPr>
    <p:cSldViewPr snapToGrid="0">
      <p:cViewPr>
        <p:scale>
          <a:sx n="68" d="100"/>
          <a:sy n="68" d="100"/>
        </p:scale>
        <p:origin x="11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hyperlink" Target="https://www.youtube.com/" TargetMode="External"/><Relationship Id="rId2" Type="http://schemas.openxmlformats.org/officeDocument/2006/relationships/hyperlink" Target="https://stackoverflow.com/" TargetMode="External"/><Relationship Id="rId1" Type="http://schemas.openxmlformats.org/officeDocument/2006/relationships/hyperlink" Target="https://www.w3schools.com/python" TargetMode="Externa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hyperlink" Target="https://en.wikipedia.org/wiki/Login" TargetMode="External"/><Relationship Id="rId4" Type="http://schemas.openxmlformats.org/officeDocument/2006/relationships/hyperlink" Target="https://en.wikipedia.org/wiki/Credential" TargetMode="External"/><Relationship Id="rId3" Type="http://schemas.openxmlformats.org/officeDocument/2006/relationships/hyperlink" Target="https://en.wikipedia.org/wiki/Computer_program" TargetMode="External"/><Relationship Id="rId2" Type="http://schemas.openxmlformats.org/officeDocument/2006/relationships/hyperlink" Target="https://en.wikipedia.org/wiki/Website" TargetMode="External"/><Relationship Id="rId1" Type="http://schemas.openxmlformats.org/officeDocument/2006/relationships/hyperlink" Target="https://en.wikipedia.org/wiki/User_(system)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3805" y="115455"/>
            <a:ext cx="8791575" cy="1484745"/>
          </a:xfrm>
        </p:spPr>
        <p:txBody>
          <a:bodyPr>
            <a:normAutofit/>
          </a:bodyPr>
          <a:lstStyle/>
          <a:p>
            <a:r>
              <a:rPr lang="en-US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REGISTER FORM</a:t>
            </a:r>
            <a:endParaRPr lang="en-IN" sz="7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5324" y="1600200"/>
            <a:ext cx="7891033" cy="990600"/>
          </a:xfrm>
        </p:spPr>
        <p:txBody>
          <a:bodyPr>
            <a:normAutofit fontScale="77500" lnSpcReduction="20000"/>
          </a:bodyPr>
          <a:lstStyle/>
          <a:p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 TITLE: REGISTRATION FORM WITH MASSAGE BOX &amp; VOICE MASSAGE</a:t>
            </a:r>
            <a:endParaRPr lang="en-IN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1717" y="3457575"/>
            <a:ext cx="7891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NAME: : TALHA USMAN ABDUL HAI KHAN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8982" y="441960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GUIDE BY : </a:t>
            </a:r>
            <a:r>
              <a:rPr lang="en-US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YUVRAZ WAGH</a:t>
            </a:r>
            <a:endParaRPr lang="en-IN" sz="2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15065" y="590843"/>
            <a:ext cx="7371470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6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REFERENCE AND BIBLIOGRAPHY</a:t>
            </a:r>
            <a:endParaRPr lang="en-IN" sz="36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1680" y="2025748"/>
            <a:ext cx="68931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3">
                    <a:lumMod val="75000"/>
                  </a:schemeClr>
                </a:solidFill>
                <a:hlinkClick r:id="rId1"/>
              </a:rPr>
              <a:t>https://www.w3schools.com/python</a:t>
            </a:r>
            <a:endParaRPr lang="en-IN" sz="36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IN" sz="3600" dirty="0">
                <a:solidFill>
                  <a:schemeClr val="accent3">
                    <a:lumMod val="75000"/>
                  </a:schemeClr>
                </a:solidFill>
                <a:hlinkClick r:id="rId2"/>
              </a:rPr>
              <a:t>https://stackoverflow.com/</a:t>
            </a:r>
            <a:endParaRPr lang="en-IN" sz="36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IN" sz="3600" dirty="0">
                <a:solidFill>
                  <a:schemeClr val="accent3">
                    <a:lumMod val="75000"/>
                  </a:schemeClr>
                </a:solidFill>
                <a:hlinkClick r:id="rId3"/>
              </a:rPr>
              <a:t>https://www.youtube.com/</a:t>
            </a:r>
            <a:endParaRPr lang="en-IN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3945" y="748146"/>
            <a:ext cx="9324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INTODUCTION</a:t>
            </a:r>
            <a:endParaRPr lang="en-IN" sz="5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1273" y="2320636"/>
            <a:ext cx="1076498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 registered user is a </a:t>
            </a:r>
            <a:r>
              <a:rPr lang="en-US" sz="2000" dirty="0">
                <a:solidFill>
                  <a:schemeClr val="bg1"/>
                </a:solidFill>
                <a:hlinkClick r:id="rId1" tooltip="User (system)"/>
              </a:rPr>
              <a:t>user</a:t>
            </a:r>
            <a:r>
              <a:rPr lang="en-US" sz="2000" dirty="0">
                <a:solidFill>
                  <a:schemeClr val="bg1"/>
                </a:solidFill>
              </a:rPr>
              <a:t> of a </a:t>
            </a:r>
            <a:r>
              <a:rPr lang="en-US" sz="2000" dirty="0">
                <a:solidFill>
                  <a:schemeClr val="bg1"/>
                </a:solidFill>
                <a:hlinkClick r:id="rId2" tooltip="Website"/>
              </a:rPr>
              <a:t>website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>
                <a:solidFill>
                  <a:schemeClr val="bg1"/>
                </a:solidFill>
                <a:hlinkClick r:id="rId3" tooltip="Computer program"/>
              </a:rPr>
              <a:t>program</a:t>
            </a:r>
            <a:r>
              <a:rPr lang="en-US" sz="2000" dirty="0">
                <a:solidFill>
                  <a:schemeClr val="bg1"/>
                </a:solidFill>
              </a:rPr>
              <a:t>, or other system who has previously registered. Registered users normally provide some sort of </a:t>
            </a:r>
            <a:r>
              <a:rPr lang="en-US" sz="2000" dirty="0">
                <a:solidFill>
                  <a:schemeClr val="bg1"/>
                </a:solidFill>
                <a:hlinkClick r:id="rId4" tooltip="Credential"/>
              </a:rPr>
              <a:t>credentials</a:t>
            </a:r>
            <a:r>
              <a:rPr lang="en-US" sz="2000" dirty="0">
                <a:solidFill>
                  <a:schemeClr val="bg1"/>
                </a:solidFill>
              </a:rPr>
              <a:t> (such as a username or e-mail address, and a password) to the system in order to prove their identity: this is known as </a:t>
            </a:r>
            <a:r>
              <a:rPr lang="en-US" sz="2000" dirty="0">
                <a:solidFill>
                  <a:schemeClr val="bg1"/>
                </a:solidFill>
                <a:hlinkClick r:id="rId5" tooltip="Login"/>
              </a:rPr>
              <a:t>logging in</a:t>
            </a:r>
            <a:r>
              <a:rPr lang="en-US" sz="2000" dirty="0">
                <a:solidFill>
                  <a:schemeClr val="bg1"/>
                </a:solidFill>
              </a:rPr>
              <a:t>. Systems intended for use by the general public often allow any user to register simply by selecting a register or sign up function and providing these credentials for the first time. Registered users may be granted privileges beyond those granted to unregistered users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31274" y="4287245"/>
            <a:ext cx="107649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the user miss or don’t fill any information in the form then the system send the alert voice massage text massage</a:t>
            </a:r>
            <a:r>
              <a:rPr lang="en-US" dirty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6252" y="407963"/>
            <a:ext cx="7652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Objective</a:t>
            </a:r>
            <a:endParaRPr lang="en-IN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575583" y="1529861"/>
            <a:ext cx="87782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 satisfy the user requirement.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Be easy to understand by the user and operator.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Have a good user interface.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Be expandable.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User interact with message box and voice message.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 User fill form easy. </a:t>
            </a:r>
            <a:endParaRPr lang="en-I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8735602">
            <a:off x="3124377" y="2618958"/>
            <a:ext cx="124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yes</a:t>
            </a:r>
            <a:endParaRPr lang="en-IN" b="1" dirty="0"/>
          </a:p>
        </p:txBody>
      </p:sp>
      <p:sp>
        <p:nvSpPr>
          <p:cNvPr id="5" name="Oval 4"/>
          <p:cNvSpPr/>
          <p:nvPr/>
        </p:nvSpPr>
        <p:spPr>
          <a:xfrm>
            <a:off x="185227" y="3174022"/>
            <a:ext cx="1252026" cy="815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endParaRPr lang="en-IN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474721" y="2540976"/>
            <a:ext cx="928468" cy="104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474721" y="3581986"/>
            <a:ext cx="928468" cy="104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110154" y="3124786"/>
            <a:ext cx="137863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lang="en-IN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Straight Arrow Connector 14"/>
          <p:cNvCxnSpPr>
            <a:stCxn id="5" idx="6"/>
            <a:endCxn id="11" idx="1"/>
          </p:cNvCxnSpPr>
          <p:nvPr/>
        </p:nvCxnSpPr>
        <p:spPr>
          <a:xfrm>
            <a:off x="1437253" y="3581986"/>
            <a:ext cx="672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Arrow: Right 15"/>
          <p:cNvSpPr/>
          <p:nvPr/>
        </p:nvSpPr>
        <p:spPr>
          <a:xfrm>
            <a:off x="4403189" y="2249071"/>
            <a:ext cx="1692811" cy="583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Login 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Arrow: Right 16"/>
          <p:cNvSpPr/>
          <p:nvPr/>
        </p:nvSpPr>
        <p:spPr>
          <a:xfrm>
            <a:off x="4403189" y="4258991"/>
            <a:ext cx="1692811" cy="723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register</a:t>
            </a:r>
            <a:endParaRPr lang="en-IN" sz="2000" dirty="0"/>
          </a:p>
        </p:txBody>
      </p:sp>
      <p:sp>
        <p:nvSpPr>
          <p:cNvPr id="31" name="Arrow: Right 30"/>
          <p:cNvSpPr/>
          <p:nvPr/>
        </p:nvSpPr>
        <p:spPr>
          <a:xfrm>
            <a:off x="6096000" y="4258992"/>
            <a:ext cx="1692811" cy="723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</a:t>
            </a:r>
            <a:endParaRPr lang="en-IN" dirty="0"/>
          </a:p>
        </p:txBody>
      </p:sp>
      <p:sp>
        <p:nvSpPr>
          <p:cNvPr id="32" name="Arrow: Right 31"/>
          <p:cNvSpPr/>
          <p:nvPr/>
        </p:nvSpPr>
        <p:spPr>
          <a:xfrm>
            <a:off x="7788811" y="4271886"/>
            <a:ext cx="1692811" cy="7104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Succsesfull</a:t>
            </a:r>
            <a:endParaRPr lang="en-IN" dirty="0"/>
          </a:p>
        </p:txBody>
      </p:sp>
      <p:sp>
        <p:nvSpPr>
          <p:cNvPr id="33" name="Arrow: Right 32"/>
          <p:cNvSpPr/>
          <p:nvPr/>
        </p:nvSpPr>
        <p:spPr>
          <a:xfrm>
            <a:off x="6152270" y="2274861"/>
            <a:ext cx="1692811" cy="583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succesfull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13683131">
            <a:off x="3526196" y="4177692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</a:t>
            </a:r>
            <a:endParaRPr lang="en-IN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437253" y="326963"/>
            <a:ext cx="9141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SYSTEM FLOW CHART</a:t>
            </a:r>
            <a:endParaRPr lang="en-IN" sz="4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31323" y="126609"/>
            <a:ext cx="2616591" cy="60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register</a:t>
            </a:r>
            <a:endParaRPr lang="en-IN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7047914" y="407963"/>
            <a:ext cx="1730325" cy="11957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2" idx="1"/>
          </p:cNvCxnSpPr>
          <p:nvPr/>
        </p:nvCxnSpPr>
        <p:spPr>
          <a:xfrm flipV="1">
            <a:off x="2729132" y="429065"/>
            <a:ext cx="1702191" cy="1174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737230" y="1617785"/>
            <a:ext cx="2082018" cy="534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name</a:t>
            </a:r>
            <a:endParaRPr lang="en-IN" sz="2400" dirty="0"/>
          </a:p>
        </p:txBody>
      </p:sp>
      <p:sp>
        <p:nvSpPr>
          <p:cNvPr id="18" name="Rectangle 17"/>
          <p:cNvSpPr/>
          <p:nvPr/>
        </p:nvSpPr>
        <p:spPr>
          <a:xfrm>
            <a:off x="7737230" y="2264899"/>
            <a:ext cx="2082018" cy="534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contact</a:t>
            </a:r>
            <a:endParaRPr lang="en-IN" sz="2400" dirty="0"/>
          </a:p>
        </p:txBody>
      </p:sp>
      <p:sp>
        <p:nvSpPr>
          <p:cNvPr id="19" name="Rectangle 18"/>
          <p:cNvSpPr/>
          <p:nvPr/>
        </p:nvSpPr>
        <p:spPr>
          <a:xfrm>
            <a:off x="7737230" y="2859259"/>
            <a:ext cx="2082018" cy="534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gender</a:t>
            </a:r>
            <a:endParaRPr lang="en-IN" sz="2400" dirty="0"/>
          </a:p>
        </p:txBody>
      </p:sp>
      <p:sp>
        <p:nvSpPr>
          <p:cNvPr id="20" name="Rectangle 19"/>
          <p:cNvSpPr/>
          <p:nvPr/>
        </p:nvSpPr>
        <p:spPr>
          <a:xfrm>
            <a:off x="7737230" y="3453619"/>
            <a:ext cx="2082018" cy="534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country</a:t>
            </a:r>
            <a:endParaRPr lang="en-IN" sz="2400" dirty="0"/>
          </a:p>
        </p:txBody>
      </p:sp>
      <p:sp>
        <p:nvSpPr>
          <p:cNvPr id="21" name="Rectangle 20"/>
          <p:cNvSpPr/>
          <p:nvPr/>
        </p:nvSpPr>
        <p:spPr>
          <a:xfrm>
            <a:off x="7737230" y="4047979"/>
            <a:ext cx="2082018" cy="534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Id</a:t>
            </a:r>
            <a:endParaRPr lang="en-IN" sz="2400" dirty="0"/>
          </a:p>
        </p:txBody>
      </p:sp>
      <p:sp>
        <p:nvSpPr>
          <p:cNvPr id="22" name="Rectangle 21"/>
          <p:cNvSpPr/>
          <p:nvPr/>
        </p:nvSpPr>
        <p:spPr>
          <a:xfrm>
            <a:off x="7737230" y="4642339"/>
            <a:ext cx="2082018" cy="534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Id number</a:t>
            </a:r>
            <a:endParaRPr lang="en-IN" sz="2400" dirty="0"/>
          </a:p>
        </p:txBody>
      </p:sp>
      <p:sp>
        <p:nvSpPr>
          <p:cNvPr id="23" name="Rectangle 22"/>
          <p:cNvSpPr/>
          <p:nvPr/>
        </p:nvSpPr>
        <p:spPr>
          <a:xfrm>
            <a:off x="7737230" y="5236699"/>
            <a:ext cx="2082018" cy="534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Email </a:t>
            </a:r>
            <a:endParaRPr lang="en-IN" sz="2400" dirty="0"/>
          </a:p>
        </p:txBody>
      </p:sp>
      <p:sp>
        <p:nvSpPr>
          <p:cNvPr id="24" name="Rectangle 23"/>
          <p:cNvSpPr/>
          <p:nvPr/>
        </p:nvSpPr>
        <p:spPr>
          <a:xfrm>
            <a:off x="7737230" y="5831059"/>
            <a:ext cx="2082018" cy="534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password</a:t>
            </a:r>
            <a:endParaRPr lang="en-IN" sz="2400" dirty="0"/>
          </a:p>
        </p:txBody>
      </p:sp>
      <p:sp>
        <p:nvSpPr>
          <p:cNvPr id="25" name="Rectangle 24"/>
          <p:cNvSpPr/>
          <p:nvPr/>
        </p:nvSpPr>
        <p:spPr>
          <a:xfrm>
            <a:off x="1674054" y="2264899"/>
            <a:ext cx="2082018" cy="534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password</a:t>
            </a:r>
            <a:endParaRPr lang="en-IN" sz="2400" dirty="0"/>
          </a:p>
        </p:txBody>
      </p:sp>
      <p:sp>
        <p:nvSpPr>
          <p:cNvPr id="26" name="Rectangle 25"/>
          <p:cNvSpPr/>
          <p:nvPr/>
        </p:nvSpPr>
        <p:spPr>
          <a:xfrm>
            <a:off x="1688123" y="1617785"/>
            <a:ext cx="2082018" cy="534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User name</a:t>
            </a:r>
            <a:endParaRPr lang="en-IN" sz="2400" dirty="0"/>
          </a:p>
        </p:txBody>
      </p:sp>
      <p:sp>
        <p:nvSpPr>
          <p:cNvPr id="27" name="Rectangle: Rounded Corners 26"/>
          <p:cNvSpPr/>
          <p:nvPr/>
        </p:nvSpPr>
        <p:spPr>
          <a:xfrm>
            <a:off x="1688123" y="5057336"/>
            <a:ext cx="2082018" cy="1547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success</a:t>
            </a:r>
            <a:endParaRPr lang="en-IN" sz="2400" dirty="0"/>
          </a:p>
        </p:txBody>
      </p:sp>
      <p:cxnSp>
        <p:nvCxnSpPr>
          <p:cNvPr id="29" name="Straight Arrow Connector 28"/>
          <p:cNvCxnSpPr>
            <a:stCxn id="25" idx="2"/>
            <a:endCxn id="27" idx="0"/>
          </p:cNvCxnSpPr>
          <p:nvPr/>
        </p:nvCxnSpPr>
        <p:spPr>
          <a:xfrm>
            <a:off x="2715063" y="2799471"/>
            <a:ext cx="14069" cy="2257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row: Right 34"/>
          <p:cNvSpPr/>
          <p:nvPr/>
        </p:nvSpPr>
        <p:spPr>
          <a:xfrm rot="10800000">
            <a:off x="4135902" y="5588742"/>
            <a:ext cx="1960098" cy="6049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1514" y="942535"/>
            <a:ext cx="548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ADVANTAGE</a:t>
            </a:r>
            <a:endParaRPr lang="en-IN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139483" y="2489982"/>
            <a:ext cx="6907237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Cheaper</a:t>
            </a:r>
            <a:endParaRPr lang="en-IN" sz="3200" b="1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Faster</a:t>
            </a:r>
            <a:endParaRPr lang="en-IN" sz="3200" b="1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 data handling</a:t>
            </a:r>
            <a:endParaRPr lang="en-IN" sz="3200" b="1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 follow up</a:t>
            </a:r>
            <a:endParaRPr lang="en-IN" sz="3200" dirty="0">
              <a:solidFill>
                <a:schemeClr val="tx2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b="1" dirty="0">
              <a:solidFill>
                <a:srgbClr val="4C5567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0326" y="520505"/>
            <a:ext cx="63867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DISADVANTAGE</a:t>
            </a:r>
            <a:endParaRPr lang="en-IN" sz="4800" dirty="0"/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252025" y="2405575"/>
            <a:ext cx="7821637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Lack of trust with consumer</a:t>
            </a:r>
            <a:endParaRPr lang="en-US" sz="3200" dirty="0">
              <a:solidFill>
                <a:schemeClr val="tx2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networks and login are sometimes blocked</a:t>
            </a:r>
            <a:endParaRPr lang="en-US" sz="3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issues.</a:t>
            </a:r>
            <a:endParaRPr lang="en-US" sz="3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 many option</a:t>
            </a:r>
            <a:endParaRPr lang="en-US" sz="3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39815" y="717452"/>
            <a:ext cx="818739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tx2"/>
                </a:solidFill>
                <a:effectLst/>
                <a:latin typeface="TimesNewRomanPS-BoldMT"/>
                <a:ea typeface="Calibri" panose="020F0502020204030204" pitchFamily="34" charset="0"/>
                <a:cs typeface="Times New Roman" panose="02020603050405020304" pitchFamily="18" charset="0"/>
              </a:rPr>
              <a:t>SOFTWARE REQUIREMNTS</a:t>
            </a:r>
            <a:endParaRPr lang="en-IN" sz="4000" dirty="0">
              <a:solidFill>
                <a:schemeClr val="tx2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336431" y="2011680"/>
            <a:ext cx="7427741" cy="3419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 End :- python </a:t>
            </a:r>
            <a:endParaRPr lang="en-US" sz="2400" dirty="0">
              <a:solidFill>
                <a:schemeClr val="tx2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Aft>
                <a:spcPts val="0"/>
              </a:spcAft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4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 End :- </a:t>
            </a:r>
            <a:r>
              <a:rPr lang="en-US" sz="24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workbeach</a:t>
            </a:r>
            <a:r>
              <a:rPr lang="en-US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en-US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4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Server: </a:t>
            </a:r>
            <a:r>
              <a:rPr lang="en-US" sz="24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en-US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4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Tool :- Visual studio code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19311" y="633046"/>
            <a:ext cx="54301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CONCLUSION</a:t>
            </a:r>
            <a:endParaRPr lang="en-IN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1519311" y="2053883"/>
            <a:ext cx="666808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User don’t missed any information which is asked in form and user fulfill the all criteria that is store in database . This system aware the user before mistake.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user fill the form full correctly without any mistake then user save the information then done successfully register.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1881</Words>
  <Application>WPS Presentation</Application>
  <PresentationFormat>Widescreen</PresentationFormat>
  <Paragraphs>113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SimSun</vt:lpstr>
      <vt:lpstr>Wingdings</vt:lpstr>
      <vt:lpstr>Trebuchet MS</vt:lpstr>
      <vt:lpstr>Times New Roman</vt:lpstr>
      <vt:lpstr>Calibri</vt:lpstr>
      <vt:lpstr>TimesNewRomanPS-BoldMT</vt:lpstr>
      <vt:lpstr>Segoe Print</vt:lpstr>
      <vt:lpstr>Tw Cen MT</vt:lpstr>
      <vt:lpstr>Microsoft YaHei</vt:lpstr>
      <vt:lpstr>Arial Unicode MS</vt:lpstr>
      <vt:lpstr>Circuit</vt:lpstr>
      <vt:lpstr>USER REGISTER FORM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REGISTER FORM</dc:title>
  <dc:creator>talha khan</dc:creator>
  <cp:lastModifiedBy>Talha</cp:lastModifiedBy>
  <cp:revision>5</cp:revision>
  <dcterms:created xsi:type="dcterms:W3CDTF">2021-10-20T06:09:00Z</dcterms:created>
  <dcterms:modified xsi:type="dcterms:W3CDTF">2021-12-12T12:50:28Z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4D1533DAE70449DBB7E527B25C3AA3DB</vt:lpwstr>
  </property>
  <property fmtid="{D5CDD505-2E9C-101B-9397-08002B2CF9AE}" pid="3" name="KSOProductBuildVer">
    <vt:lpwstr>1033-11.2.0.10382</vt:lpwstr>
  </property>
</Properties>
</file>