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Lst>
  <p:sldSz cy="5143500" cx="9144000"/>
  <p:notesSz cx="6858000" cy="9144000"/>
  <p:embeddedFontLst>
    <p:embeddedFont>
      <p:font typeface="Staatliches"/>
      <p:regular r:id="rId95"/>
    </p:embeddedFont>
    <p:embeddedFont>
      <p:font typeface="Montserrat"/>
      <p:regular r:id="rId96"/>
      <p:bold r:id="rId97"/>
      <p:italic r:id="rId98"/>
      <p:boldItalic r:id="rId99"/>
    </p:embeddedFont>
    <p:embeddedFont>
      <p:font typeface="Oswald"/>
      <p:regular r:id="rId100"/>
      <p:bold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5006DF-2CFD-4C7F-8A72-24CAF5A2659A}">
  <a:tblStyle styleId="{2C5006DF-2CFD-4C7F-8A72-24CAF5A2659A}"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1" Type="http://schemas.openxmlformats.org/officeDocument/2006/relationships/font" Target="fonts/Oswald-bold.fntdata"/><Relationship Id="rId100" Type="http://schemas.openxmlformats.org/officeDocument/2006/relationships/font" Target="fonts/Oswa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Staatliches-regular.fntdata"/><Relationship Id="rId94" Type="http://schemas.openxmlformats.org/officeDocument/2006/relationships/slide" Target="slides/slide89.xml"/><Relationship Id="rId97" Type="http://schemas.openxmlformats.org/officeDocument/2006/relationships/font" Target="fonts/Montserrat-bold.fntdata"/><Relationship Id="rId96" Type="http://schemas.openxmlformats.org/officeDocument/2006/relationships/font" Target="fonts/Montserrat-regular.fntdata"/><Relationship Id="rId11" Type="http://schemas.openxmlformats.org/officeDocument/2006/relationships/slide" Target="slides/slide6.xml"/><Relationship Id="rId99" Type="http://schemas.openxmlformats.org/officeDocument/2006/relationships/font" Target="fonts/Montserrat-boldItalic.fntdata"/><Relationship Id="rId10" Type="http://schemas.openxmlformats.org/officeDocument/2006/relationships/slide" Target="slides/slide5.xml"/><Relationship Id="rId98"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8e49ee2f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8e49ee2f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b51495bf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b51495b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b51495b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b51495b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b51495bf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b51495bf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a:solidFill>
                  <a:srgbClr val="666666"/>
                </a:solidFill>
                <a:latin typeface="Droid Serif"/>
                <a:ea typeface="Droid Serif"/>
                <a:cs typeface="Droid Serif"/>
                <a:sym typeface="Droid Serif"/>
              </a:rPr>
              <a:t>Sampai di sini, telah didapatkan variabel yang berisi Data Set yang dibutuhkan untuk pemodelan ini. Selanjutnya, akan dilakukan analisis statistik untuk lebih memahami Data Set yang dimiliki. </a:t>
            </a:r>
            <a:endParaRPr>
              <a:solidFill>
                <a:srgbClr val="666666"/>
              </a:solidFill>
              <a:latin typeface="Droid Serif"/>
              <a:ea typeface="Droid Serif"/>
              <a:cs typeface="Droid Serif"/>
              <a:sym typeface="Droid Serif"/>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8b51495dd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b51495dd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b51495d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b51495d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8e49ee2fb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8e49ee2f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b51495bf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b51495bf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a:latin typeface="Droid Serif"/>
                <a:ea typeface="Droid Serif"/>
                <a:cs typeface="Droid Serif"/>
                <a:sym typeface="Droid Serif"/>
              </a:rPr>
              <a:t>&gt; </a:t>
            </a:r>
            <a:r>
              <a:rPr lang="en">
                <a:latin typeface="Droid Serif"/>
                <a:ea typeface="Droid Serif"/>
                <a:cs typeface="Droid Serif"/>
                <a:sym typeface="Droid Serif"/>
              </a:rPr>
              <a:t>Oleh karena itu, untuk mengisi nilai yang kosong dan mengubah tipe nilai variabel, akan dilakukan Preprocessing terhadap Data Sets.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b51495bf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b51495bf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latin typeface="Droid Serif"/>
                <a:ea typeface="Droid Serif"/>
                <a:cs typeface="Droid Serif"/>
                <a:sym typeface="Droid Serif"/>
              </a:rPr>
              <a:t>&gt; D</a:t>
            </a:r>
            <a:r>
              <a:rPr lang="en" sz="1000">
                <a:latin typeface="Droid Serif"/>
                <a:ea typeface="Droid Serif"/>
                <a:cs typeface="Droid Serif"/>
                <a:sym typeface="Droid Serif"/>
              </a:rPr>
              <a:t>eskripsi di atas juga menyatakan bahwa variabel attacker_size, defender_size, battle_type dan attacker_outcome bertipe integer dan char. Tipe keempat variabel ini harus diubah menjadi Factor, agar dapat digunakan sebagai parameter fungsi naiveBayes() yang akan digunakan untuk membuat model klasifikasi Naive Bayes Classifier. Konversi tipe variabel akan dilakukan di bagian Preprocessing.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8b51495dd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b51495dd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b51495d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b51495d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b51495dd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b51495dd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8b51495bf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b51495bf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latin typeface="Droid Serif"/>
                <a:ea typeface="Droid Serif"/>
                <a:cs typeface="Droid Serif"/>
                <a:sym typeface="Droid Serif"/>
              </a:rPr>
              <a:t>Habis kuartil atas baca ini … </a:t>
            </a:r>
            <a:endParaRPr sz="1000">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latin typeface="Droid Serif"/>
                <a:ea typeface="Droid Serif"/>
                <a:cs typeface="Droid Serif"/>
                <a:sym typeface="Droid Serif"/>
              </a:rPr>
              <a:t>Ditampilkan frekuensi masing-masing nilai,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8b51495bf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b51495bf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8b51495d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8b51495d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b51495bf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b51495bf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8b51495bf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8b51495bf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b51495bf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b51495bf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8b51495bf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b51495bf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8b51495dd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8b51495dd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8b51495d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8b51495d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latin typeface="Droid Serif"/>
                <a:ea typeface="Droid Serif"/>
                <a:cs typeface="Droid Serif"/>
                <a:sym typeface="Droid Serif"/>
              </a:rPr>
              <a:t>Habis kuartil atas baca ini … </a:t>
            </a:r>
            <a:endParaRPr sz="1000">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latin typeface="Droid Serif"/>
                <a:ea typeface="Droid Serif"/>
                <a:cs typeface="Droid Serif"/>
                <a:sym typeface="Droid Serif"/>
              </a:rPr>
              <a:t>Ditampilkan frekuensi masing-masing nilai,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b51495dd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b51495dd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b51495dd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b51495dd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8b51495bf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8b51495bf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Dari detail tersebut, diketahui bahwa pada variabel defender_size terdapat 19 nilai yang ada (n), 19 nilai yang kosong (missing), 14 nilai yang berbeda dengan satu sama lain (distinct), rata-rata sebesar 6428 (Mean), nilai kuartil bawah sebesar 1070 (.25), nilai median sebesar 6000 (.50) dan nilai kuartil atas sebesar 10000 (.75).</a:t>
            </a:r>
            <a:endParaRPr/>
          </a:p>
          <a:p>
            <a:pPr indent="0" lvl="0" marL="0" rtl="0" algn="l">
              <a:spcBef>
                <a:spcPts val="0"/>
              </a:spcBef>
              <a:spcAft>
                <a:spcPts val="0"/>
              </a:spcAft>
              <a:buNone/>
            </a:pPr>
            <a:r>
              <a:rPr lang="en"/>
              <a:t>Ditampilkan frekuensi masing-masing nilai, dengan nilai 10000 sebagai modus. Dapat diketahui juga, bahwa nilai terendah adalah 100 dan tertinggi adalah 20000.</a:t>
            </a:r>
            <a:endParaRPr/>
          </a:p>
          <a:p>
            <a:pPr indent="0" lvl="0" marL="0" rtl="0" algn="l">
              <a:spcBef>
                <a:spcPts val="0"/>
              </a:spcBef>
              <a:spcAft>
                <a:spcPts val="0"/>
              </a:spcAft>
              <a:buNone/>
            </a:pPr>
            <a:r>
              <a:rPr lang="en"/>
              <a:t>Berarti total pasukan bertahan terbanyak yang pernah ikut dalam suatu pertempuran di seri novel Game of Thrones adalah sebanyak 20000 pasukan dan pasukan bertahan terdikit yang pernah ikut dalam suatu pertempuran di seri novel Game of Thrones adalah sebanyak 100 pasukan.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8b51495dd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8b51495dd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Dari detail tersebut, diketahui bahwa pada variabel defender_size terdapat 19 nilai yang ada (n), 19 nilai yang kosong (missing), 14 nilai yang berbeda dengan satu sama lain (distinct), rata-rata sebesar 6428 (Mean), nilai kuartil bawah sebesar 1070 (.25), nilai median sebesar 6000 (.50) dan nilai kuartil atas sebesar 10000 (.75).</a:t>
            </a:r>
            <a:endParaRPr/>
          </a:p>
          <a:p>
            <a:pPr indent="0" lvl="0" marL="0" rtl="0" algn="l">
              <a:spcBef>
                <a:spcPts val="0"/>
              </a:spcBef>
              <a:spcAft>
                <a:spcPts val="0"/>
              </a:spcAft>
              <a:buNone/>
            </a:pPr>
            <a:r>
              <a:rPr lang="en"/>
              <a:t>Ditampilkan frekuensi masing-masing nilai, dengan nilai 10000 sebagai modus. Dapat diketahui juga, bahwa nilai terendah adalah 100 dan tertinggi adalah 20000.</a:t>
            </a:r>
            <a:endParaRPr/>
          </a:p>
          <a:p>
            <a:pPr indent="0" lvl="0" marL="0" rtl="0" algn="l">
              <a:spcBef>
                <a:spcPts val="0"/>
              </a:spcBef>
              <a:spcAft>
                <a:spcPts val="0"/>
              </a:spcAft>
              <a:buNone/>
            </a:pPr>
            <a:r>
              <a:rPr lang="en"/>
              <a:t>Berarti total pasukan bertahan terbanyak yang pernah ikut dalam suatu pertempuran di seri novel Game of Thrones adalah sebanyak 20000 pasukan dan pasukan bertahan terdikit yang pernah ikut dalam suatu pertempuran di seri novel Game of Thrones adalah sebanyak 100 pasukan.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8b51495bf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8b51495bf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8b51495bf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8b51495bf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8b51495bf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8b51495bf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8b51495dd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8b51495dd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8b51495d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8b51495d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a:t>Bilang ngga ada mean, kuartil dll karena datanya berjenis nilai categorical</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b51495dd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b51495dd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8b51495bf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8b51495bf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a:solidFill>
                  <a:srgbClr val="666666"/>
                </a:solidFill>
                <a:latin typeface="Droid Serif"/>
                <a:ea typeface="Droid Serif"/>
                <a:cs typeface="Droid Serif"/>
                <a:sym typeface="Droid Serif"/>
              </a:rPr>
              <a:t>Dari detail tersebut, diketahui bahwa pada variabel battle_type terdapat 37 nilai yang ada (n), 1 nilai yang kosong (missing) dan 4 nilai yang berbeda dengan satu sama lain (distinct).</a:t>
            </a:r>
            <a:endParaRPr>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a:solidFill>
                  <a:srgbClr val="666666"/>
                </a:solidFill>
                <a:latin typeface="Droid Serif"/>
                <a:ea typeface="Droid Serif"/>
                <a:cs typeface="Droid Serif"/>
                <a:sym typeface="Droid Serif"/>
              </a:rPr>
              <a:t>Variabel battle_type tidak mempunyai detail seperti rata-rata dan median dikarenakan variabel battle_type nilainya berjenis Categorical.</a:t>
            </a:r>
            <a:endParaRPr>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a:solidFill>
                  <a:srgbClr val="666666"/>
                </a:solidFill>
                <a:latin typeface="Droid Serif"/>
                <a:ea typeface="Droid Serif"/>
                <a:cs typeface="Droid Serif"/>
                <a:sym typeface="Droid Serif"/>
              </a:rPr>
              <a:t>Dapat diketahui frekuensi masing-masing nilai, dengan nilai kategori pitched battle sebagai modus (Muncul sebanyak 14 kali) dan nilai kategori razing sebagai nilai kategori dengan frekuensi paling rendah (Muncul sebanyak 2 kali).</a:t>
            </a:r>
            <a:endParaRPr>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a:solidFill>
                  <a:srgbClr val="666666"/>
                </a:solidFill>
                <a:latin typeface="Droid Serif"/>
                <a:ea typeface="Droid Serif"/>
                <a:cs typeface="Droid Serif"/>
                <a:sym typeface="Droid Serif"/>
              </a:rPr>
              <a:t>Artinya, pertempuran sengit (Pitched Battle) adalah pertempuran yang paling sering terjadi di dalam seri novel Game of Thrones dan pertempuran yang meluluh ratakan bangunan-bangunan (Razing) adalah pertempuran yang paling jarang terjadi di dalam seri novel Game of Thrones.</a:t>
            </a:r>
            <a:endParaRPr>
              <a:solidFill>
                <a:srgbClr val="666666"/>
              </a:solidFill>
              <a:latin typeface="Droid Serif"/>
              <a:ea typeface="Droid Serif"/>
              <a:cs typeface="Droid Serif"/>
              <a:sym typeface="Droid Serif"/>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b51495dd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b51495dd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b51495bf4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b51495bf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8b51495bf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8b51495bf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8b51495dd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8b51495dd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8b51495d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8b51495d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8b51495dd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8b51495dd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8b51495ddf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b51495ddf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8b51495dd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8b51495dd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Untuk baikin data biar bisa dimasukin ke model,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8b51495ddf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b51495ddf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8b51495dd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8b51495dd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Droid Serif"/>
              <a:ea typeface="Droid Serif"/>
              <a:cs typeface="Droid Serif"/>
              <a:sym typeface="Droid Serif"/>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8b51495ddf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8b51495ddf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8e49ee2f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8e49ee2f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8b51495dd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8b51495dd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8b51495dd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8b51495dd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8b51495dd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8b51495dd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8b51495dd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8b51495dd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8b51495dd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b51495dd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8b51495ddf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8b51495ddf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8b51495dd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8b51495dd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8b51495ddf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8b51495ddf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8b51495ddf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8b51495ddf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8b51495ddf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8b51495ddf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b51495b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b51495b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8b51495ddf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8b51495ddf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8b51495ddf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8b51495ddf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Droid Serif"/>
              <a:ea typeface="Droid Serif"/>
              <a:cs typeface="Droid Serif"/>
              <a:sym typeface="Droid Serif"/>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8b51495ddf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8b51495ddf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8b51495ddf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8b51495ddf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8b51495dd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8b51495dd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8b51495ddf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8b51495ddf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ANJING</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8b51495ddf_0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8b51495ddf_0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8b51495ddf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8b51495ddf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Droid Serif"/>
              <a:ea typeface="Droid Serif"/>
              <a:cs typeface="Droid Serif"/>
              <a:sym typeface="Droid Serif"/>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8b51495ddf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8b51495ddf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8b51495ddf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8b51495ddf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b51495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b51495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a:t>
            </a:r>
            <a:r>
              <a:rPr lang="en">
                <a:solidFill>
                  <a:srgbClr val="666666"/>
                </a:solidFill>
                <a:latin typeface="Droid Serif"/>
                <a:ea typeface="Droid Serif"/>
                <a:cs typeface="Droid Serif"/>
                <a:sym typeface="Droid Serif"/>
              </a:rPr>
              <a:t>Metode ini hanya membutuhkan jumlah data pelatihan ( training data ) yg kecil untuk menentukan estimasi parameter yg diperlukan dalam proses pengklasifikasian. Karena yang diasumsikan sebagai variabel independen, maka hanya varians dari suatu variabel dalam sebuah kelas yg dibutuhkan untuk menentukan klasifikasi, bukan keseluruhan dari matriks kovarians.</a:t>
            </a:r>
            <a:endParaRPr>
              <a:solidFill>
                <a:srgbClr val="666666"/>
              </a:solidFill>
              <a:latin typeface="Droid Serif"/>
              <a:ea typeface="Droid Serif"/>
              <a:cs typeface="Droid Serif"/>
              <a:sym typeface="Droid Serif"/>
            </a:endParaRPr>
          </a:p>
          <a:p>
            <a:pPr indent="0" lvl="0" marL="0" rtl="0" algn="l">
              <a:spcBef>
                <a:spcPts val="0"/>
              </a:spcBef>
              <a:spcAft>
                <a:spcPts val="0"/>
              </a:spcAft>
              <a:buNone/>
            </a:pPr>
            <a:r>
              <a:t/>
            </a:r>
            <a:endParaRPr>
              <a:solidFill>
                <a:srgbClr val="666666"/>
              </a:solidFill>
              <a:latin typeface="Droid Serif"/>
              <a:ea typeface="Droid Serif"/>
              <a:cs typeface="Droid Serif"/>
              <a:sym typeface="Droid Serif"/>
            </a:endParaRPr>
          </a:p>
          <a:p>
            <a:pPr indent="0" lvl="0" marL="0" rtl="0" algn="l">
              <a:spcBef>
                <a:spcPts val="0"/>
              </a:spcBef>
              <a:spcAft>
                <a:spcPts val="0"/>
              </a:spcAft>
              <a:buNone/>
            </a:pPr>
            <a:r>
              <a:rPr lang="en">
                <a:solidFill>
                  <a:srgbClr val="666666"/>
                </a:solidFill>
                <a:latin typeface="Droid Serif"/>
                <a:ea typeface="Droid Serif"/>
                <a:cs typeface="Droid Serif"/>
                <a:sym typeface="Droid Serif"/>
              </a:rPr>
              <a:t>&gt; Ciri utama dari Naïve Bayes Classifier ini adalah asumsi yg sangat kuat (naïf) akan independensi dari masing-masing kondisi / kejadian.</a:t>
            </a:r>
            <a:endParaRPr>
              <a:solidFill>
                <a:srgbClr val="666666"/>
              </a:solidFill>
              <a:latin typeface="Droid Serif"/>
              <a:ea typeface="Droid Serif"/>
              <a:cs typeface="Droid Serif"/>
              <a:sym typeface="Droid Serif"/>
            </a:endParaRPr>
          </a:p>
          <a:p>
            <a:pPr indent="0" lvl="0" marL="0" rtl="0" algn="just">
              <a:lnSpc>
                <a:spcPct val="130000"/>
              </a:lnSpc>
              <a:spcBef>
                <a:spcPts val="0"/>
              </a:spcBef>
              <a:spcAft>
                <a:spcPts val="0"/>
              </a:spcAft>
              <a:buNone/>
            </a:pPr>
            <a:r>
              <a:t/>
            </a:r>
            <a:endParaRPr>
              <a:solidFill>
                <a:srgbClr val="666666"/>
              </a:solidFill>
              <a:latin typeface="Droid Serif"/>
              <a:ea typeface="Droid Serif"/>
              <a:cs typeface="Droid Serif"/>
              <a:sym typeface="Droid Serif"/>
            </a:endParaRPr>
          </a:p>
          <a:p>
            <a:pPr indent="0" lvl="0" marL="0" rtl="0" algn="l">
              <a:spcBef>
                <a:spcPts val="0"/>
              </a:spcBef>
              <a:spcAft>
                <a:spcPts val="0"/>
              </a:spcAft>
              <a:buNone/>
            </a:pPr>
            <a:r>
              <a:t/>
            </a:r>
            <a:endParaRPr>
              <a:solidFill>
                <a:srgbClr val="666666"/>
              </a:solidFill>
              <a:latin typeface="Droid Serif"/>
              <a:ea typeface="Droid Serif"/>
              <a:cs typeface="Droid Serif"/>
              <a:sym typeface="Droid Serif"/>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8b51495dd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8b51495dd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8b51495dd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8b51495dd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8b51495ddf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8b51495dd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8b51495dd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8b51495dd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8b51495ddf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8b51495ddf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8b51495dd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8b51495dd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8b51495dd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8b51495dd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8b51495dd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8b51495dd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8b51495dd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8b51495dd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8b51495dd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8b51495dd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51495b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51495b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8b51495dd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8b51495dd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Jelasin gambar tu</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8b51495dd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8b51495dd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8b51495dd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8b51495dd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8b51495ddf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8b51495ddf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8b51495dd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8b51495dd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Akurasi model sudah cukup tinggi, tidak terjadi overfitting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8d5e1b8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8d5e1b8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8b51495dd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8b51495dd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8b51495ddf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8b51495ddf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8b51495ddf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8b51495ddf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8b51495ddf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8b51495ddf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b51495d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b51495d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816900" y="4950"/>
            <a:ext cx="5350200" cy="5173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835925" y="922800"/>
            <a:ext cx="3708300" cy="23895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462125" y="3846900"/>
            <a:ext cx="4002000" cy="373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4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sp>
        <p:nvSpPr>
          <p:cNvPr id="76" name="Google Shape;76;p11"/>
          <p:cNvSpPr txBox="1"/>
          <p:nvPr>
            <p:ph hasCustomPrompt="1" type="title"/>
          </p:nvPr>
        </p:nvSpPr>
        <p:spPr>
          <a:xfrm>
            <a:off x="713225" y="1339575"/>
            <a:ext cx="7724400" cy="150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0"/>
              <a:buNone/>
              <a:defRPr sz="11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1"/>
          <p:cNvSpPr txBox="1"/>
          <p:nvPr>
            <p:ph idx="1" type="subTitle"/>
          </p:nvPr>
        </p:nvSpPr>
        <p:spPr>
          <a:xfrm>
            <a:off x="2321575" y="2816325"/>
            <a:ext cx="4507800" cy="4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solidFill>
                  <a:schemeClr val="lt2"/>
                </a:solidFill>
              </a:defRPr>
            </a:lvl1pPr>
            <a:lvl2pPr lvl="1" rtl="0" algn="ctr">
              <a:lnSpc>
                <a:spcPct val="100000"/>
              </a:lnSpc>
              <a:spcBef>
                <a:spcPts val="0"/>
              </a:spcBef>
              <a:spcAft>
                <a:spcPts val="0"/>
              </a:spcAft>
              <a:buNone/>
              <a:defRPr b="1" sz="2200">
                <a:solidFill>
                  <a:schemeClr val="lt2"/>
                </a:solidFill>
              </a:defRPr>
            </a:lvl2pPr>
            <a:lvl3pPr lvl="2" rtl="0" algn="ctr">
              <a:lnSpc>
                <a:spcPct val="100000"/>
              </a:lnSpc>
              <a:spcBef>
                <a:spcPts val="0"/>
              </a:spcBef>
              <a:spcAft>
                <a:spcPts val="0"/>
              </a:spcAft>
              <a:buNone/>
              <a:defRPr b="1" sz="2200">
                <a:solidFill>
                  <a:schemeClr val="lt2"/>
                </a:solidFill>
              </a:defRPr>
            </a:lvl3pPr>
            <a:lvl4pPr lvl="3" rtl="0" algn="ctr">
              <a:lnSpc>
                <a:spcPct val="100000"/>
              </a:lnSpc>
              <a:spcBef>
                <a:spcPts val="0"/>
              </a:spcBef>
              <a:spcAft>
                <a:spcPts val="0"/>
              </a:spcAft>
              <a:buNone/>
              <a:defRPr b="1" sz="2200">
                <a:solidFill>
                  <a:schemeClr val="lt2"/>
                </a:solidFill>
              </a:defRPr>
            </a:lvl4pPr>
            <a:lvl5pPr lvl="4" rtl="0" algn="ctr">
              <a:lnSpc>
                <a:spcPct val="100000"/>
              </a:lnSpc>
              <a:spcBef>
                <a:spcPts val="0"/>
              </a:spcBef>
              <a:spcAft>
                <a:spcPts val="0"/>
              </a:spcAft>
              <a:buNone/>
              <a:defRPr b="1" sz="2200">
                <a:solidFill>
                  <a:schemeClr val="lt2"/>
                </a:solidFill>
              </a:defRPr>
            </a:lvl5pPr>
            <a:lvl6pPr lvl="5" rtl="0" algn="ctr">
              <a:lnSpc>
                <a:spcPct val="100000"/>
              </a:lnSpc>
              <a:spcBef>
                <a:spcPts val="0"/>
              </a:spcBef>
              <a:spcAft>
                <a:spcPts val="0"/>
              </a:spcAft>
              <a:buNone/>
              <a:defRPr b="1" sz="2200">
                <a:solidFill>
                  <a:schemeClr val="lt2"/>
                </a:solidFill>
              </a:defRPr>
            </a:lvl6pPr>
            <a:lvl7pPr lvl="6" rtl="0" algn="ctr">
              <a:lnSpc>
                <a:spcPct val="100000"/>
              </a:lnSpc>
              <a:spcBef>
                <a:spcPts val="0"/>
              </a:spcBef>
              <a:spcAft>
                <a:spcPts val="0"/>
              </a:spcAft>
              <a:buNone/>
              <a:defRPr b="1" sz="2200">
                <a:solidFill>
                  <a:schemeClr val="lt2"/>
                </a:solidFill>
              </a:defRPr>
            </a:lvl7pPr>
            <a:lvl8pPr lvl="7" rtl="0" algn="ctr">
              <a:lnSpc>
                <a:spcPct val="100000"/>
              </a:lnSpc>
              <a:spcBef>
                <a:spcPts val="0"/>
              </a:spcBef>
              <a:spcAft>
                <a:spcPts val="0"/>
              </a:spcAft>
              <a:buNone/>
              <a:defRPr b="1" sz="2200">
                <a:solidFill>
                  <a:schemeClr val="lt2"/>
                </a:solidFill>
              </a:defRPr>
            </a:lvl8pPr>
            <a:lvl9pPr lvl="8" rtl="0" algn="ctr">
              <a:lnSpc>
                <a:spcPct val="100000"/>
              </a:lnSpc>
              <a:spcBef>
                <a:spcPts val="0"/>
              </a:spcBef>
              <a:spcAft>
                <a:spcPts val="0"/>
              </a:spcAft>
              <a:buNone/>
              <a:defRPr b="1" sz="2200">
                <a:solidFill>
                  <a:schemeClr val="lt2"/>
                </a:solidFill>
              </a:defRPr>
            </a:lvl9pPr>
          </a:lstStyle>
          <a:p/>
        </p:txBody>
      </p:sp>
      <p:sp>
        <p:nvSpPr>
          <p:cNvPr id="78" name="Google Shape;78;p11"/>
          <p:cNvSpPr/>
          <p:nvPr/>
        </p:nvSpPr>
        <p:spPr>
          <a:xfrm>
            <a:off x="709593" y="3581625"/>
            <a:ext cx="84477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8662800" y="64690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 name="Google Shape;80;p11"/>
          <p:cNvSpPr/>
          <p:nvPr/>
        </p:nvSpPr>
        <p:spPr>
          <a:xfrm>
            <a:off x="8662800" y="7604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 name="Google Shape;81;p11"/>
          <p:cNvSpPr/>
          <p:nvPr/>
        </p:nvSpPr>
        <p:spPr>
          <a:xfrm>
            <a:off x="8662800" y="5333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 name="Google Shape;82;p11"/>
          <p:cNvSpPr/>
          <p:nvPr/>
        </p:nvSpPr>
        <p:spPr>
          <a:xfrm>
            <a:off x="-100" y="64690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 name="Google Shape;83;p11"/>
          <p:cNvSpPr/>
          <p:nvPr/>
        </p:nvSpPr>
        <p:spPr>
          <a:xfrm>
            <a:off x="-100" y="7604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 name="Google Shape;84;p11"/>
          <p:cNvSpPr/>
          <p:nvPr/>
        </p:nvSpPr>
        <p:spPr>
          <a:xfrm>
            <a:off x="-100" y="5333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bullet">
  <p:cSld name="TITLE_AND_BODY_1">
    <p:spTree>
      <p:nvGrpSpPr>
        <p:cNvPr id="86" name="Shape 86"/>
        <p:cNvGrpSpPr/>
        <p:nvPr/>
      </p:nvGrpSpPr>
      <p:grpSpPr>
        <a:xfrm>
          <a:off x="0" y="0"/>
          <a:ext cx="0" cy="0"/>
          <a:chOff x="0" y="0"/>
          <a:chExt cx="0" cy="0"/>
        </a:xfrm>
      </p:grpSpPr>
      <p:sp>
        <p:nvSpPr>
          <p:cNvPr id="87" name="Google Shape;87;p13"/>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13"/>
          <p:cNvSpPr/>
          <p:nvPr/>
        </p:nvSpPr>
        <p:spPr>
          <a:xfrm>
            <a:off x="4572000" y="646900"/>
            <a:ext cx="45720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572000" y="760450"/>
            <a:ext cx="45720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4572000" y="533350"/>
            <a:ext cx="45720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ph idx="1" type="subTitle"/>
          </p:nvPr>
        </p:nvSpPr>
        <p:spPr>
          <a:xfrm>
            <a:off x="4572075" y="1425075"/>
            <a:ext cx="3858600" cy="274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p:txBody>
      </p:sp>
      <p:sp>
        <p:nvSpPr>
          <p:cNvPr id="92" name="Google Shape;92;p13"/>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 name="Google Shape;93;p13"/>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 name="Google Shape;94;p13"/>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bg>
      <p:bgPr>
        <a:solidFill>
          <a:schemeClr val="dk1"/>
        </a:solidFill>
      </p:bgPr>
    </p:bg>
    <p:spTree>
      <p:nvGrpSpPr>
        <p:cNvPr id="95" name="Shape 95"/>
        <p:cNvGrpSpPr/>
        <p:nvPr/>
      </p:nvGrpSpPr>
      <p:grpSpPr>
        <a:xfrm>
          <a:off x="0" y="0"/>
          <a:ext cx="0" cy="0"/>
          <a:chOff x="0" y="0"/>
          <a:chExt cx="0" cy="0"/>
        </a:xfrm>
      </p:grpSpPr>
      <p:sp>
        <p:nvSpPr>
          <p:cNvPr id="96" name="Google Shape;96;p14"/>
          <p:cNvSpPr txBox="1"/>
          <p:nvPr>
            <p:ph hasCustomPrompt="1" type="title"/>
          </p:nvPr>
        </p:nvSpPr>
        <p:spPr>
          <a:xfrm>
            <a:off x="3214050" y="953238"/>
            <a:ext cx="2715900" cy="8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7" name="Google Shape;97;p14"/>
          <p:cNvSpPr txBox="1"/>
          <p:nvPr>
            <p:ph idx="1" type="subTitle"/>
          </p:nvPr>
        </p:nvSpPr>
        <p:spPr>
          <a:xfrm>
            <a:off x="2829300" y="1855563"/>
            <a:ext cx="3485400" cy="4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lt2"/>
                </a:solidFill>
              </a:defRPr>
            </a:lvl1pPr>
            <a:lvl2pPr lvl="1" rtl="0" algn="ctr">
              <a:lnSpc>
                <a:spcPct val="100000"/>
              </a:lnSpc>
              <a:spcBef>
                <a:spcPts val="0"/>
              </a:spcBef>
              <a:spcAft>
                <a:spcPts val="0"/>
              </a:spcAft>
              <a:buNone/>
              <a:defRPr b="1" sz="1600">
                <a:solidFill>
                  <a:schemeClr val="lt2"/>
                </a:solidFill>
              </a:defRPr>
            </a:lvl2pPr>
            <a:lvl3pPr lvl="2" rtl="0" algn="ctr">
              <a:lnSpc>
                <a:spcPct val="100000"/>
              </a:lnSpc>
              <a:spcBef>
                <a:spcPts val="0"/>
              </a:spcBef>
              <a:spcAft>
                <a:spcPts val="0"/>
              </a:spcAft>
              <a:buNone/>
              <a:defRPr b="1" sz="1600">
                <a:solidFill>
                  <a:schemeClr val="lt2"/>
                </a:solidFill>
              </a:defRPr>
            </a:lvl3pPr>
            <a:lvl4pPr lvl="3" rtl="0" algn="ctr">
              <a:lnSpc>
                <a:spcPct val="100000"/>
              </a:lnSpc>
              <a:spcBef>
                <a:spcPts val="0"/>
              </a:spcBef>
              <a:spcAft>
                <a:spcPts val="0"/>
              </a:spcAft>
              <a:buNone/>
              <a:defRPr b="1" sz="1600">
                <a:solidFill>
                  <a:schemeClr val="lt2"/>
                </a:solidFill>
              </a:defRPr>
            </a:lvl4pPr>
            <a:lvl5pPr lvl="4" rtl="0" algn="ctr">
              <a:lnSpc>
                <a:spcPct val="100000"/>
              </a:lnSpc>
              <a:spcBef>
                <a:spcPts val="0"/>
              </a:spcBef>
              <a:spcAft>
                <a:spcPts val="0"/>
              </a:spcAft>
              <a:buNone/>
              <a:defRPr b="1" sz="1600">
                <a:solidFill>
                  <a:schemeClr val="lt2"/>
                </a:solidFill>
              </a:defRPr>
            </a:lvl5pPr>
            <a:lvl6pPr lvl="5" rtl="0" algn="ctr">
              <a:lnSpc>
                <a:spcPct val="100000"/>
              </a:lnSpc>
              <a:spcBef>
                <a:spcPts val="0"/>
              </a:spcBef>
              <a:spcAft>
                <a:spcPts val="0"/>
              </a:spcAft>
              <a:buNone/>
              <a:defRPr b="1" sz="1600">
                <a:solidFill>
                  <a:schemeClr val="lt2"/>
                </a:solidFill>
              </a:defRPr>
            </a:lvl6pPr>
            <a:lvl7pPr lvl="6" rtl="0" algn="ctr">
              <a:lnSpc>
                <a:spcPct val="100000"/>
              </a:lnSpc>
              <a:spcBef>
                <a:spcPts val="0"/>
              </a:spcBef>
              <a:spcAft>
                <a:spcPts val="0"/>
              </a:spcAft>
              <a:buNone/>
              <a:defRPr b="1" sz="1600">
                <a:solidFill>
                  <a:schemeClr val="lt2"/>
                </a:solidFill>
              </a:defRPr>
            </a:lvl7pPr>
            <a:lvl8pPr lvl="7" rtl="0" algn="ctr">
              <a:lnSpc>
                <a:spcPct val="100000"/>
              </a:lnSpc>
              <a:spcBef>
                <a:spcPts val="0"/>
              </a:spcBef>
              <a:spcAft>
                <a:spcPts val="0"/>
              </a:spcAft>
              <a:buNone/>
              <a:defRPr b="1" sz="1600">
                <a:solidFill>
                  <a:schemeClr val="lt2"/>
                </a:solidFill>
              </a:defRPr>
            </a:lvl8pPr>
            <a:lvl9pPr lvl="8" rtl="0" algn="ctr">
              <a:lnSpc>
                <a:spcPct val="100000"/>
              </a:lnSpc>
              <a:spcBef>
                <a:spcPts val="0"/>
              </a:spcBef>
              <a:spcAft>
                <a:spcPts val="0"/>
              </a:spcAft>
              <a:buNone/>
              <a:defRPr b="1" sz="1600">
                <a:solidFill>
                  <a:schemeClr val="lt2"/>
                </a:solidFill>
              </a:defRPr>
            </a:lvl9pPr>
          </a:lstStyle>
          <a:p/>
        </p:txBody>
      </p:sp>
      <p:sp>
        <p:nvSpPr>
          <p:cNvPr id="98" name="Google Shape;98;p14"/>
          <p:cNvSpPr txBox="1"/>
          <p:nvPr>
            <p:ph hasCustomPrompt="1" idx="2" type="title"/>
          </p:nvPr>
        </p:nvSpPr>
        <p:spPr>
          <a:xfrm>
            <a:off x="3214650" y="2826488"/>
            <a:ext cx="2714700" cy="89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14"/>
          <p:cNvSpPr txBox="1"/>
          <p:nvPr>
            <p:ph idx="3" type="subTitle"/>
          </p:nvPr>
        </p:nvSpPr>
        <p:spPr>
          <a:xfrm>
            <a:off x="2829300" y="3662138"/>
            <a:ext cx="3485400" cy="4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lt2"/>
                </a:solidFill>
              </a:defRPr>
            </a:lvl1pPr>
            <a:lvl2pPr lvl="1" rtl="0" algn="ctr">
              <a:lnSpc>
                <a:spcPct val="100000"/>
              </a:lnSpc>
              <a:spcBef>
                <a:spcPts val="0"/>
              </a:spcBef>
              <a:spcAft>
                <a:spcPts val="0"/>
              </a:spcAft>
              <a:buNone/>
              <a:defRPr b="1" sz="1600">
                <a:solidFill>
                  <a:schemeClr val="lt2"/>
                </a:solidFill>
              </a:defRPr>
            </a:lvl2pPr>
            <a:lvl3pPr lvl="2" rtl="0" algn="ctr">
              <a:lnSpc>
                <a:spcPct val="100000"/>
              </a:lnSpc>
              <a:spcBef>
                <a:spcPts val="0"/>
              </a:spcBef>
              <a:spcAft>
                <a:spcPts val="0"/>
              </a:spcAft>
              <a:buNone/>
              <a:defRPr b="1" sz="1600">
                <a:solidFill>
                  <a:schemeClr val="lt2"/>
                </a:solidFill>
              </a:defRPr>
            </a:lvl3pPr>
            <a:lvl4pPr lvl="3" rtl="0" algn="ctr">
              <a:lnSpc>
                <a:spcPct val="100000"/>
              </a:lnSpc>
              <a:spcBef>
                <a:spcPts val="0"/>
              </a:spcBef>
              <a:spcAft>
                <a:spcPts val="0"/>
              </a:spcAft>
              <a:buNone/>
              <a:defRPr b="1" sz="1600">
                <a:solidFill>
                  <a:schemeClr val="lt2"/>
                </a:solidFill>
              </a:defRPr>
            </a:lvl4pPr>
            <a:lvl5pPr lvl="4" rtl="0" algn="ctr">
              <a:lnSpc>
                <a:spcPct val="100000"/>
              </a:lnSpc>
              <a:spcBef>
                <a:spcPts val="0"/>
              </a:spcBef>
              <a:spcAft>
                <a:spcPts val="0"/>
              </a:spcAft>
              <a:buNone/>
              <a:defRPr b="1" sz="1600">
                <a:solidFill>
                  <a:schemeClr val="lt2"/>
                </a:solidFill>
              </a:defRPr>
            </a:lvl5pPr>
            <a:lvl6pPr lvl="5" rtl="0" algn="ctr">
              <a:lnSpc>
                <a:spcPct val="100000"/>
              </a:lnSpc>
              <a:spcBef>
                <a:spcPts val="0"/>
              </a:spcBef>
              <a:spcAft>
                <a:spcPts val="0"/>
              </a:spcAft>
              <a:buNone/>
              <a:defRPr b="1" sz="1600">
                <a:solidFill>
                  <a:schemeClr val="lt2"/>
                </a:solidFill>
              </a:defRPr>
            </a:lvl6pPr>
            <a:lvl7pPr lvl="6" rtl="0" algn="ctr">
              <a:lnSpc>
                <a:spcPct val="100000"/>
              </a:lnSpc>
              <a:spcBef>
                <a:spcPts val="0"/>
              </a:spcBef>
              <a:spcAft>
                <a:spcPts val="0"/>
              </a:spcAft>
              <a:buNone/>
              <a:defRPr b="1" sz="1600">
                <a:solidFill>
                  <a:schemeClr val="lt2"/>
                </a:solidFill>
              </a:defRPr>
            </a:lvl7pPr>
            <a:lvl8pPr lvl="7" rtl="0" algn="ctr">
              <a:lnSpc>
                <a:spcPct val="100000"/>
              </a:lnSpc>
              <a:spcBef>
                <a:spcPts val="0"/>
              </a:spcBef>
              <a:spcAft>
                <a:spcPts val="0"/>
              </a:spcAft>
              <a:buNone/>
              <a:defRPr b="1" sz="1600">
                <a:solidFill>
                  <a:schemeClr val="lt2"/>
                </a:solidFill>
              </a:defRPr>
            </a:lvl8pPr>
            <a:lvl9pPr lvl="8" rtl="0" algn="ctr">
              <a:lnSpc>
                <a:spcPct val="100000"/>
              </a:lnSpc>
              <a:spcBef>
                <a:spcPts val="0"/>
              </a:spcBef>
              <a:spcAft>
                <a:spcPts val="0"/>
              </a:spcAft>
              <a:buNone/>
              <a:defRPr b="1" sz="1600">
                <a:solidFill>
                  <a:schemeClr val="lt2"/>
                </a:solidFill>
              </a:defRPr>
            </a:lvl9pPr>
          </a:lstStyle>
          <a:p/>
        </p:txBody>
      </p:sp>
      <p:sp>
        <p:nvSpPr>
          <p:cNvPr id="100" name="Google Shape;100;p14"/>
          <p:cNvSpPr txBox="1"/>
          <p:nvPr>
            <p:ph idx="4" type="subTitle"/>
          </p:nvPr>
        </p:nvSpPr>
        <p:spPr>
          <a:xfrm>
            <a:off x="2830050" y="3722625"/>
            <a:ext cx="3483900" cy="47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lt2"/>
                </a:solidFill>
              </a:defRPr>
            </a:lvl1pPr>
            <a:lvl2pPr lvl="1" rtl="0" algn="ctr">
              <a:lnSpc>
                <a:spcPct val="100000"/>
              </a:lnSpc>
              <a:spcBef>
                <a:spcPts val="0"/>
              </a:spcBef>
              <a:spcAft>
                <a:spcPts val="0"/>
              </a:spcAft>
              <a:buNone/>
              <a:defRPr b="1" sz="1600">
                <a:solidFill>
                  <a:schemeClr val="lt2"/>
                </a:solidFill>
              </a:defRPr>
            </a:lvl2pPr>
            <a:lvl3pPr lvl="2" rtl="0" algn="ctr">
              <a:lnSpc>
                <a:spcPct val="100000"/>
              </a:lnSpc>
              <a:spcBef>
                <a:spcPts val="0"/>
              </a:spcBef>
              <a:spcAft>
                <a:spcPts val="0"/>
              </a:spcAft>
              <a:buNone/>
              <a:defRPr b="1" sz="1600">
                <a:solidFill>
                  <a:schemeClr val="lt2"/>
                </a:solidFill>
              </a:defRPr>
            </a:lvl3pPr>
            <a:lvl4pPr lvl="3" rtl="0" algn="ctr">
              <a:lnSpc>
                <a:spcPct val="100000"/>
              </a:lnSpc>
              <a:spcBef>
                <a:spcPts val="0"/>
              </a:spcBef>
              <a:spcAft>
                <a:spcPts val="0"/>
              </a:spcAft>
              <a:buNone/>
              <a:defRPr b="1" sz="1600">
                <a:solidFill>
                  <a:schemeClr val="lt2"/>
                </a:solidFill>
              </a:defRPr>
            </a:lvl4pPr>
            <a:lvl5pPr lvl="4" rtl="0" algn="ctr">
              <a:lnSpc>
                <a:spcPct val="100000"/>
              </a:lnSpc>
              <a:spcBef>
                <a:spcPts val="0"/>
              </a:spcBef>
              <a:spcAft>
                <a:spcPts val="0"/>
              </a:spcAft>
              <a:buNone/>
              <a:defRPr b="1" sz="1600">
                <a:solidFill>
                  <a:schemeClr val="lt2"/>
                </a:solidFill>
              </a:defRPr>
            </a:lvl5pPr>
            <a:lvl6pPr lvl="5" rtl="0" algn="ctr">
              <a:lnSpc>
                <a:spcPct val="100000"/>
              </a:lnSpc>
              <a:spcBef>
                <a:spcPts val="0"/>
              </a:spcBef>
              <a:spcAft>
                <a:spcPts val="0"/>
              </a:spcAft>
              <a:buNone/>
              <a:defRPr b="1" sz="1600">
                <a:solidFill>
                  <a:schemeClr val="lt2"/>
                </a:solidFill>
              </a:defRPr>
            </a:lvl6pPr>
            <a:lvl7pPr lvl="6" rtl="0" algn="ctr">
              <a:lnSpc>
                <a:spcPct val="100000"/>
              </a:lnSpc>
              <a:spcBef>
                <a:spcPts val="0"/>
              </a:spcBef>
              <a:spcAft>
                <a:spcPts val="0"/>
              </a:spcAft>
              <a:buNone/>
              <a:defRPr b="1" sz="1600">
                <a:solidFill>
                  <a:schemeClr val="lt2"/>
                </a:solidFill>
              </a:defRPr>
            </a:lvl7pPr>
            <a:lvl8pPr lvl="7" rtl="0" algn="ctr">
              <a:lnSpc>
                <a:spcPct val="100000"/>
              </a:lnSpc>
              <a:spcBef>
                <a:spcPts val="0"/>
              </a:spcBef>
              <a:spcAft>
                <a:spcPts val="0"/>
              </a:spcAft>
              <a:buNone/>
              <a:defRPr b="1" sz="1600">
                <a:solidFill>
                  <a:schemeClr val="lt2"/>
                </a:solidFill>
              </a:defRPr>
            </a:lvl8pPr>
            <a:lvl9pPr lvl="8" rtl="0" algn="ctr">
              <a:lnSpc>
                <a:spcPct val="100000"/>
              </a:lnSpc>
              <a:spcBef>
                <a:spcPts val="0"/>
              </a:spcBef>
              <a:spcAft>
                <a:spcPts val="0"/>
              </a:spcAft>
              <a:buNone/>
              <a:defRPr b="1" sz="1600">
                <a:solidFill>
                  <a:schemeClr val="lt2"/>
                </a:solidFill>
              </a:defRPr>
            </a:lvl9pPr>
          </a:lstStyle>
          <a:p/>
        </p:txBody>
      </p:sp>
      <p:sp>
        <p:nvSpPr>
          <p:cNvPr id="101" name="Google Shape;101;p14"/>
          <p:cNvSpPr/>
          <p:nvPr/>
        </p:nvSpPr>
        <p:spPr>
          <a:xfrm>
            <a:off x="8662800" y="64690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 name="Google Shape;102;p14"/>
          <p:cNvSpPr/>
          <p:nvPr/>
        </p:nvSpPr>
        <p:spPr>
          <a:xfrm>
            <a:off x="8662800" y="7604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 name="Google Shape;103;p14"/>
          <p:cNvSpPr/>
          <p:nvPr/>
        </p:nvSpPr>
        <p:spPr>
          <a:xfrm>
            <a:off x="8662800" y="5333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 name="Google Shape;104;p14"/>
          <p:cNvSpPr/>
          <p:nvPr/>
        </p:nvSpPr>
        <p:spPr>
          <a:xfrm>
            <a:off x="-100" y="64690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 name="Google Shape;105;p14"/>
          <p:cNvSpPr/>
          <p:nvPr/>
        </p:nvSpPr>
        <p:spPr>
          <a:xfrm>
            <a:off x="-100" y="7604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 name="Google Shape;106;p14"/>
          <p:cNvSpPr/>
          <p:nvPr/>
        </p:nvSpPr>
        <p:spPr>
          <a:xfrm>
            <a:off x="-100" y="5333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 name="Google Shape;107;p14"/>
          <p:cNvSpPr/>
          <p:nvPr/>
        </p:nvSpPr>
        <p:spPr>
          <a:xfrm rot="10800000">
            <a:off x="-19125" y="2543350"/>
            <a:ext cx="84297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solidFill>
          <a:schemeClr val="dk1"/>
        </a:solidFill>
      </p:bgPr>
    </p:bg>
    <p:spTree>
      <p:nvGrpSpPr>
        <p:cNvPr id="108" name="Shape 108"/>
        <p:cNvGrpSpPr/>
        <p:nvPr/>
      </p:nvGrpSpPr>
      <p:grpSpPr>
        <a:xfrm>
          <a:off x="0" y="0"/>
          <a:ext cx="0" cy="0"/>
          <a:chOff x="0" y="0"/>
          <a:chExt cx="0" cy="0"/>
        </a:xfrm>
      </p:grpSpPr>
      <p:sp>
        <p:nvSpPr>
          <p:cNvPr id="109" name="Google Shape;109;p15"/>
          <p:cNvSpPr txBox="1"/>
          <p:nvPr>
            <p:ph type="title"/>
          </p:nvPr>
        </p:nvSpPr>
        <p:spPr>
          <a:xfrm>
            <a:off x="617575" y="354900"/>
            <a:ext cx="424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15"/>
          <p:cNvSpPr/>
          <p:nvPr/>
        </p:nvSpPr>
        <p:spPr>
          <a:xfrm>
            <a:off x="8662800" y="64690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 name="Google Shape;111;p15"/>
          <p:cNvSpPr/>
          <p:nvPr/>
        </p:nvSpPr>
        <p:spPr>
          <a:xfrm>
            <a:off x="8662800" y="7604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 name="Google Shape;112;p15"/>
          <p:cNvSpPr/>
          <p:nvPr/>
        </p:nvSpPr>
        <p:spPr>
          <a:xfrm>
            <a:off x="8662800" y="5333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 name="Google Shape;113;p15"/>
          <p:cNvSpPr/>
          <p:nvPr/>
        </p:nvSpPr>
        <p:spPr>
          <a:xfrm>
            <a:off x="-100" y="64690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 name="Google Shape;114;p15"/>
          <p:cNvSpPr/>
          <p:nvPr/>
        </p:nvSpPr>
        <p:spPr>
          <a:xfrm>
            <a:off x="-100" y="7604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 name="Google Shape;115;p15"/>
          <p:cNvSpPr/>
          <p:nvPr/>
        </p:nvSpPr>
        <p:spPr>
          <a:xfrm>
            <a:off x="-100" y="533350"/>
            <a:ext cx="4812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TITLE_ONLY_1_2">
    <p:bg>
      <p:bgPr>
        <a:solidFill>
          <a:schemeClr val="dk1"/>
        </a:solidFill>
      </p:bgPr>
    </p:bg>
    <p:spTree>
      <p:nvGrpSpPr>
        <p:cNvPr id="116" name="Shape 116"/>
        <p:cNvGrpSpPr/>
        <p:nvPr/>
      </p:nvGrpSpPr>
      <p:grpSpPr>
        <a:xfrm>
          <a:off x="0" y="0"/>
          <a:ext cx="0" cy="0"/>
          <a:chOff x="0" y="0"/>
          <a:chExt cx="0" cy="0"/>
        </a:xfrm>
      </p:grpSpPr>
      <p:sp>
        <p:nvSpPr>
          <p:cNvPr id="117" name="Google Shape;117;p16"/>
          <p:cNvSpPr txBox="1"/>
          <p:nvPr>
            <p:ph type="title"/>
          </p:nvPr>
        </p:nvSpPr>
        <p:spPr>
          <a:xfrm>
            <a:off x="617575" y="1713400"/>
            <a:ext cx="3858600" cy="969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16"/>
          <p:cNvSpPr txBox="1"/>
          <p:nvPr>
            <p:ph idx="1" type="subTitle"/>
          </p:nvPr>
        </p:nvSpPr>
        <p:spPr>
          <a:xfrm>
            <a:off x="617575" y="2669975"/>
            <a:ext cx="3049800" cy="82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nSpc>
                <a:spcPct val="100000"/>
              </a:lnSpc>
              <a:spcBef>
                <a:spcPts val="0"/>
              </a:spcBef>
              <a:spcAft>
                <a:spcPts val="0"/>
              </a:spcAft>
              <a:buNone/>
              <a:defRPr sz="1600">
                <a:solidFill>
                  <a:schemeClr val="lt1"/>
                </a:solidFill>
              </a:defRPr>
            </a:lvl2pPr>
            <a:lvl3pPr lvl="2" rtl="0">
              <a:lnSpc>
                <a:spcPct val="100000"/>
              </a:lnSpc>
              <a:spcBef>
                <a:spcPts val="0"/>
              </a:spcBef>
              <a:spcAft>
                <a:spcPts val="0"/>
              </a:spcAft>
              <a:buNone/>
              <a:defRPr sz="1600">
                <a:solidFill>
                  <a:schemeClr val="lt1"/>
                </a:solidFill>
              </a:defRPr>
            </a:lvl3pPr>
            <a:lvl4pPr lvl="3" rtl="0">
              <a:lnSpc>
                <a:spcPct val="100000"/>
              </a:lnSpc>
              <a:spcBef>
                <a:spcPts val="0"/>
              </a:spcBef>
              <a:spcAft>
                <a:spcPts val="0"/>
              </a:spcAft>
              <a:buNone/>
              <a:defRPr sz="1600">
                <a:solidFill>
                  <a:schemeClr val="lt1"/>
                </a:solidFill>
              </a:defRPr>
            </a:lvl4pPr>
            <a:lvl5pPr lvl="4" rtl="0">
              <a:lnSpc>
                <a:spcPct val="100000"/>
              </a:lnSpc>
              <a:spcBef>
                <a:spcPts val="0"/>
              </a:spcBef>
              <a:spcAft>
                <a:spcPts val="0"/>
              </a:spcAft>
              <a:buNone/>
              <a:defRPr sz="1600">
                <a:solidFill>
                  <a:schemeClr val="lt1"/>
                </a:solidFill>
              </a:defRPr>
            </a:lvl5pPr>
            <a:lvl6pPr lvl="5" rtl="0">
              <a:lnSpc>
                <a:spcPct val="100000"/>
              </a:lnSpc>
              <a:spcBef>
                <a:spcPts val="0"/>
              </a:spcBef>
              <a:spcAft>
                <a:spcPts val="0"/>
              </a:spcAft>
              <a:buNone/>
              <a:defRPr sz="1600">
                <a:solidFill>
                  <a:schemeClr val="lt1"/>
                </a:solidFill>
              </a:defRPr>
            </a:lvl6pPr>
            <a:lvl7pPr lvl="6" rtl="0">
              <a:lnSpc>
                <a:spcPct val="100000"/>
              </a:lnSpc>
              <a:spcBef>
                <a:spcPts val="0"/>
              </a:spcBef>
              <a:spcAft>
                <a:spcPts val="0"/>
              </a:spcAft>
              <a:buNone/>
              <a:defRPr sz="1600">
                <a:solidFill>
                  <a:schemeClr val="lt1"/>
                </a:solidFill>
              </a:defRPr>
            </a:lvl7pPr>
            <a:lvl8pPr lvl="7" rtl="0">
              <a:lnSpc>
                <a:spcPct val="100000"/>
              </a:lnSpc>
              <a:spcBef>
                <a:spcPts val="0"/>
              </a:spcBef>
              <a:spcAft>
                <a:spcPts val="0"/>
              </a:spcAft>
              <a:buNone/>
              <a:defRPr sz="1600">
                <a:solidFill>
                  <a:schemeClr val="lt1"/>
                </a:solidFill>
              </a:defRPr>
            </a:lvl8pPr>
            <a:lvl9pPr lvl="8" rtl="0">
              <a:lnSpc>
                <a:spcPct val="100000"/>
              </a:lnSpc>
              <a:spcBef>
                <a:spcPts val="0"/>
              </a:spcBef>
              <a:spcAft>
                <a:spcPts val="0"/>
              </a:spcAft>
              <a:buNone/>
              <a:defRPr sz="1600">
                <a:solidFill>
                  <a:schemeClr val="lt1"/>
                </a:solidFill>
              </a:defRPr>
            </a:lvl9pPr>
          </a:lstStyle>
          <a:p/>
        </p:txBody>
      </p:sp>
      <p:sp>
        <p:nvSpPr>
          <p:cNvPr id="119" name="Google Shape;119;p16"/>
          <p:cNvSpPr/>
          <p:nvPr/>
        </p:nvSpPr>
        <p:spPr>
          <a:xfrm>
            <a:off x="8662800" y="646900"/>
            <a:ext cx="4812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16"/>
          <p:cNvSpPr/>
          <p:nvPr/>
        </p:nvSpPr>
        <p:spPr>
          <a:xfrm>
            <a:off x="8662800" y="760450"/>
            <a:ext cx="4812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 name="Google Shape;121;p16"/>
          <p:cNvSpPr/>
          <p:nvPr/>
        </p:nvSpPr>
        <p:spPr>
          <a:xfrm>
            <a:off x="8662800" y="533350"/>
            <a:ext cx="4812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 name="Google Shape;122;p16"/>
          <p:cNvSpPr/>
          <p:nvPr/>
        </p:nvSpPr>
        <p:spPr>
          <a:xfrm>
            <a:off x="-100" y="646900"/>
            <a:ext cx="4812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 name="Google Shape;123;p16"/>
          <p:cNvSpPr/>
          <p:nvPr/>
        </p:nvSpPr>
        <p:spPr>
          <a:xfrm>
            <a:off x="-100" y="760450"/>
            <a:ext cx="4812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 name="Google Shape;124;p16"/>
          <p:cNvSpPr/>
          <p:nvPr/>
        </p:nvSpPr>
        <p:spPr>
          <a:xfrm>
            <a:off x="-100" y="533350"/>
            <a:ext cx="4812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
  <p:cSld name="TITLE_ONLY_1_1">
    <p:spTree>
      <p:nvGrpSpPr>
        <p:cNvPr id="125" name="Shape 125"/>
        <p:cNvGrpSpPr/>
        <p:nvPr/>
      </p:nvGrpSpPr>
      <p:grpSpPr>
        <a:xfrm>
          <a:off x="0" y="0"/>
          <a:ext cx="0" cy="0"/>
          <a:chOff x="0" y="0"/>
          <a:chExt cx="0" cy="0"/>
        </a:xfrm>
      </p:grpSpPr>
      <p:sp>
        <p:nvSpPr>
          <p:cNvPr id="126" name="Google Shape;126;p17"/>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7"/>
          <p:cNvSpPr/>
          <p:nvPr/>
        </p:nvSpPr>
        <p:spPr>
          <a:xfrm>
            <a:off x="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 name="Google Shape;128;p17"/>
          <p:cNvSpPr/>
          <p:nvPr/>
        </p:nvSpPr>
        <p:spPr>
          <a:xfrm>
            <a:off x="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17"/>
          <p:cNvSpPr/>
          <p:nvPr/>
        </p:nvSpPr>
        <p:spPr>
          <a:xfrm>
            <a:off x="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17"/>
          <p:cNvSpPr txBox="1"/>
          <p:nvPr>
            <p:ph hasCustomPrompt="1" idx="2" type="title"/>
          </p:nvPr>
        </p:nvSpPr>
        <p:spPr>
          <a:xfrm>
            <a:off x="7345824" y="1706950"/>
            <a:ext cx="1085400" cy="41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7"/>
          <p:cNvSpPr txBox="1"/>
          <p:nvPr>
            <p:ph hasCustomPrompt="1" idx="3" type="title"/>
          </p:nvPr>
        </p:nvSpPr>
        <p:spPr>
          <a:xfrm>
            <a:off x="4618572" y="1706950"/>
            <a:ext cx="704100" cy="41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2" name="Google Shape;132;p17"/>
          <p:cNvSpPr txBox="1"/>
          <p:nvPr>
            <p:ph hasCustomPrompt="1" idx="4" type="title"/>
          </p:nvPr>
        </p:nvSpPr>
        <p:spPr>
          <a:xfrm>
            <a:off x="7345824" y="2520938"/>
            <a:ext cx="1085400" cy="41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7"/>
          <p:cNvSpPr txBox="1"/>
          <p:nvPr>
            <p:ph hasCustomPrompt="1" idx="5" type="title"/>
          </p:nvPr>
        </p:nvSpPr>
        <p:spPr>
          <a:xfrm>
            <a:off x="4618572" y="2520938"/>
            <a:ext cx="704100" cy="41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4" name="Google Shape;134;p17"/>
          <p:cNvSpPr txBox="1"/>
          <p:nvPr>
            <p:ph hasCustomPrompt="1" idx="6" type="title"/>
          </p:nvPr>
        </p:nvSpPr>
        <p:spPr>
          <a:xfrm>
            <a:off x="7345824" y="3344795"/>
            <a:ext cx="1085400" cy="41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5" name="Google Shape;135;p17"/>
          <p:cNvSpPr txBox="1"/>
          <p:nvPr>
            <p:ph hasCustomPrompt="1" idx="7" type="title"/>
          </p:nvPr>
        </p:nvSpPr>
        <p:spPr>
          <a:xfrm>
            <a:off x="4618573" y="3344800"/>
            <a:ext cx="703200" cy="417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6" name="Google Shape;136;p17"/>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 name="Google Shape;137;p17"/>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 name="Google Shape;138;p17"/>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TITLE_AND_TWO_COLUMNS_1">
    <p:spTree>
      <p:nvGrpSpPr>
        <p:cNvPr id="139" name="Shape 139"/>
        <p:cNvGrpSpPr/>
        <p:nvPr/>
      </p:nvGrpSpPr>
      <p:grpSpPr>
        <a:xfrm>
          <a:off x="0" y="0"/>
          <a:ext cx="0" cy="0"/>
          <a:chOff x="0" y="0"/>
          <a:chExt cx="0" cy="0"/>
        </a:xfrm>
      </p:grpSpPr>
      <p:sp>
        <p:nvSpPr>
          <p:cNvPr id="140" name="Google Shape;140;p18"/>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8"/>
          <p:cNvSpPr txBox="1"/>
          <p:nvPr>
            <p:ph idx="1" type="subTitle"/>
          </p:nvPr>
        </p:nvSpPr>
        <p:spPr>
          <a:xfrm>
            <a:off x="979925" y="2685453"/>
            <a:ext cx="14874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142" name="Google Shape;142;p18"/>
          <p:cNvSpPr txBox="1"/>
          <p:nvPr>
            <p:ph idx="2" type="subTitle"/>
          </p:nvPr>
        </p:nvSpPr>
        <p:spPr>
          <a:xfrm>
            <a:off x="713225" y="2947865"/>
            <a:ext cx="2020800" cy="69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143" name="Google Shape;143;p18"/>
          <p:cNvSpPr txBox="1"/>
          <p:nvPr>
            <p:ph idx="3" type="subTitle"/>
          </p:nvPr>
        </p:nvSpPr>
        <p:spPr>
          <a:xfrm>
            <a:off x="6679784" y="2685453"/>
            <a:ext cx="1487400" cy="26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144" name="Google Shape;144;p18"/>
          <p:cNvSpPr txBox="1"/>
          <p:nvPr>
            <p:ph idx="4" type="subTitle"/>
          </p:nvPr>
        </p:nvSpPr>
        <p:spPr>
          <a:xfrm>
            <a:off x="6408279" y="2945560"/>
            <a:ext cx="2020500" cy="69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145" name="Google Shape;145;p18"/>
          <p:cNvSpPr txBox="1"/>
          <p:nvPr>
            <p:ph idx="5" type="subTitle"/>
          </p:nvPr>
        </p:nvSpPr>
        <p:spPr>
          <a:xfrm>
            <a:off x="3827450" y="2689653"/>
            <a:ext cx="1487400" cy="25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146" name="Google Shape;146;p18"/>
          <p:cNvSpPr txBox="1"/>
          <p:nvPr>
            <p:ph idx="6" type="subTitle"/>
          </p:nvPr>
        </p:nvSpPr>
        <p:spPr>
          <a:xfrm>
            <a:off x="3560757" y="2945110"/>
            <a:ext cx="2020800" cy="69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147" name="Google Shape;147;p18"/>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 name="Google Shape;148;p18"/>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 name="Google Shape;149;p18"/>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 name="Google Shape;150;p18"/>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 name="Google Shape;151;p18"/>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 name="Google Shape;152;p18"/>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2">
    <p:spTree>
      <p:nvGrpSpPr>
        <p:cNvPr id="153" name="Shape 153"/>
        <p:cNvGrpSpPr/>
        <p:nvPr/>
      </p:nvGrpSpPr>
      <p:grpSpPr>
        <a:xfrm>
          <a:off x="0" y="0"/>
          <a:ext cx="0" cy="0"/>
          <a:chOff x="0" y="0"/>
          <a:chExt cx="0" cy="0"/>
        </a:xfrm>
      </p:grpSpPr>
      <p:sp>
        <p:nvSpPr>
          <p:cNvPr id="154" name="Google Shape;154;p19"/>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subTitle"/>
          </p:nvPr>
        </p:nvSpPr>
        <p:spPr>
          <a:xfrm>
            <a:off x="5941137" y="1743051"/>
            <a:ext cx="1487400" cy="24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156" name="Google Shape;156;p19"/>
          <p:cNvSpPr txBox="1"/>
          <p:nvPr>
            <p:ph idx="2" type="subTitle"/>
          </p:nvPr>
        </p:nvSpPr>
        <p:spPr>
          <a:xfrm>
            <a:off x="5674587" y="2025265"/>
            <a:ext cx="2020500" cy="61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157" name="Google Shape;157;p19"/>
          <p:cNvSpPr txBox="1"/>
          <p:nvPr>
            <p:ph idx="3" type="subTitle"/>
          </p:nvPr>
        </p:nvSpPr>
        <p:spPr>
          <a:xfrm>
            <a:off x="1720708" y="1743076"/>
            <a:ext cx="1487400" cy="24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158" name="Google Shape;158;p19"/>
          <p:cNvSpPr txBox="1"/>
          <p:nvPr>
            <p:ph idx="4" type="subTitle"/>
          </p:nvPr>
        </p:nvSpPr>
        <p:spPr>
          <a:xfrm>
            <a:off x="1454008" y="2026915"/>
            <a:ext cx="2020800" cy="60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159" name="Google Shape;159;p19"/>
          <p:cNvSpPr/>
          <p:nvPr/>
        </p:nvSpPr>
        <p:spPr>
          <a:xfrm rot="5400000">
            <a:off x="2846775" y="3435150"/>
            <a:ext cx="34491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 name="Google Shape;161;p19"/>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 name="Google Shape;162;p19"/>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 name="Google Shape;163;p19"/>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 name="Google Shape;164;p19"/>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 name="Google Shape;165;p19"/>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1_1">
    <p:spTree>
      <p:nvGrpSpPr>
        <p:cNvPr id="166" name="Shape 166"/>
        <p:cNvGrpSpPr/>
        <p:nvPr/>
      </p:nvGrpSpPr>
      <p:grpSpPr>
        <a:xfrm>
          <a:off x="0" y="0"/>
          <a:ext cx="0" cy="0"/>
          <a:chOff x="0" y="0"/>
          <a:chExt cx="0" cy="0"/>
        </a:xfrm>
      </p:grpSpPr>
      <p:sp>
        <p:nvSpPr>
          <p:cNvPr id="167" name="Google Shape;167;p20"/>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20"/>
          <p:cNvSpPr txBox="1"/>
          <p:nvPr>
            <p:ph idx="1" type="subTitle"/>
          </p:nvPr>
        </p:nvSpPr>
        <p:spPr>
          <a:xfrm>
            <a:off x="774475" y="2243519"/>
            <a:ext cx="1696200" cy="21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69" name="Google Shape;169;p20"/>
          <p:cNvSpPr txBox="1"/>
          <p:nvPr>
            <p:ph idx="2" type="subTitle"/>
          </p:nvPr>
        </p:nvSpPr>
        <p:spPr>
          <a:xfrm>
            <a:off x="774500" y="2508188"/>
            <a:ext cx="1810500" cy="53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170" name="Google Shape;170;p20"/>
          <p:cNvSpPr txBox="1"/>
          <p:nvPr>
            <p:ph idx="3" type="subTitle"/>
          </p:nvPr>
        </p:nvSpPr>
        <p:spPr>
          <a:xfrm>
            <a:off x="6623271" y="2245019"/>
            <a:ext cx="1691700" cy="21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1" name="Google Shape;171;p20"/>
          <p:cNvSpPr txBox="1"/>
          <p:nvPr>
            <p:ph idx="4" type="subTitle"/>
          </p:nvPr>
        </p:nvSpPr>
        <p:spPr>
          <a:xfrm>
            <a:off x="6623275" y="2508050"/>
            <a:ext cx="18075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172" name="Google Shape;172;p20"/>
          <p:cNvSpPr txBox="1"/>
          <p:nvPr>
            <p:ph idx="5" type="subTitle"/>
          </p:nvPr>
        </p:nvSpPr>
        <p:spPr>
          <a:xfrm>
            <a:off x="2762337" y="2245019"/>
            <a:ext cx="1691700" cy="21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3" name="Google Shape;173;p20"/>
          <p:cNvSpPr txBox="1"/>
          <p:nvPr>
            <p:ph idx="6" type="subTitle"/>
          </p:nvPr>
        </p:nvSpPr>
        <p:spPr>
          <a:xfrm>
            <a:off x="2762337" y="2508038"/>
            <a:ext cx="18105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174" name="Google Shape;174;p20"/>
          <p:cNvSpPr txBox="1"/>
          <p:nvPr>
            <p:ph hasCustomPrompt="1" idx="7" type="title"/>
          </p:nvPr>
        </p:nvSpPr>
        <p:spPr>
          <a:xfrm>
            <a:off x="752474" y="1743900"/>
            <a:ext cx="513000" cy="429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dk2"/>
              </a:buClr>
              <a:buSzPts val="2300"/>
              <a:buNone/>
              <a:defRPr>
                <a:solidFill>
                  <a:schemeClr val="dk2"/>
                </a:solidFill>
              </a:defRPr>
            </a:lvl1pPr>
            <a:lvl2pPr lvl="1" rtl="0" algn="ctr">
              <a:spcBef>
                <a:spcPts val="0"/>
              </a:spcBef>
              <a:spcAft>
                <a:spcPts val="0"/>
              </a:spcAft>
              <a:buClr>
                <a:schemeClr val="dk2"/>
              </a:buClr>
              <a:buSzPts val="2300"/>
              <a:buNone/>
              <a:defRPr sz="2300">
                <a:solidFill>
                  <a:schemeClr val="dk2"/>
                </a:solidFill>
              </a:defRPr>
            </a:lvl2pPr>
            <a:lvl3pPr lvl="2" rtl="0" algn="ctr">
              <a:spcBef>
                <a:spcPts val="0"/>
              </a:spcBef>
              <a:spcAft>
                <a:spcPts val="0"/>
              </a:spcAft>
              <a:buClr>
                <a:schemeClr val="dk2"/>
              </a:buClr>
              <a:buSzPts val="2300"/>
              <a:buNone/>
              <a:defRPr sz="2300">
                <a:solidFill>
                  <a:schemeClr val="dk2"/>
                </a:solidFill>
              </a:defRPr>
            </a:lvl3pPr>
            <a:lvl4pPr lvl="3" rtl="0" algn="ctr">
              <a:spcBef>
                <a:spcPts val="0"/>
              </a:spcBef>
              <a:spcAft>
                <a:spcPts val="0"/>
              </a:spcAft>
              <a:buClr>
                <a:schemeClr val="dk2"/>
              </a:buClr>
              <a:buSzPts val="2300"/>
              <a:buNone/>
              <a:defRPr sz="2300">
                <a:solidFill>
                  <a:schemeClr val="dk2"/>
                </a:solidFill>
              </a:defRPr>
            </a:lvl4pPr>
            <a:lvl5pPr lvl="4" rtl="0" algn="ctr">
              <a:spcBef>
                <a:spcPts val="0"/>
              </a:spcBef>
              <a:spcAft>
                <a:spcPts val="0"/>
              </a:spcAft>
              <a:buClr>
                <a:schemeClr val="dk2"/>
              </a:buClr>
              <a:buSzPts val="2300"/>
              <a:buNone/>
              <a:defRPr sz="2300">
                <a:solidFill>
                  <a:schemeClr val="dk2"/>
                </a:solidFill>
              </a:defRPr>
            </a:lvl5pPr>
            <a:lvl6pPr lvl="5" rtl="0" algn="ctr">
              <a:spcBef>
                <a:spcPts val="0"/>
              </a:spcBef>
              <a:spcAft>
                <a:spcPts val="0"/>
              </a:spcAft>
              <a:buClr>
                <a:schemeClr val="dk2"/>
              </a:buClr>
              <a:buSzPts val="2300"/>
              <a:buNone/>
              <a:defRPr sz="2300">
                <a:solidFill>
                  <a:schemeClr val="dk2"/>
                </a:solidFill>
              </a:defRPr>
            </a:lvl6pPr>
            <a:lvl7pPr lvl="6" rtl="0" algn="ctr">
              <a:spcBef>
                <a:spcPts val="0"/>
              </a:spcBef>
              <a:spcAft>
                <a:spcPts val="0"/>
              </a:spcAft>
              <a:buClr>
                <a:schemeClr val="dk2"/>
              </a:buClr>
              <a:buSzPts val="2300"/>
              <a:buNone/>
              <a:defRPr sz="2300">
                <a:solidFill>
                  <a:schemeClr val="dk2"/>
                </a:solidFill>
              </a:defRPr>
            </a:lvl7pPr>
            <a:lvl8pPr lvl="7" rtl="0" algn="ctr">
              <a:spcBef>
                <a:spcPts val="0"/>
              </a:spcBef>
              <a:spcAft>
                <a:spcPts val="0"/>
              </a:spcAft>
              <a:buClr>
                <a:schemeClr val="dk2"/>
              </a:buClr>
              <a:buSzPts val="2300"/>
              <a:buNone/>
              <a:defRPr sz="2300">
                <a:solidFill>
                  <a:schemeClr val="dk2"/>
                </a:solidFill>
              </a:defRPr>
            </a:lvl8pPr>
            <a:lvl9pPr lvl="8" rtl="0" algn="ctr">
              <a:spcBef>
                <a:spcPts val="0"/>
              </a:spcBef>
              <a:spcAft>
                <a:spcPts val="0"/>
              </a:spcAft>
              <a:buClr>
                <a:schemeClr val="dk2"/>
              </a:buClr>
              <a:buSzPts val="2300"/>
              <a:buNone/>
              <a:defRPr sz="2300">
                <a:solidFill>
                  <a:schemeClr val="dk2"/>
                </a:solidFill>
              </a:defRPr>
            </a:lvl9pPr>
          </a:lstStyle>
          <a:p>
            <a:r>
              <a:t>xx%</a:t>
            </a:r>
          </a:p>
        </p:txBody>
      </p:sp>
      <p:sp>
        <p:nvSpPr>
          <p:cNvPr id="175" name="Google Shape;175;p20"/>
          <p:cNvSpPr txBox="1"/>
          <p:nvPr>
            <p:ph hasCustomPrompt="1" idx="8" type="title"/>
          </p:nvPr>
        </p:nvSpPr>
        <p:spPr>
          <a:xfrm>
            <a:off x="2718834" y="1737000"/>
            <a:ext cx="546300" cy="4338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2"/>
              </a:buClr>
              <a:buSzPts val="2300"/>
              <a:buNone/>
              <a:defRPr>
                <a:solidFill>
                  <a:schemeClr val="dk2"/>
                </a:solidFill>
              </a:defRPr>
            </a:lvl1pPr>
            <a:lvl2pPr lvl="1" rtl="0" algn="ctr">
              <a:spcBef>
                <a:spcPts val="0"/>
              </a:spcBef>
              <a:spcAft>
                <a:spcPts val="0"/>
              </a:spcAft>
              <a:buClr>
                <a:schemeClr val="dk2"/>
              </a:buClr>
              <a:buSzPts val="2300"/>
              <a:buNone/>
              <a:defRPr sz="2300">
                <a:solidFill>
                  <a:schemeClr val="dk2"/>
                </a:solidFill>
              </a:defRPr>
            </a:lvl2pPr>
            <a:lvl3pPr lvl="2" rtl="0" algn="ctr">
              <a:spcBef>
                <a:spcPts val="0"/>
              </a:spcBef>
              <a:spcAft>
                <a:spcPts val="0"/>
              </a:spcAft>
              <a:buClr>
                <a:schemeClr val="dk2"/>
              </a:buClr>
              <a:buSzPts val="2300"/>
              <a:buNone/>
              <a:defRPr sz="2300">
                <a:solidFill>
                  <a:schemeClr val="dk2"/>
                </a:solidFill>
              </a:defRPr>
            </a:lvl3pPr>
            <a:lvl4pPr lvl="3" rtl="0" algn="ctr">
              <a:spcBef>
                <a:spcPts val="0"/>
              </a:spcBef>
              <a:spcAft>
                <a:spcPts val="0"/>
              </a:spcAft>
              <a:buClr>
                <a:schemeClr val="dk2"/>
              </a:buClr>
              <a:buSzPts val="2300"/>
              <a:buNone/>
              <a:defRPr sz="2300">
                <a:solidFill>
                  <a:schemeClr val="dk2"/>
                </a:solidFill>
              </a:defRPr>
            </a:lvl4pPr>
            <a:lvl5pPr lvl="4" rtl="0" algn="ctr">
              <a:spcBef>
                <a:spcPts val="0"/>
              </a:spcBef>
              <a:spcAft>
                <a:spcPts val="0"/>
              </a:spcAft>
              <a:buClr>
                <a:schemeClr val="dk2"/>
              </a:buClr>
              <a:buSzPts val="2300"/>
              <a:buNone/>
              <a:defRPr sz="2300">
                <a:solidFill>
                  <a:schemeClr val="dk2"/>
                </a:solidFill>
              </a:defRPr>
            </a:lvl5pPr>
            <a:lvl6pPr lvl="5" rtl="0" algn="ctr">
              <a:spcBef>
                <a:spcPts val="0"/>
              </a:spcBef>
              <a:spcAft>
                <a:spcPts val="0"/>
              </a:spcAft>
              <a:buClr>
                <a:schemeClr val="dk2"/>
              </a:buClr>
              <a:buSzPts val="2300"/>
              <a:buNone/>
              <a:defRPr sz="2300">
                <a:solidFill>
                  <a:schemeClr val="dk2"/>
                </a:solidFill>
              </a:defRPr>
            </a:lvl6pPr>
            <a:lvl7pPr lvl="6" rtl="0" algn="ctr">
              <a:spcBef>
                <a:spcPts val="0"/>
              </a:spcBef>
              <a:spcAft>
                <a:spcPts val="0"/>
              </a:spcAft>
              <a:buClr>
                <a:schemeClr val="dk2"/>
              </a:buClr>
              <a:buSzPts val="2300"/>
              <a:buNone/>
              <a:defRPr sz="2300">
                <a:solidFill>
                  <a:schemeClr val="dk2"/>
                </a:solidFill>
              </a:defRPr>
            </a:lvl7pPr>
            <a:lvl8pPr lvl="7" rtl="0" algn="ctr">
              <a:spcBef>
                <a:spcPts val="0"/>
              </a:spcBef>
              <a:spcAft>
                <a:spcPts val="0"/>
              </a:spcAft>
              <a:buClr>
                <a:schemeClr val="dk2"/>
              </a:buClr>
              <a:buSzPts val="2300"/>
              <a:buNone/>
              <a:defRPr sz="2300">
                <a:solidFill>
                  <a:schemeClr val="dk2"/>
                </a:solidFill>
              </a:defRPr>
            </a:lvl8pPr>
            <a:lvl9pPr lvl="8" rtl="0" algn="ctr">
              <a:spcBef>
                <a:spcPts val="0"/>
              </a:spcBef>
              <a:spcAft>
                <a:spcPts val="0"/>
              </a:spcAft>
              <a:buClr>
                <a:schemeClr val="dk2"/>
              </a:buClr>
              <a:buSzPts val="2300"/>
              <a:buNone/>
              <a:defRPr sz="2300">
                <a:solidFill>
                  <a:schemeClr val="dk2"/>
                </a:solidFill>
              </a:defRPr>
            </a:lvl9pPr>
          </a:lstStyle>
          <a:p>
            <a:r>
              <a:t>xx%</a:t>
            </a:r>
          </a:p>
        </p:txBody>
      </p:sp>
      <p:sp>
        <p:nvSpPr>
          <p:cNvPr id="176" name="Google Shape;176;p20"/>
          <p:cNvSpPr txBox="1"/>
          <p:nvPr>
            <p:ph idx="9" type="subTitle"/>
          </p:nvPr>
        </p:nvSpPr>
        <p:spPr>
          <a:xfrm>
            <a:off x="4631342" y="2245019"/>
            <a:ext cx="1691700" cy="21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7" name="Google Shape;177;p20"/>
          <p:cNvSpPr txBox="1"/>
          <p:nvPr>
            <p:ph idx="13" type="subTitle"/>
          </p:nvPr>
        </p:nvSpPr>
        <p:spPr>
          <a:xfrm>
            <a:off x="4631342" y="2508038"/>
            <a:ext cx="1810500" cy="53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178" name="Google Shape;178;p20"/>
          <p:cNvSpPr txBox="1"/>
          <p:nvPr>
            <p:ph hasCustomPrompt="1" idx="14" type="title"/>
          </p:nvPr>
        </p:nvSpPr>
        <p:spPr>
          <a:xfrm>
            <a:off x="4591045" y="1737000"/>
            <a:ext cx="548700" cy="4338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2"/>
              </a:buClr>
              <a:buSzPts val="2300"/>
              <a:buNone/>
              <a:defRPr>
                <a:solidFill>
                  <a:schemeClr val="dk2"/>
                </a:solidFill>
              </a:defRPr>
            </a:lvl1pPr>
            <a:lvl2pPr lvl="1" rtl="0" algn="ctr">
              <a:spcBef>
                <a:spcPts val="0"/>
              </a:spcBef>
              <a:spcAft>
                <a:spcPts val="0"/>
              </a:spcAft>
              <a:buClr>
                <a:schemeClr val="dk2"/>
              </a:buClr>
              <a:buSzPts val="2300"/>
              <a:buNone/>
              <a:defRPr sz="2300">
                <a:solidFill>
                  <a:schemeClr val="dk2"/>
                </a:solidFill>
              </a:defRPr>
            </a:lvl2pPr>
            <a:lvl3pPr lvl="2" rtl="0" algn="ctr">
              <a:spcBef>
                <a:spcPts val="0"/>
              </a:spcBef>
              <a:spcAft>
                <a:spcPts val="0"/>
              </a:spcAft>
              <a:buClr>
                <a:schemeClr val="dk2"/>
              </a:buClr>
              <a:buSzPts val="2300"/>
              <a:buNone/>
              <a:defRPr sz="2300">
                <a:solidFill>
                  <a:schemeClr val="dk2"/>
                </a:solidFill>
              </a:defRPr>
            </a:lvl3pPr>
            <a:lvl4pPr lvl="3" rtl="0" algn="ctr">
              <a:spcBef>
                <a:spcPts val="0"/>
              </a:spcBef>
              <a:spcAft>
                <a:spcPts val="0"/>
              </a:spcAft>
              <a:buClr>
                <a:schemeClr val="dk2"/>
              </a:buClr>
              <a:buSzPts val="2300"/>
              <a:buNone/>
              <a:defRPr sz="2300">
                <a:solidFill>
                  <a:schemeClr val="dk2"/>
                </a:solidFill>
              </a:defRPr>
            </a:lvl4pPr>
            <a:lvl5pPr lvl="4" rtl="0" algn="ctr">
              <a:spcBef>
                <a:spcPts val="0"/>
              </a:spcBef>
              <a:spcAft>
                <a:spcPts val="0"/>
              </a:spcAft>
              <a:buClr>
                <a:schemeClr val="dk2"/>
              </a:buClr>
              <a:buSzPts val="2300"/>
              <a:buNone/>
              <a:defRPr sz="2300">
                <a:solidFill>
                  <a:schemeClr val="dk2"/>
                </a:solidFill>
              </a:defRPr>
            </a:lvl5pPr>
            <a:lvl6pPr lvl="5" rtl="0" algn="ctr">
              <a:spcBef>
                <a:spcPts val="0"/>
              </a:spcBef>
              <a:spcAft>
                <a:spcPts val="0"/>
              </a:spcAft>
              <a:buClr>
                <a:schemeClr val="dk2"/>
              </a:buClr>
              <a:buSzPts val="2300"/>
              <a:buNone/>
              <a:defRPr sz="2300">
                <a:solidFill>
                  <a:schemeClr val="dk2"/>
                </a:solidFill>
              </a:defRPr>
            </a:lvl6pPr>
            <a:lvl7pPr lvl="6" rtl="0" algn="ctr">
              <a:spcBef>
                <a:spcPts val="0"/>
              </a:spcBef>
              <a:spcAft>
                <a:spcPts val="0"/>
              </a:spcAft>
              <a:buClr>
                <a:schemeClr val="dk2"/>
              </a:buClr>
              <a:buSzPts val="2300"/>
              <a:buNone/>
              <a:defRPr sz="2300">
                <a:solidFill>
                  <a:schemeClr val="dk2"/>
                </a:solidFill>
              </a:defRPr>
            </a:lvl7pPr>
            <a:lvl8pPr lvl="7" rtl="0" algn="ctr">
              <a:spcBef>
                <a:spcPts val="0"/>
              </a:spcBef>
              <a:spcAft>
                <a:spcPts val="0"/>
              </a:spcAft>
              <a:buClr>
                <a:schemeClr val="dk2"/>
              </a:buClr>
              <a:buSzPts val="2300"/>
              <a:buNone/>
              <a:defRPr sz="2300">
                <a:solidFill>
                  <a:schemeClr val="dk2"/>
                </a:solidFill>
              </a:defRPr>
            </a:lvl8pPr>
            <a:lvl9pPr lvl="8" rtl="0" algn="ctr">
              <a:spcBef>
                <a:spcPts val="0"/>
              </a:spcBef>
              <a:spcAft>
                <a:spcPts val="0"/>
              </a:spcAft>
              <a:buClr>
                <a:schemeClr val="dk2"/>
              </a:buClr>
              <a:buSzPts val="2300"/>
              <a:buNone/>
              <a:defRPr sz="2300">
                <a:solidFill>
                  <a:schemeClr val="dk2"/>
                </a:solidFill>
              </a:defRPr>
            </a:lvl9pPr>
          </a:lstStyle>
          <a:p>
            <a:r>
              <a:t>xx%</a:t>
            </a:r>
          </a:p>
        </p:txBody>
      </p:sp>
      <p:sp>
        <p:nvSpPr>
          <p:cNvPr id="179" name="Google Shape;179;p20"/>
          <p:cNvSpPr txBox="1"/>
          <p:nvPr>
            <p:ph hasCustomPrompt="1" idx="15" type="title"/>
          </p:nvPr>
        </p:nvSpPr>
        <p:spPr>
          <a:xfrm>
            <a:off x="6588580" y="1737000"/>
            <a:ext cx="548700" cy="4338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2"/>
              </a:buClr>
              <a:buSzPts val="2300"/>
              <a:buNone/>
              <a:defRPr>
                <a:solidFill>
                  <a:schemeClr val="dk2"/>
                </a:solidFill>
              </a:defRPr>
            </a:lvl1pPr>
            <a:lvl2pPr lvl="1" rtl="0" algn="ctr">
              <a:spcBef>
                <a:spcPts val="0"/>
              </a:spcBef>
              <a:spcAft>
                <a:spcPts val="0"/>
              </a:spcAft>
              <a:buClr>
                <a:schemeClr val="dk2"/>
              </a:buClr>
              <a:buSzPts val="2300"/>
              <a:buNone/>
              <a:defRPr sz="2300">
                <a:solidFill>
                  <a:schemeClr val="dk2"/>
                </a:solidFill>
              </a:defRPr>
            </a:lvl2pPr>
            <a:lvl3pPr lvl="2" rtl="0" algn="ctr">
              <a:spcBef>
                <a:spcPts val="0"/>
              </a:spcBef>
              <a:spcAft>
                <a:spcPts val="0"/>
              </a:spcAft>
              <a:buClr>
                <a:schemeClr val="dk2"/>
              </a:buClr>
              <a:buSzPts val="2300"/>
              <a:buNone/>
              <a:defRPr sz="2300">
                <a:solidFill>
                  <a:schemeClr val="dk2"/>
                </a:solidFill>
              </a:defRPr>
            </a:lvl3pPr>
            <a:lvl4pPr lvl="3" rtl="0" algn="ctr">
              <a:spcBef>
                <a:spcPts val="0"/>
              </a:spcBef>
              <a:spcAft>
                <a:spcPts val="0"/>
              </a:spcAft>
              <a:buClr>
                <a:schemeClr val="dk2"/>
              </a:buClr>
              <a:buSzPts val="2300"/>
              <a:buNone/>
              <a:defRPr sz="2300">
                <a:solidFill>
                  <a:schemeClr val="dk2"/>
                </a:solidFill>
              </a:defRPr>
            </a:lvl4pPr>
            <a:lvl5pPr lvl="4" rtl="0" algn="ctr">
              <a:spcBef>
                <a:spcPts val="0"/>
              </a:spcBef>
              <a:spcAft>
                <a:spcPts val="0"/>
              </a:spcAft>
              <a:buClr>
                <a:schemeClr val="dk2"/>
              </a:buClr>
              <a:buSzPts val="2300"/>
              <a:buNone/>
              <a:defRPr sz="2300">
                <a:solidFill>
                  <a:schemeClr val="dk2"/>
                </a:solidFill>
              </a:defRPr>
            </a:lvl5pPr>
            <a:lvl6pPr lvl="5" rtl="0" algn="ctr">
              <a:spcBef>
                <a:spcPts val="0"/>
              </a:spcBef>
              <a:spcAft>
                <a:spcPts val="0"/>
              </a:spcAft>
              <a:buClr>
                <a:schemeClr val="dk2"/>
              </a:buClr>
              <a:buSzPts val="2300"/>
              <a:buNone/>
              <a:defRPr sz="2300">
                <a:solidFill>
                  <a:schemeClr val="dk2"/>
                </a:solidFill>
              </a:defRPr>
            </a:lvl6pPr>
            <a:lvl7pPr lvl="6" rtl="0" algn="ctr">
              <a:spcBef>
                <a:spcPts val="0"/>
              </a:spcBef>
              <a:spcAft>
                <a:spcPts val="0"/>
              </a:spcAft>
              <a:buClr>
                <a:schemeClr val="dk2"/>
              </a:buClr>
              <a:buSzPts val="2300"/>
              <a:buNone/>
              <a:defRPr sz="2300">
                <a:solidFill>
                  <a:schemeClr val="dk2"/>
                </a:solidFill>
              </a:defRPr>
            </a:lvl7pPr>
            <a:lvl8pPr lvl="7" rtl="0" algn="ctr">
              <a:spcBef>
                <a:spcPts val="0"/>
              </a:spcBef>
              <a:spcAft>
                <a:spcPts val="0"/>
              </a:spcAft>
              <a:buClr>
                <a:schemeClr val="dk2"/>
              </a:buClr>
              <a:buSzPts val="2300"/>
              <a:buNone/>
              <a:defRPr sz="2300">
                <a:solidFill>
                  <a:schemeClr val="dk2"/>
                </a:solidFill>
              </a:defRPr>
            </a:lvl8pPr>
            <a:lvl9pPr lvl="8" rtl="0" algn="ctr">
              <a:spcBef>
                <a:spcPts val="0"/>
              </a:spcBef>
              <a:spcAft>
                <a:spcPts val="0"/>
              </a:spcAft>
              <a:buClr>
                <a:schemeClr val="dk2"/>
              </a:buClr>
              <a:buSzPts val="2300"/>
              <a:buNone/>
              <a:defRPr sz="2300">
                <a:solidFill>
                  <a:schemeClr val="dk2"/>
                </a:solidFill>
              </a:defRPr>
            </a:lvl9pPr>
          </a:lstStyle>
          <a:p>
            <a:r>
              <a:t>xx%</a:t>
            </a:r>
          </a:p>
        </p:txBody>
      </p:sp>
      <p:sp>
        <p:nvSpPr>
          <p:cNvPr id="180" name="Google Shape;180;p20"/>
          <p:cNvSpPr/>
          <p:nvPr/>
        </p:nvSpPr>
        <p:spPr>
          <a:xfrm rot="5400000">
            <a:off x="-1045310" y="3497100"/>
            <a:ext cx="3573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rot="5400000">
            <a:off x="947990" y="3497100"/>
            <a:ext cx="3573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rot="5400000">
            <a:off x="2813840" y="3497100"/>
            <a:ext cx="3573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rot="5400000">
            <a:off x="4802615" y="3497100"/>
            <a:ext cx="3573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 name="Google Shape;185;p20"/>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 name="Google Shape;186;p20"/>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 name="Google Shape;187;p20"/>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 name="Google Shape;188;p20"/>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 name="Google Shape;189;p20"/>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4862484" y="2433975"/>
            <a:ext cx="2815800" cy="59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100"/>
              <a:buNone/>
              <a:defRPr sz="14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4" name="Google Shape;14;p3"/>
          <p:cNvSpPr txBox="1"/>
          <p:nvPr>
            <p:ph hasCustomPrompt="1" type="title"/>
          </p:nvPr>
        </p:nvSpPr>
        <p:spPr>
          <a:xfrm>
            <a:off x="2558584" y="1907400"/>
            <a:ext cx="1799100" cy="13287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4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5" name="Google Shape;15;p3"/>
          <p:cNvGrpSpPr/>
          <p:nvPr/>
        </p:nvGrpSpPr>
        <p:grpSpPr>
          <a:xfrm rot="5400000">
            <a:off x="2250338" y="2698869"/>
            <a:ext cx="4643323" cy="283800"/>
            <a:chOff x="-983175" y="1792000"/>
            <a:chExt cx="4572000" cy="283800"/>
          </a:xfrm>
        </p:grpSpPr>
        <p:sp>
          <p:nvSpPr>
            <p:cNvPr id="16" name="Google Shape;16;p3"/>
            <p:cNvSpPr/>
            <p:nvPr/>
          </p:nvSpPr>
          <p:spPr>
            <a:xfrm>
              <a:off x="-983175" y="1905550"/>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983175" y="2019100"/>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983175" y="1792000"/>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3"/>
          <p:cNvSpPr txBox="1"/>
          <p:nvPr>
            <p:ph idx="2" type="title"/>
          </p:nvPr>
        </p:nvSpPr>
        <p:spPr>
          <a:xfrm>
            <a:off x="4862484" y="1953100"/>
            <a:ext cx="3080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190" name="Shape 190"/>
        <p:cNvGrpSpPr/>
        <p:nvPr/>
      </p:nvGrpSpPr>
      <p:grpSpPr>
        <a:xfrm>
          <a:off x="0" y="0"/>
          <a:ext cx="0" cy="0"/>
          <a:chOff x="0" y="0"/>
          <a:chExt cx="0" cy="0"/>
        </a:xfrm>
      </p:grpSpPr>
      <p:sp>
        <p:nvSpPr>
          <p:cNvPr id="191" name="Google Shape;191;p21"/>
          <p:cNvSpPr txBox="1"/>
          <p:nvPr>
            <p:ph type="title"/>
          </p:nvPr>
        </p:nvSpPr>
        <p:spPr>
          <a:xfrm>
            <a:off x="4781550" y="1693375"/>
            <a:ext cx="3006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2" name="Google Shape;192;p21"/>
          <p:cNvSpPr txBox="1"/>
          <p:nvPr>
            <p:ph idx="1" type="subTitle"/>
          </p:nvPr>
        </p:nvSpPr>
        <p:spPr>
          <a:xfrm>
            <a:off x="4572000" y="2457450"/>
            <a:ext cx="2952600" cy="82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193" name="Google Shape;193;p21"/>
          <p:cNvSpPr/>
          <p:nvPr/>
        </p:nvSpPr>
        <p:spPr>
          <a:xfrm>
            <a:off x="7539200" y="2543400"/>
            <a:ext cx="16047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7539200" y="2656950"/>
            <a:ext cx="16047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7539200" y="2429850"/>
            <a:ext cx="16047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_AND_BODY_2_2">
    <p:spTree>
      <p:nvGrpSpPr>
        <p:cNvPr id="196" name="Shape 196"/>
        <p:cNvGrpSpPr/>
        <p:nvPr/>
      </p:nvGrpSpPr>
      <p:grpSpPr>
        <a:xfrm>
          <a:off x="0" y="0"/>
          <a:ext cx="0" cy="0"/>
          <a:chOff x="0" y="0"/>
          <a:chExt cx="0" cy="0"/>
        </a:xfrm>
      </p:grpSpPr>
      <p:sp>
        <p:nvSpPr>
          <p:cNvPr id="197" name="Google Shape;197;p22"/>
          <p:cNvSpPr txBox="1"/>
          <p:nvPr>
            <p:ph type="title"/>
          </p:nvPr>
        </p:nvSpPr>
        <p:spPr>
          <a:xfrm>
            <a:off x="4781550" y="1282663"/>
            <a:ext cx="2738400" cy="321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22"/>
          <p:cNvSpPr/>
          <p:nvPr/>
        </p:nvSpPr>
        <p:spPr>
          <a:xfrm>
            <a:off x="7539200" y="2543400"/>
            <a:ext cx="16047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7539200" y="2656950"/>
            <a:ext cx="16047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7539200" y="2429850"/>
            <a:ext cx="16047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idx="1" type="subTitle"/>
          </p:nvPr>
        </p:nvSpPr>
        <p:spPr>
          <a:xfrm>
            <a:off x="4781550" y="2981888"/>
            <a:ext cx="1824000" cy="25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highlight>
                  <a:schemeClr val="lt2"/>
                </a:highlight>
              </a:defRPr>
            </a:lvl1pPr>
            <a:lvl2pPr lvl="1" rtl="0">
              <a:lnSpc>
                <a:spcPct val="100000"/>
              </a:lnSpc>
              <a:spcBef>
                <a:spcPts val="0"/>
              </a:spcBef>
              <a:spcAft>
                <a:spcPts val="0"/>
              </a:spcAft>
              <a:buNone/>
              <a:defRPr b="1" sz="1600">
                <a:highlight>
                  <a:schemeClr val="lt2"/>
                </a:highlight>
              </a:defRPr>
            </a:lvl2pPr>
            <a:lvl3pPr lvl="2" rtl="0">
              <a:lnSpc>
                <a:spcPct val="100000"/>
              </a:lnSpc>
              <a:spcBef>
                <a:spcPts val="0"/>
              </a:spcBef>
              <a:spcAft>
                <a:spcPts val="0"/>
              </a:spcAft>
              <a:buNone/>
              <a:defRPr b="1" sz="1600">
                <a:highlight>
                  <a:schemeClr val="lt2"/>
                </a:highlight>
              </a:defRPr>
            </a:lvl3pPr>
            <a:lvl4pPr lvl="3" rtl="0">
              <a:lnSpc>
                <a:spcPct val="100000"/>
              </a:lnSpc>
              <a:spcBef>
                <a:spcPts val="0"/>
              </a:spcBef>
              <a:spcAft>
                <a:spcPts val="0"/>
              </a:spcAft>
              <a:buNone/>
              <a:defRPr b="1" sz="1600">
                <a:highlight>
                  <a:schemeClr val="lt2"/>
                </a:highlight>
              </a:defRPr>
            </a:lvl4pPr>
            <a:lvl5pPr lvl="4" rtl="0">
              <a:lnSpc>
                <a:spcPct val="100000"/>
              </a:lnSpc>
              <a:spcBef>
                <a:spcPts val="0"/>
              </a:spcBef>
              <a:spcAft>
                <a:spcPts val="0"/>
              </a:spcAft>
              <a:buNone/>
              <a:defRPr b="1" sz="1600">
                <a:highlight>
                  <a:schemeClr val="lt2"/>
                </a:highlight>
              </a:defRPr>
            </a:lvl5pPr>
            <a:lvl6pPr lvl="5" rtl="0">
              <a:lnSpc>
                <a:spcPct val="100000"/>
              </a:lnSpc>
              <a:spcBef>
                <a:spcPts val="0"/>
              </a:spcBef>
              <a:spcAft>
                <a:spcPts val="0"/>
              </a:spcAft>
              <a:buNone/>
              <a:defRPr b="1" sz="1600">
                <a:highlight>
                  <a:schemeClr val="lt2"/>
                </a:highlight>
              </a:defRPr>
            </a:lvl6pPr>
            <a:lvl7pPr lvl="6" rtl="0">
              <a:lnSpc>
                <a:spcPct val="100000"/>
              </a:lnSpc>
              <a:spcBef>
                <a:spcPts val="0"/>
              </a:spcBef>
              <a:spcAft>
                <a:spcPts val="0"/>
              </a:spcAft>
              <a:buNone/>
              <a:defRPr b="1" sz="1600">
                <a:highlight>
                  <a:schemeClr val="lt2"/>
                </a:highlight>
              </a:defRPr>
            </a:lvl7pPr>
            <a:lvl8pPr lvl="7" rtl="0">
              <a:lnSpc>
                <a:spcPct val="100000"/>
              </a:lnSpc>
              <a:spcBef>
                <a:spcPts val="0"/>
              </a:spcBef>
              <a:spcAft>
                <a:spcPts val="0"/>
              </a:spcAft>
              <a:buNone/>
              <a:defRPr b="1" sz="1600">
                <a:highlight>
                  <a:schemeClr val="lt2"/>
                </a:highlight>
              </a:defRPr>
            </a:lvl8pPr>
            <a:lvl9pPr lvl="8" rtl="0">
              <a:lnSpc>
                <a:spcPct val="100000"/>
              </a:lnSpc>
              <a:spcBef>
                <a:spcPts val="0"/>
              </a:spcBef>
              <a:spcAft>
                <a:spcPts val="0"/>
              </a:spcAft>
              <a:buNone/>
              <a:defRPr b="1" sz="1600">
                <a:highlight>
                  <a:schemeClr val="lt2"/>
                </a:highlight>
              </a:defRPr>
            </a:lvl9pPr>
          </a:lstStyle>
          <a:p/>
        </p:txBody>
      </p:sp>
      <p:sp>
        <p:nvSpPr>
          <p:cNvPr id="202" name="Google Shape;202;p22"/>
          <p:cNvSpPr txBox="1"/>
          <p:nvPr>
            <p:ph idx="2" type="subTitle"/>
          </p:nvPr>
        </p:nvSpPr>
        <p:spPr>
          <a:xfrm>
            <a:off x="4781550" y="3229934"/>
            <a:ext cx="20205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p:txBody>
      </p:sp>
      <p:sp>
        <p:nvSpPr>
          <p:cNvPr id="203" name="Google Shape;203;p22"/>
          <p:cNvSpPr txBox="1"/>
          <p:nvPr>
            <p:ph idx="3" type="subTitle"/>
          </p:nvPr>
        </p:nvSpPr>
        <p:spPr>
          <a:xfrm>
            <a:off x="4781550" y="1904595"/>
            <a:ext cx="1819800" cy="25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highlight>
                  <a:schemeClr val="lt2"/>
                </a:highlight>
              </a:defRPr>
            </a:lvl1pPr>
            <a:lvl2pPr lvl="1" rtl="0">
              <a:lnSpc>
                <a:spcPct val="100000"/>
              </a:lnSpc>
              <a:spcBef>
                <a:spcPts val="0"/>
              </a:spcBef>
              <a:spcAft>
                <a:spcPts val="0"/>
              </a:spcAft>
              <a:buNone/>
              <a:defRPr b="1" sz="1600">
                <a:highlight>
                  <a:schemeClr val="lt2"/>
                </a:highlight>
              </a:defRPr>
            </a:lvl2pPr>
            <a:lvl3pPr lvl="2" rtl="0">
              <a:lnSpc>
                <a:spcPct val="100000"/>
              </a:lnSpc>
              <a:spcBef>
                <a:spcPts val="0"/>
              </a:spcBef>
              <a:spcAft>
                <a:spcPts val="0"/>
              </a:spcAft>
              <a:buNone/>
              <a:defRPr b="1" sz="1600">
                <a:highlight>
                  <a:schemeClr val="lt2"/>
                </a:highlight>
              </a:defRPr>
            </a:lvl3pPr>
            <a:lvl4pPr lvl="3" rtl="0">
              <a:lnSpc>
                <a:spcPct val="100000"/>
              </a:lnSpc>
              <a:spcBef>
                <a:spcPts val="0"/>
              </a:spcBef>
              <a:spcAft>
                <a:spcPts val="0"/>
              </a:spcAft>
              <a:buNone/>
              <a:defRPr b="1" sz="1600">
                <a:highlight>
                  <a:schemeClr val="lt2"/>
                </a:highlight>
              </a:defRPr>
            </a:lvl4pPr>
            <a:lvl5pPr lvl="4" rtl="0">
              <a:lnSpc>
                <a:spcPct val="100000"/>
              </a:lnSpc>
              <a:spcBef>
                <a:spcPts val="0"/>
              </a:spcBef>
              <a:spcAft>
                <a:spcPts val="0"/>
              </a:spcAft>
              <a:buNone/>
              <a:defRPr b="1" sz="1600">
                <a:highlight>
                  <a:schemeClr val="lt2"/>
                </a:highlight>
              </a:defRPr>
            </a:lvl5pPr>
            <a:lvl6pPr lvl="5" rtl="0">
              <a:lnSpc>
                <a:spcPct val="100000"/>
              </a:lnSpc>
              <a:spcBef>
                <a:spcPts val="0"/>
              </a:spcBef>
              <a:spcAft>
                <a:spcPts val="0"/>
              </a:spcAft>
              <a:buNone/>
              <a:defRPr b="1" sz="1600">
                <a:highlight>
                  <a:schemeClr val="lt2"/>
                </a:highlight>
              </a:defRPr>
            </a:lvl6pPr>
            <a:lvl7pPr lvl="6" rtl="0">
              <a:lnSpc>
                <a:spcPct val="100000"/>
              </a:lnSpc>
              <a:spcBef>
                <a:spcPts val="0"/>
              </a:spcBef>
              <a:spcAft>
                <a:spcPts val="0"/>
              </a:spcAft>
              <a:buNone/>
              <a:defRPr b="1" sz="1600">
                <a:highlight>
                  <a:schemeClr val="lt2"/>
                </a:highlight>
              </a:defRPr>
            </a:lvl7pPr>
            <a:lvl8pPr lvl="7" rtl="0">
              <a:lnSpc>
                <a:spcPct val="100000"/>
              </a:lnSpc>
              <a:spcBef>
                <a:spcPts val="0"/>
              </a:spcBef>
              <a:spcAft>
                <a:spcPts val="0"/>
              </a:spcAft>
              <a:buNone/>
              <a:defRPr b="1" sz="1600">
                <a:highlight>
                  <a:schemeClr val="lt2"/>
                </a:highlight>
              </a:defRPr>
            </a:lvl8pPr>
            <a:lvl9pPr lvl="8" rtl="0">
              <a:lnSpc>
                <a:spcPct val="100000"/>
              </a:lnSpc>
              <a:spcBef>
                <a:spcPts val="0"/>
              </a:spcBef>
              <a:spcAft>
                <a:spcPts val="0"/>
              </a:spcAft>
              <a:buNone/>
              <a:defRPr b="1" sz="1600">
                <a:highlight>
                  <a:schemeClr val="lt2"/>
                </a:highlight>
              </a:defRPr>
            </a:lvl9pPr>
          </a:lstStyle>
          <a:p/>
        </p:txBody>
      </p:sp>
      <p:sp>
        <p:nvSpPr>
          <p:cNvPr id="204" name="Google Shape;204;p22"/>
          <p:cNvSpPr txBox="1"/>
          <p:nvPr>
            <p:ph idx="4" type="subTitle"/>
          </p:nvPr>
        </p:nvSpPr>
        <p:spPr>
          <a:xfrm>
            <a:off x="4781550" y="2160492"/>
            <a:ext cx="20208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_1">
    <p:spTree>
      <p:nvGrpSpPr>
        <p:cNvPr id="205" name="Shape 205"/>
        <p:cNvGrpSpPr/>
        <p:nvPr/>
      </p:nvGrpSpPr>
      <p:grpSpPr>
        <a:xfrm>
          <a:off x="0" y="0"/>
          <a:ext cx="0" cy="0"/>
          <a:chOff x="0" y="0"/>
          <a:chExt cx="0" cy="0"/>
        </a:xfrm>
      </p:grpSpPr>
      <p:sp>
        <p:nvSpPr>
          <p:cNvPr id="206" name="Google Shape;206;p23"/>
          <p:cNvSpPr txBox="1"/>
          <p:nvPr>
            <p:ph type="title"/>
          </p:nvPr>
        </p:nvSpPr>
        <p:spPr>
          <a:xfrm>
            <a:off x="1314450" y="1693375"/>
            <a:ext cx="3176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23"/>
          <p:cNvSpPr txBox="1"/>
          <p:nvPr>
            <p:ph idx="1" type="subTitle"/>
          </p:nvPr>
        </p:nvSpPr>
        <p:spPr>
          <a:xfrm>
            <a:off x="1634275" y="2470463"/>
            <a:ext cx="2973000" cy="82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p:txBody>
      </p:sp>
      <p:sp>
        <p:nvSpPr>
          <p:cNvPr id="208" name="Google Shape;208;p23"/>
          <p:cNvSpPr/>
          <p:nvPr/>
        </p:nvSpPr>
        <p:spPr>
          <a:xfrm>
            <a:off x="-9525" y="2543400"/>
            <a:ext cx="16047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9525" y="2656950"/>
            <a:ext cx="16047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9525" y="2429850"/>
            <a:ext cx="16047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2_1_1">
    <p:bg>
      <p:bgPr>
        <a:solidFill>
          <a:schemeClr val="dk1"/>
        </a:solidFill>
      </p:bgPr>
    </p:bg>
    <p:spTree>
      <p:nvGrpSpPr>
        <p:cNvPr id="211" name="Shape 211"/>
        <p:cNvGrpSpPr/>
        <p:nvPr/>
      </p:nvGrpSpPr>
      <p:grpSpPr>
        <a:xfrm>
          <a:off x="0" y="0"/>
          <a:ext cx="0" cy="0"/>
          <a:chOff x="0" y="0"/>
          <a:chExt cx="0" cy="0"/>
        </a:xfrm>
      </p:grpSpPr>
      <p:sp>
        <p:nvSpPr>
          <p:cNvPr id="212" name="Google Shape;212;p24"/>
          <p:cNvSpPr txBox="1"/>
          <p:nvPr>
            <p:ph type="title"/>
          </p:nvPr>
        </p:nvSpPr>
        <p:spPr>
          <a:xfrm>
            <a:off x="3957375" y="1884325"/>
            <a:ext cx="2224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3" name="Google Shape;213;p24"/>
          <p:cNvSpPr txBox="1"/>
          <p:nvPr>
            <p:ph idx="1" type="subTitle"/>
          </p:nvPr>
        </p:nvSpPr>
        <p:spPr>
          <a:xfrm>
            <a:off x="3957375" y="2478588"/>
            <a:ext cx="3157500" cy="82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p:txBody>
      </p:sp>
      <p:sp>
        <p:nvSpPr>
          <p:cNvPr id="214" name="Google Shape;214;p24"/>
          <p:cNvSpPr/>
          <p:nvPr/>
        </p:nvSpPr>
        <p:spPr>
          <a:xfrm>
            <a:off x="7539200" y="2543400"/>
            <a:ext cx="16047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7539200" y="2656950"/>
            <a:ext cx="16047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7539200" y="2429850"/>
            <a:ext cx="16047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9525" y="2543400"/>
            <a:ext cx="16047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9525" y="2656950"/>
            <a:ext cx="16047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9525" y="2429850"/>
            <a:ext cx="16047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TWO_COLUMNS_1_1_1">
    <p:spTree>
      <p:nvGrpSpPr>
        <p:cNvPr id="220" name="Shape 220"/>
        <p:cNvGrpSpPr/>
        <p:nvPr/>
      </p:nvGrpSpPr>
      <p:grpSpPr>
        <a:xfrm>
          <a:off x="0" y="0"/>
          <a:ext cx="0" cy="0"/>
          <a:chOff x="0" y="0"/>
          <a:chExt cx="0" cy="0"/>
        </a:xfrm>
      </p:grpSpPr>
      <p:sp>
        <p:nvSpPr>
          <p:cNvPr id="221" name="Google Shape;221;p25"/>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2" name="Google Shape;222;p25"/>
          <p:cNvSpPr txBox="1"/>
          <p:nvPr>
            <p:ph idx="1" type="subTitle"/>
          </p:nvPr>
        </p:nvSpPr>
        <p:spPr>
          <a:xfrm>
            <a:off x="1969725" y="1895746"/>
            <a:ext cx="1487400" cy="260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highlight>
                  <a:schemeClr val="lt2"/>
                </a:highlight>
              </a:defRPr>
            </a:lvl1pPr>
            <a:lvl2pPr lvl="1" rtl="0">
              <a:lnSpc>
                <a:spcPct val="100000"/>
              </a:lnSpc>
              <a:spcBef>
                <a:spcPts val="0"/>
              </a:spcBef>
              <a:spcAft>
                <a:spcPts val="0"/>
              </a:spcAft>
              <a:buNone/>
              <a:defRPr b="1" sz="1600">
                <a:highlight>
                  <a:schemeClr val="lt2"/>
                </a:highlight>
              </a:defRPr>
            </a:lvl2pPr>
            <a:lvl3pPr lvl="2" rtl="0">
              <a:lnSpc>
                <a:spcPct val="100000"/>
              </a:lnSpc>
              <a:spcBef>
                <a:spcPts val="0"/>
              </a:spcBef>
              <a:spcAft>
                <a:spcPts val="0"/>
              </a:spcAft>
              <a:buNone/>
              <a:defRPr b="1" sz="1600">
                <a:highlight>
                  <a:schemeClr val="lt2"/>
                </a:highlight>
              </a:defRPr>
            </a:lvl3pPr>
            <a:lvl4pPr lvl="3" rtl="0">
              <a:lnSpc>
                <a:spcPct val="100000"/>
              </a:lnSpc>
              <a:spcBef>
                <a:spcPts val="0"/>
              </a:spcBef>
              <a:spcAft>
                <a:spcPts val="0"/>
              </a:spcAft>
              <a:buNone/>
              <a:defRPr b="1" sz="1600">
                <a:highlight>
                  <a:schemeClr val="lt2"/>
                </a:highlight>
              </a:defRPr>
            </a:lvl4pPr>
            <a:lvl5pPr lvl="4" rtl="0">
              <a:lnSpc>
                <a:spcPct val="100000"/>
              </a:lnSpc>
              <a:spcBef>
                <a:spcPts val="0"/>
              </a:spcBef>
              <a:spcAft>
                <a:spcPts val="0"/>
              </a:spcAft>
              <a:buNone/>
              <a:defRPr b="1" sz="1600">
                <a:highlight>
                  <a:schemeClr val="lt2"/>
                </a:highlight>
              </a:defRPr>
            </a:lvl5pPr>
            <a:lvl6pPr lvl="5" rtl="0">
              <a:lnSpc>
                <a:spcPct val="100000"/>
              </a:lnSpc>
              <a:spcBef>
                <a:spcPts val="0"/>
              </a:spcBef>
              <a:spcAft>
                <a:spcPts val="0"/>
              </a:spcAft>
              <a:buNone/>
              <a:defRPr b="1" sz="1600">
                <a:highlight>
                  <a:schemeClr val="lt2"/>
                </a:highlight>
              </a:defRPr>
            </a:lvl6pPr>
            <a:lvl7pPr lvl="6" rtl="0">
              <a:lnSpc>
                <a:spcPct val="100000"/>
              </a:lnSpc>
              <a:spcBef>
                <a:spcPts val="0"/>
              </a:spcBef>
              <a:spcAft>
                <a:spcPts val="0"/>
              </a:spcAft>
              <a:buNone/>
              <a:defRPr b="1" sz="1600">
                <a:highlight>
                  <a:schemeClr val="lt2"/>
                </a:highlight>
              </a:defRPr>
            </a:lvl7pPr>
            <a:lvl8pPr lvl="7" rtl="0">
              <a:lnSpc>
                <a:spcPct val="100000"/>
              </a:lnSpc>
              <a:spcBef>
                <a:spcPts val="0"/>
              </a:spcBef>
              <a:spcAft>
                <a:spcPts val="0"/>
              </a:spcAft>
              <a:buNone/>
              <a:defRPr b="1" sz="1600">
                <a:highlight>
                  <a:schemeClr val="lt2"/>
                </a:highlight>
              </a:defRPr>
            </a:lvl8pPr>
            <a:lvl9pPr lvl="8" rtl="0">
              <a:lnSpc>
                <a:spcPct val="100000"/>
              </a:lnSpc>
              <a:spcBef>
                <a:spcPts val="0"/>
              </a:spcBef>
              <a:spcAft>
                <a:spcPts val="0"/>
              </a:spcAft>
              <a:buNone/>
              <a:defRPr b="1" sz="1600">
                <a:highlight>
                  <a:schemeClr val="lt2"/>
                </a:highlight>
              </a:defRPr>
            </a:lvl9pPr>
          </a:lstStyle>
          <a:p/>
        </p:txBody>
      </p:sp>
      <p:sp>
        <p:nvSpPr>
          <p:cNvPr id="223" name="Google Shape;223;p25"/>
          <p:cNvSpPr txBox="1"/>
          <p:nvPr>
            <p:ph idx="2" type="subTitle"/>
          </p:nvPr>
        </p:nvSpPr>
        <p:spPr>
          <a:xfrm>
            <a:off x="1969725" y="2195975"/>
            <a:ext cx="2020800" cy="63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24" name="Google Shape;224;p25"/>
          <p:cNvSpPr txBox="1"/>
          <p:nvPr>
            <p:ph idx="3" type="subTitle"/>
          </p:nvPr>
        </p:nvSpPr>
        <p:spPr>
          <a:xfrm>
            <a:off x="5705915" y="3322156"/>
            <a:ext cx="1487400" cy="25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600">
                <a:highlight>
                  <a:schemeClr val="lt2"/>
                </a:highlight>
              </a:defRPr>
            </a:lvl1pPr>
            <a:lvl2pPr lvl="1" rtl="0" algn="r">
              <a:lnSpc>
                <a:spcPct val="100000"/>
              </a:lnSpc>
              <a:spcBef>
                <a:spcPts val="0"/>
              </a:spcBef>
              <a:spcAft>
                <a:spcPts val="0"/>
              </a:spcAft>
              <a:buNone/>
              <a:defRPr b="1" sz="1600">
                <a:highlight>
                  <a:schemeClr val="lt2"/>
                </a:highlight>
              </a:defRPr>
            </a:lvl2pPr>
            <a:lvl3pPr lvl="2" rtl="0" algn="r">
              <a:lnSpc>
                <a:spcPct val="100000"/>
              </a:lnSpc>
              <a:spcBef>
                <a:spcPts val="0"/>
              </a:spcBef>
              <a:spcAft>
                <a:spcPts val="0"/>
              </a:spcAft>
              <a:buNone/>
              <a:defRPr b="1" sz="1600">
                <a:highlight>
                  <a:schemeClr val="lt2"/>
                </a:highlight>
              </a:defRPr>
            </a:lvl3pPr>
            <a:lvl4pPr lvl="3" rtl="0" algn="r">
              <a:lnSpc>
                <a:spcPct val="100000"/>
              </a:lnSpc>
              <a:spcBef>
                <a:spcPts val="0"/>
              </a:spcBef>
              <a:spcAft>
                <a:spcPts val="0"/>
              </a:spcAft>
              <a:buNone/>
              <a:defRPr b="1" sz="1600">
                <a:highlight>
                  <a:schemeClr val="lt2"/>
                </a:highlight>
              </a:defRPr>
            </a:lvl4pPr>
            <a:lvl5pPr lvl="4" rtl="0" algn="r">
              <a:lnSpc>
                <a:spcPct val="100000"/>
              </a:lnSpc>
              <a:spcBef>
                <a:spcPts val="0"/>
              </a:spcBef>
              <a:spcAft>
                <a:spcPts val="0"/>
              </a:spcAft>
              <a:buNone/>
              <a:defRPr b="1" sz="1600">
                <a:highlight>
                  <a:schemeClr val="lt2"/>
                </a:highlight>
              </a:defRPr>
            </a:lvl5pPr>
            <a:lvl6pPr lvl="5" rtl="0" algn="r">
              <a:lnSpc>
                <a:spcPct val="100000"/>
              </a:lnSpc>
              <a:spcBef>
                <a:spcPts val="0"/>
              </a:spcBef>
              <a:spcAft>
                <a:spcPts val="0"/>
              </a:spcAft>
              <a:buNone/>
              <a:defRPr b="1" sz="1600">
                <a:highlight>
                  <a:schemeClr val="lt2"/>
                </a:highlight>
              </a:defRPr>
            </a:lvl6pPr>
            <a:lvl7pPr lvl="6" rtl="0" algn="r">
              <a:lnSpc>
                <a:spcPct val="100000"/>
              </a:lnSpc>
              <a:spcBef>
                <a:spcPts val="0"/>
              </a:spcBef>
              <a:spcAft>
                <a:spcPts val="0"/>
              </a:spcAft>
              <a:buNone/>
              <a:defRPr b="1" sz="1600">
                <a:highlight>
                  <a:schemeClr val="lt2"/>
                </a:highlight>
              </a:defRPr>
            </a:lvl7pPr>
            <a:lvl8pPr lvl="7" rtl="0" algn="r">
              <a:lnSpc>
                <a:spcPct val="100000"/>
              </a:lnSpc>
              <a:spcBef>
                <a:spcPts val="0"/>
              </a:spcBef>
              <a:spcAft>
                <a:spcPts val="0"/>
              </a:spcAft>
              <a:buNone/>
              <a:defRPr b="1" sz="1600">
                <a:highlight>
                  <a:schemeClr val="lt2"/>
                </a:highlight>
              </a:defRPr>
            </a:lvl8pPr>
            <a:lvl9pPr lvl="8" rtl="0" algn="r">
              <a:lnSpc>
                <a:spcPct val="100000"/>
              </a:lnSpc>
              <a:spcBef>
                <a:spcPts val="0"/>
              </a:spcBef>
              <a:spcAft>
                <a:spcPts val="0"/>
              </a:spcAft>
              <a:buNone/>
              <a:defRPr b="1" sz="1600">
                <a:highlight>
                  <a:schemeClr val="lt2"/>
                </a:highlight>
              </a:defRPr>
            </a:lvl9pPr>
          </a:lstStyle>
          <a:p/>
        </p:txBody>
      </p:sp>
      <p:sp>
        <p:nvSpPr>
          <p:cNvPr id="225" name="Google Shape;225;p25"/>
          <p:cNvSpPr txBox="1"/>
          <p:nvPr>
            <p:ph idx="4" type="subTitle"/>
          </p:nvPr>
        </p:nvSpPr>
        <p:spPr>
          <a:xfrm>
            <a:off x="5172815" y="3612284"/>
            <a:ext cx="2020500" cy="630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226" name="Google Shape;226;p25"/>
          <p:cNvSpPr txBox="1"/>
          <p:nvPr>
            <p:ph idx="5" type="subTitle"/>
          </p:nvPr>
        </p:nvSpPr>
        <p:spPr>
          <a:xfrm>
            <a:off x="1969724" y="3322156"/>
            <a:ext cx="1487400" cy="25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600">
                <a:highlight>
                  <a:schemeClr val="lt2"/>
                </a:highlight>
              </a:defRPr>
            </a:lvl1pPr>
            <a:lvl2pPr lvl="1" rtl="0">
              <a:lnSpc>
                <a:spcPct val="100000"/>
              </a:lnSpc>
              <a:spcBef>
                <a:spcPts val="0"/>
              </a:spcBef>
              <a:spcAft>
                <a:spcPts val="0"/>
              </a:spcAft>
              <a:buNone/>
              <a:defRPr b="1" sz="1600">
                <a:highlight>
                  <a:schemeClr val="lt2"/>
                </a:highlight>
              </a:defRPr>
            </a:lvl2pPr>
            <a:lvl3pPr lvl="2" rtl="0">
              <a:lnSpc>
                <a:spcPct val="100000"/>
              </a:lnSpc>
              <a:spcBef>
                <a:spcPts val="0"/>
              </a:spcBef>
              <a:spcAft>
                <a:spcPts val="0"/>
              </a:spcAft>
              <a:buNone/>
              <a:defRPr b="1" sz="1600">
                <a:highlight>
                  <a:schemeClr val="lt2"/>
                </a:highlight>
              </a:defRPr>
            </a:lvl3pPr>
            <a:lvl4pPr lvl="3" rtl="0">
              <a:lnSpc>
                <a:spcPct val="100000"/>
              </a:lnSpc>
              <a:spcBef>
                <a:spcPts val="0"/>
              </a:spcBef>
              <a:spcAft>
                <a:spcPts val="0"/>
              </a:spcAft>
              <a:buNone/>
              <a:defRPr b="1" sz="1600">
                <a:highlight>
                  <a:schemeClr val="lt2"/>
                </a:highlight>
              </a:defRPr>
            </a:lvl4pPr>
            <a:lvl5pPr lvl="4" rtl="0">
              <a:lnSpc>
                <a:spcPct val="100000"/>
              </a:lnSpc>
              <a:spcBef>
                <a:spcPts val="0"/>
              </a:spcBef>
              <a:spcAft>
                <a:spcPts val="0"/>
              </a:spcAft>
              <a:buNone/>
              <a:defRPr b="1" sz="1600">
                <a:highlight>
                  <a:schemeClr val="lt2"/>
                </a:highlight>
              </a:defRPr>
            </a:lvl5pPr>
            <a:lvl6pPr lvl="5" rtl="0">
              <a:lnSpc>
                <a:spcPct val="100000"/>
              </a:lnSpc>
              <a:spcBef>
                <a:spcPts val="0"/>
              </a:spcBef>
              <a:spcAft>
                <a:spcPts val="0"/>
              </a:spcAft>
              <a:buNone/>
              <a:defRPr b="1" sz="1600">
                <a:highlight>
                  <a:schemeClr val="lt2"/>
                </a:highlight>
              </a:defRPr>
            </a:lvl6pPr>
            <a:lvl7pPr lvl="6" rtl="0">
              <a:lnSpc>
                <a:spcPct val="100000"/>
              </a:lnSpc>
              <a:spcBef>
                <a:spcPts val="0"/>
              </a:spcBef>
              <a:spcAft>
                <a:spcPts val="0"/>
              </a:spcAft>
              <a:buNone/>
              <a:defRPr b="1" sz="1600">
                <a:highlight>
                  <a:schemeClr val="lt2"/>
                </a:highlight>
              </a:defRPr>
            </a:lvl7pPr>
            <a:lvl8pPr lvl="7" rtl="0">
              <a:lnSpc>
                <a:spcPct val="100000"/>
              </a:lnSpc>
              <a:spcBef>
                <a:spcPts val="0"/>
              </a:spcBef>
              <a:spcAft>
                <a:spcPts val="0"/>
              </a:spcAft>
              <a:buNone/>
              <a:defRPr b="1" sz="1600">
                <a:highlight>
                  <a:schemeClr val="lt2"/>
                </a:highlight>
              </a:defRPr>
            </a:lvl8pPr>
            <a:lvl9pPr lvl="8" rtl="0">
              <a:lnSpc>
                <a:spcPct val="100000"/>
              </a:lnSpc>
              <a:spcBef>
                <a:spcPts val="0"/>
              </a:spcBef>
              <a:spcAft>
                <a:spcPts val="0"/>
              </a:spcAft>
              <a:buNone/>
              <a:defRPr b="1" sz="1600">
                <a:highlight>
                  <a:schemeClr val="lt2"/>
                </a:highlight>
              </a:defRPr>
            </a:lvl9pPr>
          </a:lstStyle>
          <a:p/>
        </p:txBody>
      </p:sp>
      <p:sp>
        <p:nvSpPr>
          <p:cNvPr id="227" name="Google Shape;227;p25"/>
          <p:cNvSpPr txBox="1"/>
          <p:nvPr>
            <p:ph idx="6" type="subTitle"/>
          </p:nvPr>
        </p:nvSpPr>
        <p:spPr>
          <a:xfrm>
            <a:off x="1969724" y="3612284"/>
            <a:ext cx="2020800" cy="630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228" name="Google Shape;228;p25"/>
          <p:cNvSpPr txBox="1"/>
          <p:nvPr>
            <p:ph idx="7" type="subTitle"/>
          </p:nvPr>
        </p:nvSpPr>
        <p:spPr>
          <a:xfrm>
            <a:off x="5705915" y="1897996"/>
            <a:ext cx="1487400" cy="25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600">
                <a:highlight>
                  <a:schemeClr val="lt2"/>
                </a:highlight>
              </a:defRPr>
            </a:lvl1pPr>
            <a:lvl2pPr lvl="1" rtl="0" algn="r">
              <a:lnSpc>
                <a:spcPct val="100000"/>
              </a:lnSpc>
              <a:spcBef>
                <a:spcPts val="0"/>
              </a:spcBef>
              <a:spcAft>
                <a:spcPts val="0"/>
              </a:spcAft>
              <a:buNone/>
              <a:defRPr b="1" sz="1600">
                <a:highlight>
                  <a:schemeClr val="lt2"/>
                </a:highlight>
              </a:defRPr>
            </a:lvl2pPr>
            <a:lvl3pPr lvl="2" rtl="0" algn="r">
              <a:lnSpc>
                <a:spcPct val="100000"/>
              </a:lnSpc>
              <a:spcBef>
                <a:spcPts val="0"/>
              </a:spcBef>
              <a:spcAft>
                <a:spcPts val="0"/>
              </a:spcAft>
              <a:buNone/>
              <a:defRPr b="1" sz="1600">
                <a:highlight>
                  <a:schemeClr val="lt2"/>
                </a:highlight>
              </a:defRPr>
            </a:lvl3pPr>
            <a:lvl4pPr lvl="3" rtl="0" algn="r">
              <a:lnSpc>
                <a:spcPct val="100000"/>
              </a:lnSpc>
              <a:spcBef>
                <a:spcPts val="0"/>
              </a:spcBef>
              <a:spcAft>
                <a:spcPts val="0"/>
              </a:spcAft>
              <a:buNone/>
              <a:defRPr b="1" sz="1600">
                <a:highlight>
                  <a:schemeClr val="lt2"/>
                </a:highlight>
              </a:defRPr>
            </a:lvl4pPr>
            <a:lvl5pPr lvl="4" rtl="0" algn="r">
              <a:lnSpc>
                <a:spcPct val="100000"/>
              </a:lnSpc>
              <a:spcBef>
                <a:spcPts val="0"/>
              </a:spcBef>
              <a:spcAft>
                <a:spcPts val="0"/>
              </a:spcAft>
              <a:buNone/>
              <a:defRPr b="1" sz="1600">
                <a:highlight>
                  <a:schemeClr val="lt2"/>
                </a:highlight>
              </a:defRPr>
            </a:lvl5pPr>
            <a:lvl6pPr lvl="5" rtl="0" algn="r">
              <a:lnSpc>
                <a:spcPct val="100000"/>
              </a:lnSpc>
              <a:spcBef>
                <a:spcPts val="0"/>
              </a:spcBef>
              <a:spcAft>
                <a:spcPts val="0"/>
              </a:spcAft>
              <a:buNone/>
              <a:defRPr b="1" sz="1600">
                <a:highlight>
                  <a:schemeClr val="lt2"/>
                </a:highlight>
              </a:defRPr>
            </a:lvl6pPr>
            <a:lvl7pPr lvl="6" rtl="0" algn="r">
              <a:lnSpc>
                <a:spcPct val="100000"/>
              </a:lnSpc>
              <a:spcBef>
                <a:spcPts val="0"/>
              </a:spcBef>
              <a:spcAft>
                <a:spcPts val="0"/>
              </a:spcAft>
              <a:buNone/>
              <a:defRPr b="1" sz="1600">
                <a:highlight>
                  <a:schemeClr val="lt2"/>
                </a:highlight>
              </a:defRPr>
            </a:lvl7pPr>
            <a:lvl8pPr lvl="7" rtl="0" algn="r">
              <a:lnSpc>
                <a:spcPct val="100000"/>
              </a:lnSpc>
              <a:spcBef>
                <a:spcPts val="0"/>
              </a:spcBef>
              <a:spcAft>
                <a:spcPts val="0"/>
              </a:spcAft>
              <a:buNone/>
              <a:defRPr b="1" sz="1600">
                <a:highlight>
                  <a:schemeClr val="lt2"/>
                </a:highlight>
              </a:defRPr>
            </a:lvl8pPr>
            <a:lvl9pPr lvl="8" rtl="0" algn="r">
              <a:lnSpc>
                <a:spcPct val="100000"/>
              </a:lnSpc>
              <a:spcBef>
                <a:spcPts val="0"/>
              </a:spcBef>
              <a:spcAft>
                <a:spcPts val="0"/>
              </a:spcAft>
              <a:buNone/>
              <a:defRPr b="1" sz="1600">
                <a:highlight>
                  <a:schemeClr val="lt2"/>
                </a:highlight>
              </a:defRPr>
            </a:lvl9pPr>
          </a:lstStyle>
          <a:p/>
        </p:txBody>
      </p:sp>
      <p:sp>
        <p:nvSpPr>
          <p:cNvPr id="229" name="Google Shape;229;p25"/>
          <p:cNvSpPr txBox="1"/>
          <p:nvPr>
            <p:ph idx="8" type="subTitle"/>
          </p:nvPr>
        </p:nvSpPr>
        <p:spPr>
          <a:xfrm>
            <a:off x="5172515" y="2189342"/>
            <a:ext cx="2020800" cy="630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400"/>
            </a:lvl1pPr>
            <a:lvl2pPr lvl="1" rtl="0" algn="r">
              <a:lnSpc>
                <a:spcPct val="100000"/>
              </a:lnSpc>
              <a:spcBef>
                <a:spcPts val="0"/>
              </a:spcBef>
              <a:spcAft>
                <a:spcPts val="0"/>
              </a:spcAft>
              <a:buNone/>
              <a:defRPr sz="1400"/>
            </a:lvl2pPr>
            <a:lvl3pPr lvl="2" rtl="0" algn="r">
              <a:lnSpc>
                <a:spcPct val="100000"/>
              </a:lnSpc>
              <a:spcBef>
                <a:spcPts val="0"/>
              </a:spcBef>
              <a:spcAft>
                <a:spcPts val="0"/>
              </a:spcAft>
              <a:buNone/>
              <a:defRPr sz="1400"/>
            </a:lvl3pPr>
            <a:lvl4pPr lvl="3" rtl="0" algn="r">
              <a:lnSpc>
                <a:spcPct val="100000"/>
              </a:lnSpc>
              <a:spcBef>
                <a:spcPts val="0"/>
              </a:spcBef>
              <a:spcAft>
                <a:spcPts val="0"/>
              </a:spcAft>
              <a:buNone/>
              <a:defRPr sz="1400"/>
            </a:lvl4pPr>
            <a:lvl5pPr lvl="4" rtl="0" algn="r">
              <a:lnSpc>
                <a:spcPct val="100000"/>
              </a:lnSpc>
              <a:spcBef>
                <a:spcPts val="0"/>
              </a:spcBef>
              <a:spcAft>
                <a:spcPts val="0"/>
              </a:spcAft>
              <a:buNone/>
              <a:defRPr sz="1400"/>
            </a:lvl5pPr>
            <a:lvl6pPr lvl="5" rtl="0" algn="r">
              <a:lnSpc>
                <a:spcPct val="100000"/>
              </a:lnSpc>
              <a:spcBef>
                <a:spcPts val="0"/>
              </a:spcBef>
              <a:spcAft>
                <a:spcPts val="0"/>
              </a:spcAft>
              <a:buNone/>
              <a:defRPr sz="1400"/>
            </a:lvl6pPr>
            <a:lvl7pPr lvl="6" rtl="0" algn="r">
              <a:lnSpc>
                <a:spcPct val="100000"/>
              </a:lnSpc>
              <a:spcBef>
                <a:spcPts val="0"/>
              </a:spcBef>
              <a:spcAft>
                <a:spcPts val="0"/>
              </a:spcAft>
              <a:buNone/>
              <a:defRPr sz="1400"/>
            </a:lvl7pPr>
            <a:lvl8pPr lvl="7" rtl="0" algn="r">
              <a:lnSpc>
                <a:spcPct val="100000"/>
              </a:lnSpc>
              <a:spcBef>
                <a:spcPts val="0"/>
              </a:spcBef>
              <a:spcAft>
                <a:spcPts val="0"/>
              </a:spcAft>
              <a:buNone/>
              <a:defRPr sz="1400"/>
            </a:lvl8pPr>
            <a:lvl9pPr lvl="8" rtl="0" algn="r">
              <a:lnSpc>
                <a:spcPct val="100000"/>
              </a:lnSpc>
              <a:spcBef>
                <a:spcPts val="0"/>
              </a:spcBef>
              <a:spcAft>
                <a:spcPts val="0"/>
              </a:spcAft>
              <a:buNone/>
              <a:defRPr sz="1400"/>
            </a:lvl9pPr>
          </a:lstStyle>
          <a:p/>
        </p:txBody>
      </p:sp>
      <p:sp>
        <p:nvSpPr>
          <p:cNvPr id="230" name="Google Shape;230;p25"/>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 name="Google Shape;231;p25"/>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 name="Google Shape;232;p25"/>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3" name="Google Shape;233;p25"/>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 name="Google Shape;234;p25"/>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 name="Google Shape;235;p25"/>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_1_1">
    <p:spTree>
      <p:nvGrpSpPr>
        <p:cNvPr id="236" name="Shape 236"/>
        <p:cNvGrpSpPr/>
        <p:nvPr/>
      </p:nvGrpSpPr>
      <p:grpSpPr>
        <a:xfrm>
          <a:off x="0" y="0"/>
          <a:ext cx="0" cy="0"/>
          <a:chOff x="0" y="0"/>
          <a:chExt cx="0" cy="0"/>
        </a:xfrm>
      </p:grpSpPr>
      <p:sp>
        <p:nvSpPr>
          <p:cNvPr id="237" name="Google Shape;237;p26"/>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8" name="Google Shape;238;p26"/>
          <p:cNvSpPr txBox="1"/>
          <p:nvPr>
            <p:ph idx="1" type="subTitle"/>
          </p:nvPr>
        </p:nvSpPr>
        <p:spPr>
          <a:xfrm>
            <a:off x="986819" y="1913779"/>
            <a:ext cx="14874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239" name="Google Shape;239;p26"/>
          <p:cNvSpPr txBox="1"/>
          <p:nvPr>
            <p:ph idx="2" type="subTitle"/>
          </p:nvPr>
        </p:nvSpPr>
        <p:spPr>
          <a:xfrm>
            <a:off x="720119" y="2222883"/>
            <a:ext cx="2020800" cy="51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240" name="Google Shape;240;p26"/>
          <p:cNvSpPr txBox="1"/>
          <p:nvPr>
            <p:ph idx="3" type="subTitle"/>
          </p:nvPr>
        </p:nvSpPr>
        <p:spPr>
          <a:xfrm>
            <a:off x="3839103" y="3362579"/>
            <a:ext cx="14874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241" name="Google Shape;241;p26"/>
          <p:cNvSpPr txBox="1"/>
          <p:nvPr>
            <p:ph idx="4" type="subTitle"/>
          </p:nvPr>
        </p:nvSpPr>
        <p:spPr>
          <a:xfrm>
            <a:off x="3572553" y="3672434"/>
            <a:ext cx="2020500" cy="5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242" name="Google Shape;242;p26"/>
          <p:cNvSpPr txBox="1"/>
          <p:nvPr>
            <p:ph idx="5" type="subTitle"/>
          </p:nvPr>
        </p:nvSpPr>
        <p:spPr>
          <a:xfrm>
            <a:off x="986819" y="3364229"/>
            <a:ext cx="14874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243" name="Google Shape;243;p26"/>
          <p:cNvSpPr txBox="1"/>
          <p:nvPr>
            <p:ph idx="6" type="subTitle"/>
          </p:nvPr>
        </p:nvSpPr>
        <p:spPr>
          <a:xfrm>
            <a:off x="720119" y="3672434"/>
            <a:ext cx="2020800" cy="5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244" name="Google Shape;244;p26"/>
          <p:cNvSpPr txBox="1"/>
          <p:nvPr>
            <p:ph idx="7" type="subTitle"/>
          </p:nvPr>
        </p:nvSpPr>
        <p:spPr>
          <a:xfrm>
            <a:off x="3839103" y="1913779"/>
            <a:ext cx="14874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245" name="Google Shape;245;p26"/>
          <p:cNvSpPr txBox="1"/>
          <p:nvPr>
            <p:ph idx="8" type="subTitle"/>
          </p:nvPr>
        </p:nvSpPr>
        <p:spPr>
          <a:xfrm>
            <a:off x="3572403" y="2224983"/>
            <a:ext cx="2020800" cy="5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246" name="Google Shape;246;p26"/>
          <p:cNvSpPr txBox="1"/>
          <p:nvPr>
            <p:ph idx="9" type="subTitle"/>
          </p:nvPr>
        </p:nvSpPr>
        <p:spPr>
          <a:xfrm>
            <a:off x="6688815" y="3362579"/>
            <a:ext cx="1487400" cy="3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247" name="Google Shape;247;p26"/>
          <p:cNvSpPr txBox="1"/>
          <p:nvPr>
            <p:ph idx="13" type="subTitle"/>
          </p:nvPr>
        </p:nvSpPr>
        <p:spPr>
          <a:xfrm>
            <a:off x="6422265" y="3672434"/>
            <a:ext cx="2020500" cy="5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248" name="Google Shape;248;p26"/>
          <p:cNvSpPr txBox="1"/>
          <p:nvPr>
            <p:ph idx="14" type="subTitle"/>
          </p:nvPr>
        </p:nvSpPr>
        <p:spPr>
          <a:xfrm>
            <a:off x="6688815" y="1913779"/>
            <a:ext cx="1487400" cy="35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highlight>
                  <a:schemeClr val="lt2"/>
                </a:highlight>
              </a:defRPr>
            </a:lvl1pPr>
            <a:lvl2pPr lvl="1" rtl="0" algn="ctr">
              <a:lnSpc>
                <a:spcPct val="100000"/>
              </a:lnSpc>
              <a:spcBef>
                <a:spcPts val="0"/>
              </a:spcBef>
              <a:spcAft>
                <a:spcPts val="0"/>
              </a:spcAft>
              <a:buNone/>
              <a:defRPr b="1" sz="1600">
                <a:highlight>
                  <a:schemeClr val="lt2"/>
                </a:highlight>
              </a:defRPr>
            </a:lvl2pPr>
            <a:lvl3pPr lvl="2" rtl="0" algn="ctr">
              <a:lnSpc>
                <a:spcPct val="100000"/>
              </a:lnSpc>
              <a:spcBef>
                <a:spcPts val="0"/>
              </a:spcBef>
              <a:spcAft>
                <a:spcPts val="0"/>
              </a:spcAft>
              <a:buNone/>
              <a:defRPr b="1" sz="1600">
                <a:highlight>
                  <a:schemeClr val="lt2"/>
                </a:highlight>
              </a:defRPr>
            </a:lvl3pPr>
            <a:lvl4pPr lvl="3" rtl="0" algn="ctr">
              <a:lnSpc>
                <a:spcPct val="100000"/>
              </a:lnSpc>
              <a:spcBef>
                <a:spcPts val="0"/>
              </a:spcBef>
              <a:spcAft>
                <a:spcPts val="0"/>
              </a:spcAft>
              <a:buNone/>
              <a:defRPr b="1" sz="1600">
                <a:highlight>
                  <a:schemeClr val="lt2"/>
                </a:highlight>
              </a:defRPr>
            </a:lvl4pPr>
            <a:lvl5pPr lvl="4" rtl="0" algn="ctr">
              <a:lnSpc>
                <a:spcPct val="100000"/>
              </a:lnSpc>
              <a:spcBef>
                <a:spcPts val="0"/>
              </a:spcBef>
              <a:spcAft>
                <a:spcPts val="0"/>
              </a:spcAft>
              <a:buNone/>
              <a:defRPr b="1" sz="1600">
                <a:highlight>
                  <a:schemeClr val="lt2"/>
                </a:highlight>
              </a:defRPr>
            </a:lvl5pPr>
            <a:lvl6pPr lvl="5" rtl="0" algn="ctr">
              <a:lnSpc>
                <a:spcPct val="100000"/>
              </a:lnSpc>
              <a:spcBef>
                <a:spcPts val="0"/>
              </a:spcBef>
              <a:spcAft>
                <a:spcPts val="0"/>
              </a:spcAft>
              <a:buNone/>
              <a:defRPr b="1" sz="1600">
                <a:highlight>
                  <a:schemeClr val="lt2"/>
                </a:highlight>
              </a:defRPr>
            </a:lvl6pPr>
            <a:lvl7pPr lvl="6" rtl="0" algn="ctr">
              <a:lnSpc>
                <a:spcPct val="100000"/>
              </a:lnSpc>
              <a:spcBef>
                <a:spcPts val="0"/>
              </a:spcBef>
              <a:spcAft>
                <a:spcPts val="0"/>
              </a:spcAft>
              <a:buNone/>
              <a:defRPr b="1" sz="1600">
                <a:highlight>
                  <a:schemeClr val="lt2"/>
                </a:highlight>
              </a:defRPr>
            </a:lvl7pPr>
            <a:lvl8pPr lvl="7" rtl="0" algn="ctr">
              <a:lnSpc>
                <a:spcPct val="100000"/>
              </a:lnSpc>
              <a:spcBef>
                <a:spcPts val="0"/>
              </a:spcBef>
              <a:spcAft>
                <a:spcPts val="0"/>
              </a:spcAft>
              <a:buNone/>
              <a:defRPr b="1" sz="1600">
                <a:highlight>
                  <a:schemeClr val="lt2"/>
                </a:highlight>
              </a:defRPr>
            </a:lvl8pPr>
            <a:lvl9pPr lvl="8" rtl="0" algn="ctr">
              <a:lnSpc>
                <a:spcPct val="100000"/>
              </a:lnSpc>
              <a:spcBef>
                <a:spcPts val="0"/>
              </a:spcBef>
              <a:spcAft>
                <a:spcPts val="0"/>
              </a:spcAft>
              <a:buNone/>
              <a:defRPr b="1" sz="1600">
                <a:highlight>
                  <a:schemeClr val="lt2"/>
                </a:highlight>
              </a:defRPr>
            </a:lvl9pPr>
          </a:lstStyle>
          <a:p/>
        </p:txBody>
      </p:sp>
      <p:sp>
        <p:nvSpPr>
          <p:cNvPr id="249" name="Google Shape;249;p26"/>
          <p:cNvSpPr txBox="1"/>
          <p:nvPr>
            <p:ph idx="15" type="subTitle"/>
          </p:nvPr>
        </p:nvSpPr>
        <p:spPr>
          <a:xfrm>
            <a:off x="6422115" y="2224983"/>
            <a:ext cx="2020800" cy="512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300"/>
            </a:lvl1pPr>
            <a:lvl2pPr lvl="1" rtl="0" algn="ctr">
              <a:lnSpc>
                <a:spcPct val="100000"/>
              </a:lnSpc>
              <a:spcBef>
                <a:spcPts val="0"/>
              </a:spcBef>
              <a:spcAft>
                <a:spcPts val="0"/>
              </a:spcAft>
              <a:buNone/>
              <a:defRPr sz="1300"/>
            </a:lvl2pPr>
            <a:lvl3pPr lvl="2" rtl="0" algn="ctr">
              <a:lnSpc>
                <a:spcPct val="100000"/>
              </a:lnSpc>
              <a:spcBef>
                <a:spcPts val="0"/>
              </a:spcBef>
              <a:spcAft>
                <a:spcPts val="0"/>
              </a:spcAft>
              <a:buNone/>
              <a:defRPr sz="1300"/>
            </a:lvl3pPr>
            <a:lvl4pPr lvl="3" rtl="0" algn="ctr">
              <a:lnSpc>
                <a:spcPct val="100000"/>
              </a:lnSpc>
              <a:spcBef>
                <a:spcPts val="0"/>
              </a:spcBef>
              <a:spcAft>
                <a:spcPts val="0"/>
              </a:spcAft>
              <a:buNone/>
              <a:defRPr sz="1300"/>
            </a:lvl4pPr>
            <a:lvl5pPr lvl="4" rtl="0" algn="ctr">
              <a:lnSpc>
                <a:spcPct val="100000"/>
              </a:lnSpc>
              <a:spcBef>
                <a:spcPts val="0"/>
              </a:spcBef>
              <a:spcAft>
                <a:spcPts val="0"/>
              </a:spcAft>
              <a:buNone/>
              <a:defRPr sz="1300"/>
            </a:lvl5pPr>
            <a:lvl6pPr lvl="5" rtl="0" algn="ctr">
              <a:lnSpc>
                <a:spcPct val="100000"/>
              </a:lnSpc>
              <a:spcBef>
                <a:spcPts val="0"/>
              </a:spcBef>
              <a:spcAft>
                <a:spcPts val="0"/>
              </a:spcAft>
              <a:buNone/>
              <a:defRPr sz="1300"/>
            </a:lvl6pPr>
            <a:lvl7pPr lvl="6" rtl="0" algn="ctr">
              <a:lnSpc>
                <a:spcPct val="100000"/>
              </a:lnSpc>
              <a:spcBef>
                <a:spcPts val="0"/>
              </a:spcBef>
              <a:spcAft>
                <a:spcPts val="0"/>
              </a:spcAft>
              <a:buNone/>
              <a:defRPr sz="1300"/>
            </a:lvl7pPr>
            <a:lvl8pPr lvl="7" rtl="0" algn="ctr">
              <a:lnSpc>
                <a:spcPct val="100000"/>
              </a:lnSpc>
              <a:spcBef>
                <a:spcPts val="0"/>
              </a:spcBef>
              <a:spcAft>
                <a:spcPts val="0"/>
              </a:spcAft>
              <a:buNone/>
              <a:defRPr sz="1300"/>
            </a:lvl8pPr>
            <a:lvl9pPr lvl="8" rtl="0" algn="ctr">
              <a:lnSpc>
                <a:spcPct val="100000"/>
              </a:lnSpc>
              <a:spcBef>
                <a:spcPts val="0"/>
              </a:spcBef>
              <a:spcAft>
                <a:spcPts val="0"/>
              </a:spcAft>
              <a:buNone/>
              <a:defRPr sz="1300"/>
            </a:lvl9pPr>
          </a:lstStyle>
          <a:p/>
        </p:txBody>
      </p:sp>
      <p:sp>
        <p:nvSpPr>
          <p:cNvPr id="250" name="Google Shape;250;p26"/>
          <p:cNvSpPr/>
          <p:nvPr/>
        </p:nvSpPr>
        <p:spPr>
          <a:xfrm rot="5400000">
            <a:off x="1413138" y="3435150"/>
            <a:ext cx="34491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rot="5400000">
            <a:off x="4291475" y="3435150"/>
            <a:ext cx="34491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 name="Google Shape;253;p26"/>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 name="Google Shape;254;p26"/>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 name="Google Shape;255;p26"/>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 name="Google Shape;256;p26"/>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 name="Google Shape;257;p26"/>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bg>
      <p:bgPr>
        <a:solidFill>
          <a:schemeClr val="dk1"/>
        </a:solidFill>
      </p:bgPr>
    </p:bg>
    <p:spTree>
      <p:nvGrpSpPr>
        <p:cNvPr id="258" name="Shape 258"/>
        <p:cNvGrpSpPr/>
        <p:nvPr/>
      </p:nvGrpSpPr>
      <p:grpSpPr>
        <a:xfrm>
          <a:off x="0" y="0"/>
          <a:ext cx="0" cy="0"/>
          <a:chOff x="0" y="0"/>
          <a:chExt cx="0" cy="0"/>
        </a:xfrm>
      </p:grpSpPr>
      <p:sp>
        <p:nvSpPr>
          <p:cNvPr id="259" name="Google Shape;259;p27"/>
          <p:cNvSpPr txBox="1"/>
          <p:nvPr>
            <p:ph type="title"/>
          </p:nvPr>
        </p:nvSpPr>
        <p:spPr>
          <a:xfrm>
            <a:off x="1826700" y="3205877"/>
            <a:ext cx="2745300" cy="416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1900">
                <a:highlight>
                  <a:schemeClr val="lt2"/>
                </a:high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0" name="Google Shape;260;p27"/>
          <p:cNvSpPr txBox="1"/>
          <p:nvPr>
            <p:ph idx="1" type="subTitle"/>
          </p:nvPr>
        </p:nvSpPr>
        <p:spPr>
          <a:xfrm>
            <a:off x="900300" y="2163624"/>
            <a:ext cx="3671700" cy="114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700">
                <a:solidFill>
                  <a:schemeClr val="lt1"/>
                </a:solidFill>
              </a:defRPr>
            </a:lvl1pPr>
            <a:lvl2pPr lvl="1" rtl="0" algn="r">
              <a:lnSpc>
                <a:spcPct val="100000"/>
              </a:lnSpc>
              <a:spcBef>
                <a:spcPts val="0"/>
              </a:spcBef>
              <a:spcAft>
                <a:spcPts val="0"/>
              </a:spcAft>
              <a:buNone/>
              <a:defRPr b="1" sz="1700">
                <a:solidFill>
                  <a:schemeClr val="lt1"/>
                </a:solidFill>
              </a:defRPr>
            </a:lvl2pPr>
            <a:lvl3pPr lvl="2" rtl="0" algn="r">
              <a:lnSpc>
                <a:spcPct val="100000"/>
              </a:lnSpc>
              <a:spcBef>
                <a:spcPts val="0"/>
              </a:spcBef>
              <a:spcAft>
                <a:spcPts val="0"/>
              </a:spcAft>
              <a:buNone/>
              <a:defRPr b="1" sz="1700">
                <a:solidFill>
                  <a:schemeClr val="lt1"/>
                </a:solidFill>
              </a:defRPr>
            </a:lvl3pPr>
            <a:lvl4pPr lvl="3" rtl="0" algn="r">
              <a:lnSpc>
                <a:spcPct val="100000"/>
              </a:lnSpc>
              <a:spcBef>
                <a:spcPts val="0"/>
              </a:spcBef>
              <a:spcAft>
                <a:spcPts val="0"/>
              </a:spcAft>
              <a:buNone/>
              <a:defRPr b="1" sz="1700">
                <a:solidFill>
                  <a:schemeClr val="lt1"/>
                </a:solidFill>
              </a:defRPr>
            </a:lvl4pPr>
            <a:lvl5pPr lvl="4" rtl="0" algn="r">
              <a:lnSpc>
                <a:spcPct val="100000"/>
              </a:lnSpc>
              <a:spcBef>
                <a:spcPts val="0"/>
              </a:spcBef>
              <a:spcAft>
                <a:spcPts val="0"/>
              </a:spcAft>
              <a:buNone/>
              <a:defRPr b="1" sz="1700">
                <a:solidFill>
                  <a:schemeClr val="lt1"/>
                </a:solidFill>
              </a:defRPr>
            </a:lvl5pPr>
            <a:lvl6pPr lvl="5" rtl="0" algn="r">
              <a:lnSpc>
                <a:spcPct val="100000"/>
              </a:lnSpc>
              <a:spcBef>
                <a:spcPts val="0"/>
              </a:spcBef>
              <a:spcAft>
                <a:spcPts val="0"/>
              </a:spcAft>
              <a:buNone/>
              <a:defRPr b="1" sz="1700">
                <a:solidFill>
                  <a:schemeClr val="lt1"/>
                </a:solidFill>
              </a:defRPr>
            </a:lvl6pPr>
            <a:lvl7pPr lvl="6" rtl="0" algn="r">
              <a:lnSpc>
                <a:spcPct val="100000"/>
              </a:lnSpc>
              <a:spcBef>
                <a:spcPts val="0"/>
              </a:spcBef>
              <a:spcAft>
                <a:spcPts val="0"/>
              </a:spcAft>
              <a:buNone/>
              <a:defRPr b="1" sz="1700">
                <a:solidFill>
                  <a:schemeClr val="lt1"/>
                </a:solidFill>
              </a:defRPr>
            </a:lvl7pPr>
            <a:lvl8pPr lvl="7" rtl="0" algn="r">
              <a:lnSpc>
                <a:spcPct val="100000"/>
              </a:lnSpc>
              <a:spcBef>
                <a:spcPts val="0"/>
              </a:spcBef>
              <a:spcAft>
                <a:spcPts val="0"/>
              </a:spcAft>
              <a:buNone/>
              <a:defRPr b="1" sz="1700">
                <a:solidFill>
                  <a:schemeClr val="lt1"/>
                </a:solidFill>
              </a:defRPr>
            </a:lvl8pPr>
            <a:lvl9pPr lvl="8" rtl="0" algn="r">
              <a:lnSpc>
                <a:spcPct val="100000"/>
              </a:lnSpc>
              <a:spcBef>
                <a:spcPts val="0"/>
              </a:spcBef>
              <a:spcAft>
                <a:spcPts val="0"/>
              </a:spcAft>
              <a:buNone/>
              <a:defRPr b="1" sz="1700">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3">
    <p:spTree>
      <p:nvGrpSpPr>
        <p:cNvPr id="261" name="Shape 261"/>
        <p:cNvGrpSpPr/>
        <p:nvPr/>
      </p:nvGrpSpPr>
      <p:grpSpPr>
        <a:xfrm>
          <a:off x="0" y="0"/>
          <a:ext cx="0" cy="0"/>
          <a:chOff x="0" y="0"/>
          <a:chExt cx="0" cy="0"/>
        </a:xfrm>
      </p:grpSpPr>
      <p:sp>
        <p:nvSpPr>
          <p:cNvPr id="262" name="Google Shape;262;p28"/>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3" name="Google Shape;263;p28"/>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4" name="Google Shape;264;p28"/>
          <p:cNvSpPr/>
          <p:nvPr/>
        </p:nvSpPr>
        <p:spPr>
          <a:xfrm>
            <a:off x="4572000" y="646900"/>
            <a:ext cx="45720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4572000" y="760450"/>
            <a:ext cx="45720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4572000" y="533350"/>
            <a:ext cx="45720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 name="Google Shape;268;p28"/>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 name="Google Shape;269;p28"/>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AND_BODY_4">
    <p:bg>
      <p:bgPr>
        <a:solidFill>
          <a:schemeClr val="dk1"/>
        </a:solidFill>
      </p:bgPr>
    </p:bg>
    <p:spTree>
      <p:nvGrpSpPr>
        <p:cNvPr id="270" name="Shape 270"/>
        <p:cNvGrpSpPr/>
        <p:nvPr/>
      </p:nvGrpSpPr>
      <p:grpSpPr>
        <a:xfrm>
          <a:off x="0" y="0"/>
          <a:ext cx="0" cy="0"/>
          <a:chOff x="0" y="0"/>
          <a:chExt cx="0" cy="0"/>
        </a:xfrm>
      </p:grpSpPr>
      <p:sp>
        <p:nvSpPr>
          <p:cNvPr id="271" name="Google Shape;271;p29"/>
          <p:cNvSpPr txBox="1"/>
          <p:nvPr>
            <p:ph type="title"/>
          </p:nvPr>
        </p:nvSpPr>
        <p:spPr>
          <a:xfrm>
            <a:off x="4648025" y="1552575"/>
            <a:ext cx="4347600" cy="8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sz="58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2" name="Google Shape;272;p29"/>
          <p:cNvSpPr/>
          <p:nvPr/>
        </p:nvSpPr>
        <p:spPr>
          <a:xfrm>
            <a:off x="-39" y="1995725"/>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txBox="1"/>
          <p:nvPr>
            <p:ph idx="1" type="subTitle"/>
          </p:nvPr>
        </p:nvSpPr>
        <p:spPr>
          <a:xfrm>
            <a:off x="4648025" y="2399075"/>
            <a:ext cx="3157500" cy="82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p:txBody>
      </p:sp>
      <p:sp>
        <p:nvSpPr>
          <p:cNvPr id="274" name="Google Shape;274;p29"/>
          <p:cNvSpPr txBox="1"/>
          <p:nvPr/>
        </p:nvSpPr>
        <p:spPr>
          <a:xfrm>
            <a:off x="4648025" y="3282987"/>
            <a:ext cx="3000000" cy="6576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800">
                <a:solidFill>
                  <a:schemeClr val="lt1"/>
                </a:solidFill>
                <a:latin typeface="Montserrat"/>
                <a:ea typeface="Montserrat"/>
                <a:cs typeface="Montserrat"/>
                <a:sym typeface="Montserrat"/>
              </a:rPr>
              <a:t>CREDITS: This presentation template was created by </a:t>
            </a:r>
            <a:r>
              <a:rPr b="1" lang="en" sz="800">
                <a:solidFill>
                  <a:schemeClr val="lt1"/>
                </a:solidFill>
                <a:latin typeface="Montserrat"/>
                <a:ea typeface="Montserrat"/>
                <a:cs typeface="Montserrat"/>
                <a:sym typeface="Montserrat"/>
              </a:rPr>
              <a:t>Slidesgo</a:t>
            </a:r>
            <a:r>
              <a:rPr lang="en" sz="800">
                <a:solidFill>
                  <a:schemeClr val="lt1"/>
                </a:solidFill>
                <a:latin typeface="Montserrat"/>
                <a:ea typeface="Montserrat"/>
                <a:cs typeface="Montserrat"/>
                <a:sym typeface="Montserrat"/>
              </a:rPr>
              <a:t>, including icons by </a:t>
            </a:r>
            <a:r>
              <a:rPr b="1" lang="en" sz="800">
                <a:solidFill>
                  <a:schemeClr val="lt1"/>
                </a:solidFill>
                <a:latin typeface="Montserrat"/>
                <a:ea typeface="Montserrat"/>
                <a:cs typeface="Montserrat"/>
                <a:sym typeface="Montserrat"/>
              </a:rPr>
              <a:t>Flaticon</a:t>
            </a:r>
            <a:r>
              <a:rPr lang="en" sz="800">
                <a:solidFill>
                  <a:schemeClr val="lt1"/>
                </a:solidFill>
                <a:latin typeface="Montserrat"/>
                <a:ea typeface="Montserrat"/>
                <a:cs typeface="Montserrat"/>
                <a:sym typeface="Montserrat"/>
              </a:rPr>
              <a:t>, and infographics &amp; images by </a:t>
            </a:r>
            <a:r>
              <a:rPr b="1" lang="en" sz="800">
                <a:solidFill>
                  <a:schemeClr val="lt1"/>
                </a:solidFill>
                <a:latin typeface="Montserrat"/>
                <a:ea typeface="Montserrat"/>
                <a:cs typeface="Montserrat"/>
                <a:sym typeface="Montserrat"/>
              </a:rPr>
              <a:t>Freepik</a:t>
            </a:r>
            <a:r>
              <a:rPr lang="en" sz="800">
                <a:solidFill>
                  <a:schemeClr val="lt1"/>
                </a:solidFill>
                <a:latin typeface="Montserrat"/>
                <a:ea typeface="Montserrat"/>
                <a:cs typeface="Montserrat"/>
                <a:sym typeface="Montserrat"/>
              </a:rPr>
              <a:t> and illustrations by </a:t>
            </a:r>
            <a:r>
              <a:rPr b="1" lang="en" sz="800">
                <a:solidFill>
                  <a:schemeClr val="lt1"/>
                </a:solidFill>
                <a:latin typeface="Montserrat"/>
                <a:ea typeface="Montserrat"/>
                <a:cs typeface="Montserrat"/>
                <a:sym typeface="Montserrat"/>
              </a:rPr>
              <a:t>Stories</a:t>
            </a:r>
            <a:endParaRPr b="1" sz="800">
              <a:solidFill>
                <a:schemeClr val="lt1"/>
              </a:solidFill>
              <a:latin typeface="Montserrat"/>
              <a:ea typeface="Montserrat"/>
              <a:cs typeface="Montserrat"/>
              <a:sym typeface="Montserrat"/>
            </a:endParaRPr>
          </a:p>
        </p:txBody>
      </p:sp>
      <p:sp>
        <p:nvSpPr>
          <p:cNvPr id="275" name="Google Shape;275;p29"/>
          <p:cNvSpPr txBox="1"/>
          <p:nvPr>
            <p:ph idx="2" type="subTitle"/>
          </p:nvPr>
        </p:nvSpPr>
        <p:spPr>
          <a:xfrm>
            <a:off x="4648025" y="4118325"/>
            <a:ext cx="3157500" cy="82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0"/>
              </a:spcBef>
              <a:spcAft>
                <a:spcPts val="0"/>
              </a:spcAft>
              <a:buNone/>
              <a:defRPr sz="1200">
                <a:solidFill>
                  <a:schemeClr val="lt1"/>
                </a:solidFill>
              </a:defRPr>
            </a:lvl2pPr>
            <a:lvl3pPr lvl="2" rtl="0">
              <a:lnSpc>
                <a:spcPct val="100000"/>
              </a:lnSpc>
              <a:spcBef>
                <a:spcPts val="0"/>
              </a:spcBef>
              <a:spcAft>
                <a:spcPts val="0"/>
              </a:spcAft>
              <a:buNone/>
              <a:defRPr sz="1200">
                <a:solidFill>
                  <a:schemeClr val="lt1"/>
                </a:solidFill>
              </a:defRPr>
            </a:lvl3pPr>
            <a:lvl4pPr lvl="3" rtl="0">
              <a:lnSpc>
                <a:spcPct val="100000"/>
              </a:lnSpc>
              <a:spcBef>
                <a:spcPts val="0"/>
              </a:spcBef>
              <a:spcAft>
                <a:spcPts val="0"/>
              </a:spcAft>
              <a:buNone/>
              <a:defRPr sz="1200">
                <a:solidFill>
                  <a:schemeClr val="lt1"/>
                </a:solidFill>
              </a:defRPr>
            </a:lvl4pPr>
            <a:lvl5pPr lvl="4" rtl="0">
              <a:lnSpc>
                <a:spcPct val="100000"/>
              </a:lnSpc>
              <a:spcBef>
                <a:spcPts val="0"/>
              </a:spcBef>
              <a:spcAft>
                <a:spcPts val="0"/>
              </a:spcAft>
              <a:buNone/>
              <a:defRPr sz="1200">
                <a:solidFill>
                  <a:schemeClr val="lt1"/>
                </a:solidFill>
              </a:defRPr>
            </a:lvl5pPr>
            <a:lvl6pPr lvl="5" rtl="0">
              <a:lnSpc>
                <a:spcPct val="100000"/>
              </a:lnSpc>
              <a:spcBef>
                <a:spcPts val="0"/>
              </a:spcBef>
              <a:spcAft>
                <a:spcPts val="0"/>
              </a:spcAft>
              <a:buNone/>
              <a:defRPr sz="1200">
                <a:solidFill>
                  <a:schemeClr val="lt1"/>
                </a:solidFill>
              </a:defRPr>
            </a:lvl6pPr>
            <a:lvl7pPr lvl="6" rtl="0">
              <a:lnSpc>
                <a:spcPct val="100000"/>
              </a:lnSpc>
              <a:spcBef>
                <a:spcPts val="0"/>
              </a:spcBef>
              <a:spcAft>
                <a:spcPts val="0"/>
              </a:spcAft>
              <a:buNone/>
              <a:defRPr sz="1200">
                <a:solidFill>
                  <a:schemeClr val="lt1"/>
                </a:solidFill>
              </a:defRPr>
            </a:lvl7pPr>
            <a:lvl8pPr lvl="7" rtl="0">
              <a:lnSpc>
                <a:spcPct val="100000"/>
              </a:lnSpc>
              <a:spcBef>
                <a:spcPts val="0"/>
              </a:spcBef>
              <a:spcAft>
                <a:spcPts val="0"/>
              </a:spcAft>
              <a:buNone/>
              <a:defRPr sz="1200">
                <a:solidFill>
                  <a:schemeClr val="lt1"/>
                </a:solidFill>
              </a:defRPr>
            </a:lvl8pPr>
            <a:lvl9pPr lvl="8" rtl="0">
              <a:lnSpc>
                <a:spcPct val="100000"/>
              </a:lnSpc>
              <a:spcBef>
                <a:spcPts val="0"/>
              </a:spcBef>
              <a:spcAft>
                <a:spcPts val="0"/>
              </a:spcAft>
              <a:buNone/>
              <a:defRPr sz="12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phrase ">
  <p:cSld name="CUSTOM_1">
    <p:bg>
      <p:bgPr>
        <a:solidFill>
          <a:schemeClr val="dk1"/>
        </a:solidFill>
      </p:bgPr>
    </p:bg>
    <p:spTree>
      <p:nvGrpSpPr>
        <p:cNvPr id="276" name="Shape 276"/>
        <p:cNvGrpSpPr/>
        <p:nvPr/>
      </p:nvGrpSpPr>
      <p:grpSpPr>
        <a:xfrm>
          <a:off x="0" y="0"/>
          <a:ext cx="0" cy="0"/>
          <a:chOff x="0" y="0"/>
          <a:chExt cx="0" cy="0"/>
        </a:xfrm>
      </p:grpSpPr>
      <p:sp>
        <p:nvSpPr>
          <p:cNvPr id="277" name="Google Shape;277;p30"/>
          <p:cNvSpPr txBox="1"/>
          <p:nvPr>
            <p:ph type="title"/>
          </p:nvPr>
        </p:nvSpPr>
        <p:spPr>
          <a:xfrm>
            <a:off x="3962425" y="1737725"/>
            <a:ext cx="439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8" name="Google Shape;278;p30"/>
          <p:cNvSpPr/>
          <p:nvPr/>
        </p:nvSpPr>
        <p:spPr>
          <a:xfrm>
            <a:off x="8355858" y="1995725"/>
            <a:ext cx="7929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8355858" y="2109275"/>
            <a:ext cx="7929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8355858" y="1882175"/>
            <a:ext cx="7929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txBox="1"/>
          <p:nvPr>
            <p:ph idx="1" type="subTitle"/>
          </p:nvPr>
        </p:nvSpPr>
        <p:spPr>
          <a:xfrm>
            <a:off x="3962425" y="2310425"/>
            <a:ext cx="3784500" cy="84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2" name="Google Shape;22;p4"/>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23" name="Google Shape;23;p4"/>
          <p:cNvSpPr/>
          <p:nvPr/>
        </p:nvSpPr>
        <p:spPr>
          <a:xfrm>
            <a:off x="4572000" y="646900"/>
            <a:ext cx="45720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4572000" y="760450"/>
            <a:ext cx="45720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4572000" y="533350"/>
            <a:ext cx="4572000" cy="5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subTitle"/>
          </p:nvPr>
        </p:nvSpPr>
        <p:spPr>
          <a:xfrm>
            <a:off x="5770607" y="1333643"/>
            <a:ext cx="1487400" cy="273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highlight>
                  <a:schemeClr val="lt2"/>
                </a:highlight>
              </a:defRPr>
            </a:lvl1pPr>
            <a:lvl2pPr lvl="1" rtl="0" algn="ctr">
              <a:lnSpc>
                <a:spcPct val="100000"/>
              </a:lnSpc>
              <a:spcBef>
                <a:spcPts val="0"/>
              </a:spcBef>
              <a:spcAft>
                <a:spcPts val="0"/>
              </a:spcAft>
              <a:buNone/>
              <a:defRPr b="1" sz="1600">
                <a:solidFill>
                  <a:schemeClr val="dk1"/>
                </a:solidFill>
                <a:highlight>
                  <a:schemeClr val="lt2"/>
                </a:highlight>
              </a:defRPr>
            </a:lvl2pPr>
            <a:lvl3pPr lvl="2" rtl="0" algn="ctr">
              <a:lnSpc>
                <a:spcPct val="100000"/>
              </a:lnSpc>
              <a:spcBef>
                <a:spcPts val="0"/>
              </a:spcBef>
              <a:spcAft>
                <a:spcPts val="0"/>
              </a:spcAft>
              <a:buNone/>
              <a:defRPr b="1" sz="1600">
                <a:solidFill>
                  <a:schemeClr val="dk1"/>
                </a:solidFill>
                <a:highlight>
                  <a:schemeClr val="lt2"/>
                </a:highlight>
              </a:defRPr>
            </a:lvl3pPr>
            <a:lvl4pPr lvl="3" rtl="0" algn="ctr">
              <a:lnSpc>
                <a:spcPct val="100000"/>
              </a:lnSpc>
              <a:spcBef>
                <a:spcPts val="0"/>
              </a:spcBef>
              <a:spcAft>
                <a:spcPts val="0"/>
              </a:spcAft>
              <a:buNone/>
              <a:defRPr b="1" sz="1600">
                <a:solidFill>
                  <a:schemeClr val="dk1"/>
                </a:solidFill>
                <a:highlight>
                  <a:schemeClr val="lt2"/>
                </a:highlight>
              </a:defRPr>
            </a:lvl4pPr>
            <a:lvl5pPr lvl="4" rtl="0" algn="ctr">
              <a:lnSpc>
                <a:spcPct val="100000"/>
              </a:lnSpc>
              <a:spcBef>
                <a:spcPts val="0"/>
              </a:spcBef>
              <a:spcAft>
                <a:spcPts val="0"/>
              </a:spcAft>
              <a:buNone/>
              <a:defRPr b="1" sz="1600">
                <a:solidFill>
                  <a:schemeClr val="dk1"/>
                </a:solidFill>
                <a:highlight>
                  <a:schemeClr val="lt2"/>
                </a:highlight>
              </a:defRPr>
            </a:lvl5pPr>
            <a:lvl6pPr lvl="5" rtl="0" algn="ctr">
              <a:lnSpc>
                <a:spcPct val="100000"/>
              </a:lnSpc>
              <a:spcBef>
                <a:spcPts val="0"/>
              </a:spcBef>
              <a:spcAft>
                <a:spcPts val="0"/>
              </a:spcAft>
              <a:buNone/>
              <a:defRPr b="1" sz="1600">
                <a:solidFill>
                  <a:schemeClr val="dk1"/>
                </a:solidFill>
                <a:highlight>
                  <a:schemeClr val="lt2"/>
                </a:highlight>
              </a:defRPr>
            </a:lvl6pPr>
            <a:lvl7pPr lvl="6" rtl="0" algn="ctr">
              <a:lnSpc>
                <a:spcPct val="100000"/>
              </a:lnSpc>
              <a:spcBef>
                <a:spcPts val="0"/>
              </a:spcBef>
              <a:spcAft>
                <a:spcPts val="0"/>
              </a:spcAft>
              <a:buNone/>
              <a:defRPr b="1" sz="1600">
                <a:solidFill>
                  <a:schemeClr val="dk1"/>
                </a:solidFill>
                <a:highlight>
                  <a:schemeClr val="lt2"/>
                </a:highlight>
              </a:defRPr>
            </a:lvl7pPr>
            <a:lvl8pPr lvl="7" rtl="0" algn="ctr">
              <a:lnSpc>
                <a:spcPct val="100000"/>
              </a:lnSpc>
              <a:spcBef>
                <a:spcPts val="0"/>
              </a:spcBef>
              <a:spcAft>
                <a:spcPts val="0"/>
              </a:spcAft>
              <a:buNone/>
              <a:defRPr b="1" sz="1600">
                <a:solidFill>
                  <a:schemeClr val="dk1"/>
                </a:solidFill>
                <a:highlight>
                  <a:schemeClr val="lt2"/>
                </a:highlight>
              </a:defRPr>
            </a:lvl8pPr>
            <a:lvl9pPr lvl="8" rtl="0" algn="ctr">
              <a:lnSpc>
                <a:spcPct val="100000"/>
              </a:lnSpc>
              <a:spcBef>
                <a:spcPts val="0"/>
              </a:spcBef>
              <a:spcAft>
                <a:spcPts val="0"/>
              </a:spcAft>
              <a:buNone/>
              <a:defRPr b="1" sz="1600">
                <a:solidFill>
                  <a:schemeClr val="dk1"/>
                </a:solidFill>
                <a:highlight>
                  <a:schemeClr val="lt2"/>
                </a:highlight>
              </a:defRPr>
            </a:lvl9pPr>
          </a:lstStyle>
          <a:p/>
        </p:txBody>
      </p:sp>
      <p:sp>
        <p:nvSpPr>
          <p:cNvPr id="29" name="Google Shape;29;p5"/>
          <p:cNvSpPr txBox="1"/>
          <p:nvPr>
            <p:ph idx="2" type="subTitle"/>
          </p:nvPr>
        </p:nvSpPr>
        <p:spPr>
          <a:xfrm>
            <a:off x="5119900" y="1581987"/>
            <a:ext cx="2788800" cy="73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30" name="Google Shape;30;p5"/>
          <p:cNvSpPr txBox="1"/>
          <p:nvPr>
            <p:ph idx="3" type="subTitle"/>
          </p:nvPr>
        </p:nvSpPr>
        <p:spPr>
          <a:xfrm>
            <a:off x="5770607" y="2829668"/>
            <a:ext cx="14874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600">
                <a:solidFill>
                  <a:schemeClr val="dk1"/>
                </a:solidFill>
                <a:highlight>
                  <a:schemeClr val="lt2"/>
                </a:highlight>
              </a:defRPr>
            </a:lvl1pPr>
            <a:lvl2pPr lvl="1" rtl="0" algn="ctr">
              <a:lnSpc>
                <a:spcPct val="100000"/>
              </a:lnSpc>
              <a:spcBef>
                <a:spcPts val="0"/>
              </a:spcBef>
              <a:spcAft>
                <a:spcPts val="0"/>
              </a:spcAft>
              <a:buNone/>
              <a:defRPr b="1" sz="1600">
                <a:solidFill>
                  <a:schemeClr val="dk1"/>
                </a:solidFill>
                <a:highlight>
                  <a:schemeClr val="lt2"/>
                </a:highlight>
              </a:defRPr>
            </a:lvl2pPr>
            <a:lvl3pPr lvl="2" rtl="0" algn="ctr">
              <a:lnSpc>
                <a:spcPct val="100000"/>
              </a:lnSpc>
              <a:spcBef>
                <a:spcPts val="0"/>
              </a:spcBef>
              <a:spcAft>
                <a:spcPts val="0"/>
              </a:spcAft>
              <a:buNone/>
              <a:defRPr b="1" sz="1600">
                <a:solidFill>
                  <a:schemeClr val="dk1"/>
                </a:solidFill>
                <a:highlight>
                  <a:schemeClr val="lt2"/>
                </a:highlight>
              </a:defRPr>
            </a:lvl3pPr>
            <a:lvl4pPr lvl="3" rtl="0" algn="ctr">
              <a:lnSpc>
                <a:spcPct val="100000"/>
              </a:lnSpc>
              <a:spcBef>
                <a:spcPts val="0"/>
              </a:spcBef>
              <a:spcAft>
                <a:spcPts val="0"/>
              </a:spcAft>
              <a:buNone/>
              <a:defRPr b="1" sz="1600">
                <a:solidFill>
                  <a:schemeClr val="dk1"/>
                </a:solidFill>
                <a:highlight>
                  <a:schemeClr val="lt2"/>
                </a:highlight>
              </a:defRPr>
            </a:lvl4pPr>
            <a:lvl5pPr lvl="4" rtl="0" algn="ctr">
              <a:lnSpc>
                <a:spcPct val="100000"/>
              </a:lnSpc>
              <a:spcBef>
                <a:spcPts val="0"/>
              </a:spcBef>
              <a:spcAft>
                <a:spcPts val="0"/>
              </a:spcAft>
              <a:buNone/>
              <a:defRPr b="1" sz="1600">
                <a:solidFill>
                  <a:schemeClr val="dk1"/>
                </a:solidFill>
                <a:highlight>
                  <a:schemeClr val="lt2"/>
                </a:highlight>
              </a:defRPr>
            </a:lvl5pPr>
            <a:lvl6pPr lvl="5" rtl="0" algn="ctr">
              <a:lnSpc>
                <a:spcPct val="100000"/>
              </a:lnSpc>
              <a:spcBef>
                <a:spcPts val="0"/>
              </a:spcBef>
              <a:spcAft>
                <a:spcPts val="0"/>
              </a:spcAft>
              <a:buNone/>
              <a:defRPr b="1" sz="1600">
                <a:solidFill>
                  <a:schemeClr val="dk1"/>
                </a:solidFill>
                <a:highlight>
                  <a:schemeClr val="lt2"/>
                </a:highlight>
              </a:defRPr>
            </a:lvl6pPr>
            <a:lvl7pPr lvl="6" rtl="0" algn="ctr">
              <a:lnSpc>
                <a:spcPct val="100000"/>
              </a:lnSpc>
              <a:spcBef>
                <a:spcPts val="0"/>
              </a:spcBef>
              <a:spcAft>
                <a:spcPts val="0"/>
              </a:spcAft>
              <a:buNone/>
              <a:defRPr b="1" sz="1600">
                <a:solidFill>
                  <a:schemeClr val="dk1"/>
                </a:solidFill>
                <a:highlight>
                  <a:schemeClr val="lt2"/>
                </a:highlight>
              </a:defRPr>
            </a:lvl7pPr>
            <a:lvl8pPr lvl="7" rtl="0" algn="ctr">
              <a:lnSpc>
                <a:spcPct val="100000"/>
              </a:lnSpc>
              <a:spcBef>
                <a:spcPts val="0"/>
              </a:spcBef>
              <a:spcAft>
                <a:spcPts val="0"/>
              </a:spcAft>
              <a:buNone/>
              <a:defRPr b="1" sz="1600">
                <a:solidFill>
                  <a:schemeClr val="dk1"/>
                </a:solidFill>
                <a:highlight>
                  <a:schemeClr val="lt2"/>
                </a:highlight>
              </a:defRPr>
            </a:lvl8pPr>
            <a:lvl9pPr lvl="8" rtl="0" algn="ctr">
              <a:lnSpc>
                <a:spcPct val="100000"/>
              </a:lnSpc>
              <a:spcBef>
                <a:spcPts val="0"/>
              </a:spcBef>
              <a:spcAft>
                <a:spcPts val="0"/>
              </a:spcAft>
              <a:buNone/>
              <a:defRPr b="1" sz="1600">
                <a:solidFill>
                  <a:schemeClr val="dk1"/>
                </a:solidFill>
                <a:highlight>
                  <a:schemeClr val="lt2"/>
                </a:highlight>
              </a:defRPr>
            </a:lvl9pPr>
          </a:lstStyle>
          <a:p/>
        </p:txBody>
      </p:sp>
      <p:sp>
        <p:nvSpPr>
          <p:cNvPr id="31" name="Google Shape;31;p5"/>
          <p:cNvSpPr txBox="1"/>
          <p:nvPr>
            <p:ph idx="4" type="subTitle"/>
          </p:nvPr>
        </p:nvSpPr>
        <p:spPr>
          <a:xfrm>
            <a:off x="5118400" y="3078462"/>
            <a:ext cx="2791800" cy="73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400"/>
            </a:lvl1pPr>
            <a:lvl2pPr lvl="1" rtl="0" algn="ctr">
              <a:lnSpc>
                <a:spcPct val="100000"/>
              </a:lnSpc>
              <a:spcBef>
                <a:spcPts val="0"/>
              </a:spcBef>
              <a:spcAft>
                <a:spcPts val="0"/>
              </a:spcAft>
              <a:buNone/>
              <a:defRPr sz="1400"/>
            </a:lvl2pPr>
            <a:lvl3pPr lvl="2" rtl="0" algn="ctr">
              <a:lnSpc>
                <a:spcPct val="100000"/>
              </a:lnSpc>
              <a:spcBef>
                <a:spcPts val="0"/>
              </a:spcBef>
              <a:spcAft>
                <a:spcPts val="0"/>
              </a:spcAft>
              <a:buNone/>
              <a:defRPr sz="1400"/>
            </a:lvl3pPr>
            <a:lvl4pPr lvl="3" rtl="0" algn="ctr">
              <a:lnSpc>
                <a:spcPct val="100000"/>
              </a:lnSpc>
              <a:spcBef>
                <a:spcPts val="0"/>
              </a:spcBef>
              <a:spcAft>
                <a:spcPts val="0"/>
              </a:spcAft>
              <a:buNone/>
              <a:defRPr sz="1400"/>
            </a:lvl4pPr>
            <a:lvl5pPr lvl="4" rtl="0" algn="ctr">
              <a:lnSpc>
                <a:spcPct val="100000"/>
              </a:lnSpc>
              <a:spcBef>
                <a:spcPts val="0"/>
              </a:spcBef>
              <a:spcAft>
                <a:spcPts val="0"/>
              </a:spcAft>
              <a:buNone/>
              <a:defRPr sz="1400"/>
            </a:lvl5pPr>
            <a:lvl6pPr lvl="5" rtl="0" algn="ctr">
              <a:lnSpc>
                <a:spcPct val="100000"/>
              </a:lnSpc>
              <a:spcBef>
                <a:spcPts val="0"/>
              </a:spcBef>
              <a:spcAft>
                <a:spcPts val="0"/>
              </a:spcAft>
              <a:buNone/>
              <a:defRPr sz="1400"/>
            </a:lvl6pPr>
            <a:lvl7pPr lvl="6" rtl="0" algn="ctr">
              <a:lnSpc>
                <a:spcPct val="100000"/>
              </a:lnSpc>
              <a:spcBef>
                <a:spcPts val="0"/>
              </a:spcBef>
              <a:spcAft>
                <a:spcPts val="0"/>
              </a:spcAft>
              <a:buNone/>
              <a:defRPr sz="1400"/>
            </a:lvl7pPr>
            <a:lvl8pPr lvl="7" rtl="0" algn="ctr">
              <a:lnSpc>
                <a:spcPct val="100000"/>
              </a:lnSpc>
              <a:spcBef>
                <a:spcPts val="0"/>
              </a:spcBef>
              <a:spcAft>
                <a:spcPts val="0"/>
              </a:spcAft>
              <a:buNone/>
              <a:defRPr sz="1400"/>
            </a:lvl8pPr>
            <a:lvl9pPr lvl="8" rtl="0" algn="ctr">
              <a:lnSpc>
                <a:spcPct val="100000"/>
              </a:lnSpc>
              <a:spcBef>
                <a:spcPts val="0"/>
              </a:spcBef>
              <a:spcAft>
                <a:spcPts val="0"/>
              </a:spcAft>
              <a:buNone/>
              <a:defRPr sz="1400"/>
            </a:lvl9pPr>
          </a:lstStyle>
          <a:p/>
        </p:txBody>
      </p:sp>
      <p:sp>
        <p:nvSpPr>
          <p:cNvPr id="32" name="Google Shape;32;p5"/>
          <p:cNvSpPr/>
          <p:nvPr/>
        </p:nvSpPr>
        <p:spPr>
          <a:xfrm>
            <a:off x="4572000" y="2543400"/>
            <a:ext cx="46479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5"/>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5"/>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 name="Google Shape;36;p5"/>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 name="Google Shape;37;p5"/>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 name="Google Shape;38;p5"/>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6"/>
          <p:cNvSpPr/>
          <p:nvPr/>
        </p:nvSpPr>
        <p:spPr>
          <a:xfrm>
            <a:off x="-23800" y="646900"/>
            <a:ext cx="504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 name="Google Shape;42;p6"/>
          <p:cNvSpPr/>
          <p:nvPr/>
        </p:nvSpPr>
        <p:spPr>
          <a:xfrm>
            <a:off x="-23800" y="760450"/>
            <a:ext cx="504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 name="Google Shape;43;p6"/>
          <p:cNvSpPr/>
          <p:nvPr/>
        </p:nvSpPr>
        <p:spPr>
          <a:xfrm>
            <a:off x="-23800" y="533350"/>
            <a:ext cx="504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 name="Google Shape;44;p6"/>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 name="Google Shape;45;p6"/>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 name="Google Shape;46;p6"/>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86628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 name="Google Shape;49;p7"/>
          <p:cNvSpPr/>
          <p:nvPr/>
        </p:nvSpPr>
        <p:spPr>
          <a:xfrm>
            <a:off x="86628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 name="Google Shape;50;p7"/>
          <p:cNvSpPr/>
          <p:nvPr/>
        </p:nvSpPr>
        <p:spPr>
          <a:xfrm>
            <a:off x="86628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 name="Google Shape;51;p7"/>
          <p:cNvSpPr/>
          <p:nvPr/>
        </p:nvSpPr>
        <p:spPr>
          <a:xfrm>
            <a:off x="-100" y="64690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7"/>
          <p:cNvSpPr/>
          <p:nvPr/>
        </p:nvSpPr>
        <p:spPr>
          <a:xfrm>
            <a:off x="-100" y="7604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 name="Google Shape;53;p7"/>
          <p:cNvSpPr/>
          <p:nvPr/>
        </p:nvSpPr>
        <p:spPr>
          <a:xfrm>
            <a:off x="-100" y="533350"/>
            <a:ext cx="4812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 name="Google Shape;54;p7"/>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7"/>
          <p:cNvSpPr txBox="1"/>
          <p:nvPr>
            <p:ph idx="1" type="subTitle"/>
          </p:nvPr>
        </p:nvSpPr>
        <p:spPr>
          <a:xfrm>
            <a:off x="5921475" y="3497563"/>
            <a:ext cx="2613600" cy="73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300"/>
            </a:lvl1pPr>
            <a:lvl2pPr lvl="1" rtl="0">
              <a:lnSpc>
                <a:spcPct val="100000"/>
              </a:lnSpc>
              <a:spcBef>
                <a:spcPts val="0"/>
              </a:spcBef>
              <a:spcAft>
                <a:spcPts val="0"/>
              </a:spcAft>
              <a:buNone/>
              <a:defRPr sz="1300"/>
            </a:lvl2pPr>
            <a:lvl3pPr lvl="2" rtl="0">
              <a:lnSpc>
                <a:spcPct val="100000"/>
              </a:lnSpc>
              <a:spcBef>
                <a:spcPts val="0"/>
              </a:spcBef>
              <a:spcAft>
                <a:spcPts val="0"/>
              </a:spcAft>
              <a:buNone/>
              <a:defRPr sz="1300"/>
            </a:lvl3pPr>
            <a:lvl4pPr lvl="3" rtl="0">
              <a:lnSpc>
                <a:spcPct val="100000"/>
              </a:lnSpc>
              <a:spcBef>
                <a:spcPts val="0"/>
              </a:spcBef>
              <a:spcAft>
                <a:spcPts val="0"/>
              </a:spcAft>
              <a:buNone/>
              <a:defRPr sz="1300"/>
            </a:lvl4pPr>
            <a:lvl5pPr lvl="4" rtl="0">
              <a:lnSpc>
                <a:spcPct val="100000"/>
              </a:lnSpc>
              <a:spcBef>
                <a:spcPts val="0"/>
              </a:spcBef>
              <a:spcAft>
                <a:spcPts val="0"/>
              </a:spcAft>
              <a:buNone/>
              <a:defRPr sz="1300"/>
            </a:lvl5pPr>
            <a:lvl6pPr lvl="5" rtl="0">
              <a:lnSpc>
                <a:spcPct val="100000"/>
              </a:lnSpc>
              <a:spcBef>
                <a:spcPts val="0"/>
              </a:spcBef>
              <a:spcAft>
                <a:spcPts val="0"/>
              </a:spcAft>
              <a:buNone/>
              <a:defRPr sz="1300"/>
            </a:lvl6pPr>
            <a:lvl7pPr lvl="6" rtl="0">
              <a:lnSpc>
                <a:spcPct val="100000"/>
              </a:lnSpc>
              <a:spcBef>
                <a:spcPts val="0"/>
              </a:spcBef>
              <a:spcAft>
                <a:spcPts val="0"/>
              </a:spcAft>
              <a:buNone/>
              <a:defRPr sz="1300"/>
            </a:lvl7pPr>
            <a:lvl8pPr lvl="7" rtl="0">
              <a:lnSpc>
                <a:spcPct val="100000"/>
              </a:lnSpc>
              <a:spcBef>
                <a:spcPts val="0"/>
              </a:spcBef>
              <a:spcAft>
                <a:spcPts val="0"/>
              </a:spcAft>
              <a:buNone/>
              <a:defRPr sz="1300"/>
            </a:lvl8pPr>
            <a:lvl9pPr lvl="8" rtl="0">
              <a:lnSpc>
                <a:spcPct val="100000"/>
              </a:lnSpc>
              <a:spcBef>
                <a:spcPts val="0"/>
              </a:spcBef>
              <a:spcAft>
                <a:spcPts val="0"/>
              </a:spcAft>
              <a:buNone/>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56" name="Shape 56"/>
        <p:cNvGrpSpPr/>
        <p:nvPr/>
      </p:nvGrpSpPr>
      <p:grpSpPr>
        <a:xfrm>
          <a:off x="0" y="0"/>
          <a:ext cx="0" cy="0"/>
          <a:chOff x="0" y="0"/>
          <a:chExt cx="0" cy="0"/>
        </a:xfrm>
      </p:grpSpPr>
      <p:sp>
        <p:nvSpPr>
          <p:cNvPr id="57" name="Google Shape;57;p8"/>
          <p:cNvSpPr txBox="1"/>
          <p:nvPr>
            <p:ph type="title"/>
          </p:nvPr>
        </p:nvSpPr>
        <p:spPr>
          <a:xfrm>
            <a:off x="3121950" y="401387"/>
            <a:ext cx="2900100" cy="88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3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8"/>
          <p:cNvSpPr txBox="1"/>
          <p:nvPr>
            <p:ph idx="1" type="subTitle"/>
          </p:nvPr>
        </p:nvSpPr>
        <p:spPr>
          <a:xfrm>
            <a:off x="2368650" y="1290287"/>
            <a:ext cx="4406700" cy="958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500">
                <a:solidFill>
                  <a:schemeClr val="lt1"/>
                </a:solidFill>
              </a:defRPr>
            </a:lvl1pPr>
            <a:lvl2pPr lvl="1" algn="ctr">
              <a:spcBef>
                <a:spcPts val="1600"/>
              </a:spcBef>
              <a:spcAft>
                <a:spcPts val="0"/>
              </a:spcAft>
              <a:buNone/>
              <a:defRPr sz="1500">
                <a:solidFill>
                  <a:schemeClr val="lt1"/>
                </a:solidFill>
              </a:defRPr>
            </a:lvl2pPr>
            <a:lvl3pPr lvl="2" algn="ctr">
              <a:spcBef>
                <a:spcPts val="1600"/>
              </a:spcBef>
              <a:spcAft>
                <a:spcPts val="0"/>
              </a:spcAft>
              <a:buNone/>
              <a:defRPr sz="1500">
                <a:solidFill>
                  <a:schemeClr val="lt1"/>
                </a:solidFill>
              </a:defRPr>
            </a:lvl3pPr>
            <a:lvl4pPr lvl="3" algn="ctr">
              <a:spcBef>
                <a:spcPts val="1600"/>
              </a:spcBef>
              <a:spcAft>
                <a:spcPts val="0"/>
              </a:spcAft>
              <a:buNone/>
              <a:defRPr sz="1500">
                <a:solidFill>
                  <a:schemeClr val="lt1"/>
                </a:solidFill>
              </a:defRPr>
            </a:lvl4pPr>
            <a:lvl5pPr lvl="4" algn="ctr">
              <a:spcBef>
                <a:spcPts val="1600"/>
              </a:spcBef>
              <a:spcAft>
                <a:spcPts val="0"/>
              </a:spcAft>
              <a:buNone/>
              <a:defRPr sz="1500">
                <a:solidFill>
                  <a:schemeClr val="lt1"/>
                </a:solidFill>
              </a:defRPr>
            </a:lvl5pPr>
            <a:lvl6pPr lvl="5" algn="ctr">
              <a:spcBef>
                <a:spcPts val="1600"/>
              </a:spcBef>
              <a:spcAft>
                <a:spcPts val="0"/>
              </a:spcAft>
              <a:buNone/>
              <a:defRPr sz="1500">
                <a:solidFill>
                  <a:schemeClr val="lt1"/>
                </a:solidFill>
              </a:defRPr>
            </a:lvl6pPr>
            <a:lvl7pPr lvl="6" algn="ctr">
              <a:spcBef>
                <a:spcPts val="1600"/>
              </a:spcBef>
              <a:spcAft>
                <a:spcPts val="0"/>
              </a:spcAft>
              <a:buNone/>
              <a:defRPr sz="1500">
                <a:solidFill>
                  <a:schemeClr val="lt1"/>
                </a:solidFill>
              </a:defRPr>
            </a:lvl7pPr>
            <a:lvl8pPr lvl="7" algn="ctr">
              <a:spcBef>
                <a:spcPts val="1600"/>
              </a:spcBef>
              <a:spcAft>
                <a:spcPts val="0"/>
              </a:spcAft>
              <a:buNone/>
              <a:defRPr sz="1500">
                <a:solidFill>
                  <a:schemeClr val="lt1"/>
                </a:solidFill>
              </a:defRPr>
            </a:lvl8pPr>
            <a:lvl9pPr lvl="8" algn="ctr">
              <a:spcBef>
                <a:spcPts val="1600"/>
              </a:spcBef>
              <a:spcAft>
                <a:spcPts val="1600"/>
              </a:spcAft>
              <a:buNone/>
              <a:defRPr sz="1500">
                <a:solidFill>
                  <a:schemeClr val="lt1"/>
                </a:solidFill>
              </a:defRPr>
            </a:lvl9pPr>
          </a:lstStyle>
          <a:p/>
        </p:txBody>
      </p:sp>
      <p:sp>
        <p:nvSpPr>
          <p:cNvPr id="59" name="Google Shape;59;p8"/>
          <p:cNvSpPr/>
          <p:nvPr/>
        </p:nvSpPr>
        <p:spPr>
          <a:xfrm>
            <a:off x="0" y="646900"/>
            <a:ext cx="2769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 name="Google Shape;60;p8"/>
          <p:cNvSpPr/>
          <p:nvPr/>
        </p:nvSpPr>
        <p:spPr>
          <a:xfrm>
            <a:off x="0" y="760450"/>
            <a:ext cx="2769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 name="Google Shape;61;p8"/>
          <p:cNvSpPr/>
          <p:nvPr/>
        </p:nvSpPr>
        <p:spPr>
          <a:xfrm>
            <a:off x="0" y="533350"/>
            <a:ext cx="2769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 name="Google Shape;62;p8"/>
          <p:cNvSpPr/>
          <p:nvPr/>
        </p:nvSpPr>
        <p:spPr>
          <a:xfrm>
            <a:off x="6374250" y="646900"/>
            <a:ext cx="2769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 name="Google Shape;63;p8"/>
          <p:cNvSpPr/>
          <p:nvPr/>
        </p:nvSpPr>
        <p:spPr>
          <a:xfrm>
            <a:off x="6374250" y="760450"/>
            <a:ext cx="2769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 name="Google Shape;64;p8"/>
          <p:cNvSpPr/>
          <p:nvPr/>
        </p:nvSpPr>
        <p:spPr>
          <a:xfrm>
            <a:off x="6374250" y="533350"/>
            <a:ext cx="2769900" cy="5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idx="1" type="subTitle"/>
          </p:nvPr>
        </p:nvSpPr>
        <p:spPr>
          <a:xfrm>
            <a:off x="1756212" y="2446525"/>
            <a:ext cx="2815800" cy="59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100"/>
              <a:buNone/>
              <a:defRPr sz="1400"/>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67" name="Google Shape;67;p9"/>
          <p:cNvSpPr txBox="1"/>
          <p:nvPr>
            <p:ph hasCustomPrompt="1" type="title"/>
          </p:nvPr>
        </p:nvSpPr>
        <p:spPr>
          <a:xfrm>
            <a:off x="75872" y="1907400"/>
            <a:ext cx="1799100" cy="132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0"/>
              <a:buNone/>
              <a:defRPr sz="1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68" name="Google Shape;68;p9"/>
          <p:cNvGrpSpPr/>
          <p:nvPr/>
        </p:nvGrpSpPr>
        <p:grpSpPr>
          <a:xfrm>
            <a:off x="2" y="3315675"/>
            <a:ext cx="9157259" cy="283800"/>
            <a:chOff x="-983175" y="1792000"/>
            <a:chExt cx="4572000" cy="283800"/>
          </a:xfrm>
        </p:grpSpPr>
        <p:sp>
          <p:nvSpPr>
            <p:cNvPr id="69" name="Google Shape;69;p9"/>
            <p:cNvSpPr/>
            <p:nvPr/>
          </p:nvSpPr>
          <p:spPr>
            <a:xfrm>
              <a:off x="-983175" y="1905550"/>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983175" y="2019100"/>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983175" y="1792000"/>
              <a:ext cx="4572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9"/>
          <p:cNvSpPr txBox="1"/>
          <p:nvPr>
            <p:ph idx="2" type="title"/>
          </p:nvPr>
        </p:nvSpPr>
        <p:spPr>
          <a:xfrm>
            <a:off x="1756206" y="1953100"/>
            <a:ext cx="308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73" name="Shape 73"/>
        <p:cNvGrpSpPr/>
        <p:nvPr/>
      </p:nvGrpSpPr>
      <p:grpSpPr>
        <a:xfrm>
          <a:off x="0" y="0"/>
          <a:ext cx="0" cy="0"/>
          <a:chOff x="0" y="0"/>
          <a:chExt cx="0" cy="0"/>
        </a:xfrm>
      </p:grpSpPr>
      <p:sp>
        <p:nvSpPr>
          <p:cNvPr id="74" name="Google Shape;74;p10"/>
          <p:cNvSpPr txBox="1"/>
          <p:nvPr>
            <p:ph type="ctrTitle"/>
          </p:nvPr>
        </p:nvSpPr>
        <p:spPr>
          <a:xfrm>
            <a:off x="6286500" y="922800"/>
            <a:ext cx="2257800" cy="2389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700"/>
              <a:buNone/>
              <a:defRPr sz="37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17575" y="354900"/>
            <a:ext cx="7813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Staatliches"/>
              <a:buNone/>
              <a:defRPr sz="28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36450" y="1152475"/>
            <a:ext cx="78942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5.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18.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20.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1.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2.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24.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24.pn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6.pn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hyperlink" Target="https://www.kaggle.com/mylesoneill/game-of-thrones"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6.xml"/><Relationship Id="rId3" Type="http://schemas.openxmlformats.org/officeDocument/2006/relationships/hyperlink" Target="https://www.edureka.co/blog/naive-bayes-in-r/" TargetMode="External"/><Relationship Id="rId4" Type="http://schemas.openxmlformats.org/officeDocument/2006/relationships/hyperlink" Target="https://rpubs.com/dvorakt/145235" TargetMode="External"/><Relationship Id="rId5" Type="http://schemas.openxmlformats.org/officeDocument/2006/relationships/hyperlink" Target="https://www.youtube.com/watch?v=yB5ewMXUhUc" TargetMode="External"/><Relationship Id="rId6" Type="http://schemas.openxmlformats.org/officeDocument/2006/relationships/hyperlink" Target="https://drive.google.com/file/d/16LUQVy0GsRakDj1x123tUfSIW1j526bP/view" TargetMode="External"/><Relationship Id="rId7" Type="http://schemas.openxmlformats.org/officeDocument/2006/relationships/hyperlink" Target="https://binus.ac.id/bandung/2019/12/algoritma-naive-bayes/" TargetMode="External"/><Relationship Id="rId8" Type="http://schemas.openxmlformats.org/officeDocument/2006/relationships/hyperlink" Target="https://drive.google.com/file/d/1n3aODT9wx1BnGzzxYxJVmTWHBDOuW-XW/view"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7.xml"/><Relationship Id="rId3" Type="http://schemas.openxmlformats.org/officeDocument/2006/relationships/image" Target="../media/image31.png"/><Relationship Id="rId4" Type="http://schemas.openxmlformats.org/officeDocument/2006/relationships/hyperlink" Target="https://medium.com/@jrendz/statistika-dasar-1aea1acc341e" TargetMode="External"/><Relationship Id="rId5" Type="http://schemas.openxmlformats.org/officeDocument/2006/relationships/hyperlink" Target="https://yuvalianda.com/statistik-deskriptif/" TargetMode="External"/><Relationship Id="rId6" Type="http://schemas.openxmlformats.org/officeDocument/2006/relationships/hyperlink" Target="https://www.rumusstatistik.com/2013/07/varian-dan-standar-deviasi-simpangan.html" TargetMode="External"/><Relationship Id="rId7" Type="http://schemas.openxmlformats.org/officeDocument/2006/relationships/hyperlink" Target="https://drive.google.com/file/d/16LUQVy0GsRakDj1x123tUfSIW1j526bP/view" TargetMode="External"/><Relationship Id="rId8" Type="http://schemas.openxmlformats.org/officeDocument/2006/relationships/hyperlink" Target="https://towardsdatascience.com/finding-patterns-of-death-in-game-of-thrones-using-machine-learning-68cf95d7f1d1"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8.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2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hyperlink" Target="https://www.kaggle.com/mylesoneill/game-of-thrones" TargetMode="External"/><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1"/>
          <p:cNvSpPr/>
          <p:nvPr/>
        </p:nvSpPr>
        <p:spPr>
          <a:xfrm>
            <a:off x="3551950" y="-27325"/>
            <a:ext cx="5819700" cy="523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txBox="1"/>
          <p:nvPr>
            <p:ph type="ctrTitle"/>
          </p:nvPr>
        </p:nvSpPr>
        <p:spPr>
          <a:xfrm>
            <a:off x="4050000" y="1225125"/>
            <a:ext cx="4494300" cy="2532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Naive bayes classifier on game of thrones dataset</a:t>
            </a:r>
            <a:r>
              <a:rPr lang="en"/>
              <a:t> </a:t>
            </a:r>
            <a:endParaRPr>
              <a:latin typeface="Staatliches"/>
              <a:ea typeface="Staatliches"/>
              <a:cs typeface="Staatliches"/>
              <a:sym typeface="Staatliches"/>
            </a:endParaRPr>
          </a:p>
        </p:txBody>
      </p:sp>
      <p:sp>
        <p:nvSpPr>
          <p:cNvPr id="288" name="Google Shape;288;p31"/>
          <p:cNvSpPr txBox="1"/>
          <p:nvPr>
            <p:ph idx="1" type="subTitle"/>
          </p:nvPr>
        </p:nvSpPr>
        <p:spPr>
          <a:xfrm>
            <a:off x="4659596" y="4409100"/>
            <a:ext cx="2817000" cy="37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Dimas Ariyoga </a:t>
            </a:r>
            <a:endParaRPr/>
          </a:p>
          <a:p>
            <a:pPr indent="0" lvl="0" marL="0" rtl="0" algn="r">
              <a:spcBef>
                <a:spcPts val="0"/>
              </a:spcBef>
              <a:spcAft>
                <a:spcPts val="0"/>
              </a:spcAft>
              <a:buNone/>
            </a:pPr>
            <a:r>
              <a:rPr lang="en"/>
              <a:t>Muhammad Sauqi Khatami</a:t>
            </a:r>
            <a:endParaRPr/>
          </a:p>
        </p:txBody>
      </p:sp>
      <p:grpSp>
        <p:nvGrpSpPr>
          <p:cNvPr id="289" name="Google Shape;289;p31"/>
          <p:cNvGrpSpPr/>
          <p:nvPr/>
        </p:nvGrpSpPr>
        <p:grpSpPr>
          <a:xfrm>
            <a:off x="4949388" y="3758025"/>
            <a:ext cx="3594900" cy="359650"/>
            <a:chOff x="4835925" y="3364400"/>
            <a:chExt cx="3594900" cy="359650"/>
          </a:xfrm>
        </p:grpSpPr>
        <p:sp>
          <p:nvSpPr>
            <p:cNvPr id="290" name="Google Shape;290;p31"/>
            <p:cNvSpPr/>
            <p:nvPr/>
          </p:nvSpPr>
          <p:spPr>
            <a:xfrm>
              <a:off x="4835925" y="3364400"/>
              <a:ext cx="3594900" cy="8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4835925" y="3501625"/>
              <a:ext cx="3594900" cy="8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4835925" y="3638850"/>
              <a:ext cx="3594900" cy="8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3" name="Google Shape;293;p31"/>
          <p:cNvPicPr preferRelativeResize="0"/>
          <p:nvPr/>
        </p:nvPicPr>
        <p:blipFill>
          <a:blip r:embed="rId3">
            <a:alphaModFix/>
          </a:blip>
          <a:stretch>
            <a:fillRect/>
          </a:stretch>
        </p:blipFill>
        <p:spPr>
          <a:xfrm>
            <a:off x="0" y="-27325"/>
            <a:ext cx="3551950" cy="5236799"/>
          </a:xfrm>
          <a:prstGeom prst="rect">
            <a:avLst/>
          </a:prstGeom>
          <a:noFill/>
          <a:ln>
            <a:noFill/>
          </a:ln>
        </p:spPr>
      </p:pic>
      <p:sp>
        <p:nvSpPr>
          <p:cNvPr id="294" name="Google Shape;294;p31"/>
          <p:cNvSpPr txBox="1"/>
          <p:nvPr>
            <p:ph idx="1" type="subTitle"/>
          </p:nvPr>
        </p:nvSpPr>
        <p:spPr>
          <a:xfrm>
            <a:off x="5790996" y="4409100"/>
            <a:ext cx="2817000" cy="37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17523137</a:t>
            </a:r>
            <a:endParaRPr/>
          </a:p>
          <a:p>
            <a:pPr indent="0" lvl="0" marL="0" rtl="0" algn="r">
              <a:spcBef>
                <a:spcPts val="0"/>
              </a:spcBef>
              <a:spcAft>
                <a:spcPts val="0"/>
              </a:spcAft>
              <a:buNone/>
            </a:pPr>
            <a:r>
              <a:rPr lang="en"/>
              <a:t>17523142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3" name="Shape 373"/>
        <p:cNvGrpSpPr/>
        <p:nvPr/>
      </p:nvGrpSpPr>
      <p:grpSpPr>
        <a:xfrm>
          <a:off x="0" y="0"/>
          <a:ext cx="0" cy="0"/>
          <a:chOff x="0" y="0"/>
          <a:chExt cx="0" cy="0"/>
        </a:xfrm>
      </p:grpSpPr>
      <p:sp>
        <p:nvSpPr>
          <p:cNvPr id="374" name="Google Shape;374;p40"/>
          <p:cNvSpPr txBox="1"/>
          <p:nvPr>
            <p:ph type="title"/>
          </p:nvPr>
        </p:nvSpPr>
        <p:spPr>
          <a:xfrm>
            <a:off x="3033450" y="224362"/>
            <a:ext cx="2900100" cy="8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000000"/>
                </a:solidFill>
              </a:rPr>
              <a:t>DATA set</a:t>
            </a:r>
            <a:endParaRPr sz="2700">
              <a:solidFill>
                <a:srgbClr val="000000"/>
              </a:solidFill>
            </a:endParaRPr>
          </a:p>
        </p:txBody>
      </p:sp>
      <p:sp>
        <p:nvSpPr>
          <p:cNvPr id="375" name="Google Shape;375;p40"/>
          <p:cNvSpPr txBox="1"/>
          <p:nvPr/>
        </p:nvSpPr>
        <p:spPr>
          <a:xfrm>
            <a:off x="432725" y="1317825"/>
            <a:ext cx="8487300" cy="330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Data Set battles.csv terdiri dari 38 observasi dari 25 variabel yang berkaitan dengan pertempuran pada seri novel Game of Thrones.</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Untuk mengambil Data Set jalankan baris:</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 &lt;- read.csv(</a:t>
            </a:r>
            <a:r>
              <a:rPr lang="en" sz="1100">
                <a:solidFill>
                  <a:srgbClr val="A2FCA2"/>
                </a:solidFill>
                <a:highlight>
                  <a:srgbClr val="333333"/>
                </a:highlight>
                <a:latin typeface="Consolas"/>
                <a:ea typeface="Consolas"/>
                <a:cs typeface="Consolas"/>
                <a:sym typeface="Consolas"/>
              </a:rPr>
              <a:t>"D:/Kuliah/Pembelajaran Mesin Semester 6/Tugas Semester/Data Sets GoT/battles.csv"</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Baris di atas akan mengimpor Data Sets battles.csv dan meng-Assign nilainya ke variabel battles sebagai Data Frame.</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p:txBody>
      </p:sp>
      <p:pic>
        <p:nvPicPr>
          <p:cNvPr id="376" name="Google Shape;376;p40"/>
          <p:cNvPicPr preferRelativeResize="0"/>
          <p:nvPr/>
        </p:nvPicPr>
        <p:blipFill>
          <a:blip r:embed="rId3">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0" name="Shape 380"/>
        <p:cNvGrpSpPr/>
        <p:nvPr/>
      </p:nvGrpSpPr>
      <p:grpSpPr>
        <a:xfrm>
          <a:off x="0" y="0"/>
          <a:ext cx="0" cy="0"/>
          <a:chOff x="0" y="0"/>
          <a:chExt cx="0" cy="0"/>
        </a:xfrm>
      </p:grpSpPr>
      <p:sp>
        <p:nvSpPr>
          <p:cNvPr id="381" name="Google Shape;381;p41"/>
          <p:cNvSpPr txBox="1"/>
          <p:nvPr>
            <p:ph type="title"/>
          </p:nvPr>
        </p:nvSpPr>
        <p:spPr>
          <a:xfrm>
            <a:off x="3033450" y="224362"/>
            <a:ext cx="2900100" cy="8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000000"/>
                </a:solidFill>
              </a:rPr>
              <a:t>DATA set</a:t>
            </a:r>
            <a:endParaRPr sz="2700">
              <a:solidFill>
                <a:srgbClr val="000000"/>
              </a:solidFill>
            </a:endParaRPr>
          </a:p>
        </p:txBody>
      </p:sp>
      <p:sp>
        <p:nvSpPr>
          <p:cNvPr id="382" name="Google Shape;382;p41"/>
          <p:cNvSpPr txBox="1"/>
          <p:nvPr/>
        </p:nvSpPr>
        <p:spPr>
          <a:xfrm>
            <a:off x="432725" y="806450"/>
            <a:ext cx="8487300" cy="38157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Berikut isi variabel battles:</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p:txBody>
      </p:sp>
      <p:pic>
        <p:nvPicPr>
          <p:cNvPr id="383" name="Google Shape;383;p41"/>
          <p:cNvPicPr preferRelativeResize="0"/>
          <p:nvPr/>
        </p:nvPicPr>
        <p:blipFill>
          <a:blip r:embed="rId3">
            <a:alphaModFix/>
          </a:blip>
          <a:stretch>
            <a:fillRect/>
          </a:stretch>
        </p:blipFill>
        <p:spPr>
          <a:xfrm>
            <a:off x="1528201" y="1394100"/>
            <a:ext cx="6046925" cy="2955650"/>
          </a:xfrm>
          <a:prstGeom prst="rect">
            <a:avLst/>
          </a:prstGeom>
          <a:noFill/>
          <a:ln>
            <a:noFill/>
          </a:ln>
        </p:spPr>
      </p:pic>
      <p:pic>
        <p:nvPicPr>
          <p:cNvPr id="384" name="Google Shape;384;p41"/>
          <p:cNvPicPr preferRelativeResize="0"/>
          <p:nvPr/>
        </p:nvPicPr>
        <p:blipFill>
          <a:blip r:embed="rId4">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8" name="Shape 388"/>
        <p:cNvGrpSpPr/>
        <p:nvPr/>
      </p:nvGrpSpPr>
      <p:grpSpPr>
        <a:xfrm>
          <a:off x="0" y="0"/>
          <a:ext cx="0" cy="0"/>
          <a:chOff x="0" y="0"/>
          <a:chExt cx="0" cy="0"/>
        </a:xfrm>
      </p:grpSpPr>
      <p:sp>
        <p:nvSpPr>
          <p:cNvPr id="389" name="Google Shape;389;p42"/>
          <p:cNvSpPr txBox="1"/>
          <p:nvPr>
            <p:ph type="title"/>
          </p:nvPr>
        </p:nvSpPr>
        <p:spPr>
          <a:xfrm>
            <a:off x="3033450" y="224362"/>
            <a:ext cx="2900100" cy="8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000000"/>
                </a:solidFill>
              </a:rPr>
              <a:t>DATA set</a:t>
            </a:r>
            <a:endParaRPr sz="2700">
              <a:solidFill>
                <a:srgbClr val="000000"/>
              </a:solidFill>
            </a:endParaRPr>
          </a:p>
        </p:txBody>
      </p:sp>
      <p:sp>
        <p:nvSpPr>
          <p:cNvPr id="390" name="Google Shape;390;p42"/>
          <p:cNvSpPr txBox="1"/>
          <p:nvPr/>
        </p:nvSpPr>
        <p:spPr>
          <a:xfrm>
            <a:off x="704925" y="1693275"/>
            <a:ext cx="8487300" cy="330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Dalam pemodelan klasifikasi yang dilakukan, hanya dibutuhkan 5 variabel dari Data Set battles.csv, antara lain:</a:t>
            </a:r>
            <a:endParaRPr sz="1100">
              <a:solidFill>
                <a:srgbClr val="666666"/>
              </a:solidFill>
              <a:latin typeface="Droid Serif"/>
              <a:ea typeface="Droid Serif"/>
              <a:cs typeface="Droid Serif"/>
              <a:sym typeface="Droid Serif"/>
            </a:endParaRPr>
          </a:p>
          <a:p>
            <a:pPr indent="-298450" lvl="0" marL="457200" rtl="0" algn="l">
              <a:lnSpc>
                <a:spcPct val="130000"/>
              </a:lnSpc>
              <a:spcBef>
                <a:spcPts val="100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battle_number (Variabel ini berisi nomor pertempuran secara urut, digunakan sebagai indeks).</a:t>
            </a: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attacker_size (Digunakan sebagai variabel Predictor).</a:t>
            </a: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defender_size (Digunakan sebagai variabel Predictor).</a:t>
            </a: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battle_type (Digunakan sebagai variabel Predictor).</a:t>
            </a: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attacker_outcome (Digunakan sebagai variabel respons).</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p:txBody>
      </p:sp>
      <p:pic>
        <p:nvPicPr>
          <p:cNvPr id="391" name="Google Shape;391;p42"/>
          <p:cNvPicPr preferRelativeResize="0"/>
          <p:nvPr/>
        </p:nvPicPr>
        <p:blipFill>
          <a:blip r:embed="rId3">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5" name="Shape 395"/>
        <p:cNvGrpSpPr/>
        <p:nvPr/>
      </p:nvGrpSpPr>
      <p:grpSpPr>
        <a:xfrm>
          <a:off x="0" y="0"/>
          <a:ext cx="0" cy="0"/>
          <a:chOff x="0" y="0"/>
          <a:chExt cx="0" cy="0"/>
        </a:xfrm>
      </p:grpSpPr>
      <p:sp>
        <p:nvSpPr>
          <p:cNvPr id="396" name="Google Shape;396;p43"/>
          <p:cNvSpPr txBox="1"/>
          <p:nvPr>
            <p:ph type="title"/>
          </p:nvPr>
        </p:nvSpPr>
        <p:spPr>
          <a:xfrm>
            <a:off x="3033450" y="224362"/>
            <a:ext cx="2900100" cy="88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700">
                <a:solidFill>
                  <a:srgbClr val="000000"/>
                </a:solidFill>
              </a:rPr>
              <a:t>DATA set</a:t>
            </a:r>
            <a:endParaRPr sz="2700">
              <a:solidFill>
                <a:srgbClr val="000000"/>
              </a:solidFill>
            </a:endParaRPr>
          </a:p>
        </p:txBody>
      </p:sp>
      <p:sp>
        <p:nvSpPr>
          <p:cNvPr id="397" name="Google Shape;397;p43"/>
          <p:cNvSpPr txBox="1"/>
          <p:nvPr/>
        </p:nvSpPr>
        <p:spPr>
          <a:xfrm>
            <a:off x="328350" y="1383525"/>
            <a:ext cx="8487300" cy="330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Oleh karena itu, hanya akan diambil 5 variabel tersebut, yang bisa dilakukan dengan menjalankan baris:</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battlesClean &lt;- battles[c(</a:t>
            </a:r>
            <a:r>
              <a:rPr lang="en" sz="1100">
                <a:solidFill>
                  <a:srgbClr val="A2FCA2"/>
                </a:solidFill>
                <a:highlight>
                  <a:srgbClr val="333333"/>
                </a:highlight>
                <a:latin typeface="Consolas"/>
                <a:ea typeface="Consolas"/>
                <a:cs typeface="Consolas"/>
                <a:sym typeface="Consolas"/>
              </a:rPr>
              <a:t>"battle_number"</a:t>
            </a:r>
            <a:r>
              <a:rPr lang="en" sz="1100">
                <a:solidFill>
                  <a:srgbClr val="FFFFFF"/>
                </a:solidFill>
                <a:highlight>
                  <a:srgbClr val="333333"/>
                </a:highlight>
                <a:latin typeface="Consolas"/>
                <a:ea typeface="Consolas"/>
                <a:cs typeface="Consolas"/>
                <a:sym typeface="Consolas"/>
              </a:rPr>
              <a:t>,</a:t>
            </a:r>
            <a:r>
              <a:rPr lang="en" sz="1100">
                <a:solidFill>
                  <a:srgbClr val="A2FCA2"/>
                </a:solidFill>
                <a:highlight>
                  <a:srgbClr val="333333"/>
                </a:highlight>
                <a:latin typeface="Consolas"/>
                <a:ea typeface="Consolas"/>
                <a:cs typeface="Consolas"/>
                <a:sym typeface="Consolas"/>
              </a:rPr>
              <a:t>"attacker_size"</a:t>
            </a:r>
            <a:r>
              <a:rPr lang="en" sz="1100">
                <a:solidFill>
                  <a:srgbClr val="FFFFFF"/>
                </a:solidFill>
                <a:highlight>
                  <a:srgbClr val="333333"/>
                </a:highlight>
                <a:latin typeface="Consolas"/>
                <a:ea typeface="Consolas"/>
                <a:cs typeface="Consolas"/>
                <a:sym typeface="Consolas"/>
              </a:rPr>
              <a:t>,</a:t>
            </a:r>
            <a:r>
              <a:rPr lang="en" sz="1100">
                <a:solidFill>
                  <a:srgbClr val="A2FCA2"/>
                </a:solidFill>
                <a:highlight>
                  <a:srgbClr val="333333"/>
                </a:highlight>
                <a:latin typeface="Consolas"/>
                <a:ea typeface="Consolas"/>
                <a:cs typeface="Consolas"/>
                <a:sym typeface="Consolas"/>
              </a:rPr>
              <a:t>"defender_size"</a:t>
            </a:r>
            <a:r>
              <a:rPr lang="en" sz="1100">
                <a:solidFill>
                  <a:srgbClr val="FFFFFF"/>
                </a:solidFill>
                <a:highlight>
                  <a:srgbClr val="333333"/>
                </a:highlight>
                <a:latin typeface="Consolas"/>
                <a:ea typeface="Consolas"/>
                <a:cs typeface="Consolas"/>
                <a:sym typeface="Consolas"/>
              </a:rPr>
              <a:t>,</a:t>
            </a:r>
            <a:r>
              <a:rPr lang="en" sz="1100">
                <a:solidFill>
                  <a:srgbClr val="A2FCA2"/>
                </a:solidFill>
                <a:highlight>
                  <a:srgbClr val="333333"/>
                </a:highlight>
                <a:latin typeface="Consolas"/>
                <a:ea typeface="Consolas"/>
                <a:cs typeface="Consolas"/>
                <a:sym typeface="Consolas"/>
              </a:rPr>
              <a:t>"battle_type"</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"attacker_outcome"</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solidFill>
                  <a:srgbClr val="666666"/>
                </a:solidFill>
                <a:latin typeface="Droid Serif"/>
                <a:ea typeface="Droid Serif"/>
                <a:cs typeface="Droid Serif"/>
                <a:sym typeface="Droid Serif"/>
              </a:rPr>
              <a:t>Baris di atas akan meng-Assign nilai kolom variabel battle_number, attacker_size, defender_size, battle_type dan attacker_outcome ke variabel battlesClean.</a:t>
            </a:r>
            <a:endParaRPr sz="1100">
              <a:solidFill>
                <a:srgbClr val="666666"/>
              </a:solidFill>
              <a:latin typeface="Droid Serif"/>
              <a:ea typeface="Droid Serif"/>
              <a:cs typeface="Droid Serif"/>
              <a:sym typeface="Droid Serif"/>
            </a:endParaRPr>
          </a:p>
        </p:txBody>
      </p:sp>
      <p:pic>
        <p:nvPicPr>
          <p:cNvPr id="398" name="Google Shape;398;p43"/>
          <p:cNvPicPr preferRelativeResize="0"/>
          <p:nvPr/>
        </p:nvPicPr>
        <p:blipFill>
          <a:blip r:embed="rId3">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idx="2" type="title"/>
          </p:nvPr>
        </p:nvSpPr>
        <p:spPr>
          <a:xfrm>
            <a:off x="1756206" y="1992750"/>
            <a:ext cx="30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analisis data</a:t>
            </a:r>
            <a:endParaRPr/>
          </a:p>
        </p:txBody>
      </p:sp>
      <p:sp>
        <p:nvSpPr>
          <p:cNvPr id="404" name="Google Shape;404;p44"/>
          <p:cNvSpPr txBox="1"/>
          <p:nvPr>
            <p:ph idx="1" type="subTitle"/>
          </p:nvPr>
        </p:nvSpPr>
        <p:spPr>
          <a:xfrm>
            <a:off x="1756199" y="2446525"/>
            <a:ext cx="3171600" cy="5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 </a:t>
            </a:r>
            <a:r>
              <a:rPr lang="en"/>
              <a:t>Using EDA</a:t>
            </a:r>
            <a:endParaRPr/>
          </a:p>
        </p:txBody>
      </p:sp>
      <p:sp>
        <p:nvSpPr>
          <p:cNvPr id="405" name="Google Shape;405;p44"/>
          <p:cNvSpPr txBox="1"/>
          <p:nvPr>
            <p:ph type="title"/>
          </p:nvPr>
        </p:nvSpPr>
        <p:spPr>
          <a:xfrm>
            <a:off x="75872" y="1907400"/>
            <a:ext cx="1799100" cy="132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sp>
        <p:nvSpPr>
          <p:cNvPr id="410" name="Google Shape;410;p45"/>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411" name="Google Shape;411;p45"/>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Agar dapat lebih memahami Data Set yang digunakan, akan dilakukan analisis dengan menggunakan teknik Exploratory Data Analysis.</a:t>
            </a:r>
            <a:endParaRPr/>
          </a:p>
          <a:p>
            <a:pPr indent="-342900" lvl="0" marL="457200" rtl="0" algn="l">
              <a:spcBef>
                <a:spcPts val="1600"/>
              </a:spcBef>
              <a:spcAft>
                <a:spcPts val="1600"/>
              </a:spcAft>
              <a:buSzPts val="1800"/>
              <a:buChar char="●"/>
            </a:pPr>
            <a:r>
              <a:rPr lang="en"/>
              <a:t>Exploratory Data Analysis (EDA) adalah salah satu teknik statistik yang digunakan untuk memahami karakteristik yang terkandung dalam data, seperti sebaran dan rata-rata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15" name="Shape 415"/>
        <p:cNvGrpSpPr/>
        <p:nvPr/>
      </p:nvGrpSpPr>
      <p:grpSpPr>
        <a:xfrm>
          <a:off x="0" y="0"/>
          <a:ext cx="0" cy="0"/>
          <a:chOff x="0" y="0"/>
          <a:chExt cx="0" cy="0"/>
        </a:xfrm>
      </p:grpSpPr>
      <p:sp>
        <p:nvSpPr>
          <p:cNvPr id="416" name="Google Shape;416;p46"/>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417" name="Google Shape;417;p46"/>
          <p:cNvPicPr preferRelativeResize="0"/>
          <p:nvPr/>
        </p:nvPicPr>
        <p:blipFill>
          <a:blip r:embed="rId3">
            <a:alphaModFix/>
          </a:blip>
          <a:stretch>
            <a:fillRect/>
          </a:stretch>
        </p:blipFill>
        <p:spPr>
          <a:xfrm>
            <a:off x="379950" y="4549300"/>
            <a:ext cx="1897315" cy="294075"/>
          </a:xfrm>
          <a:prstGeom prst="rect">
            <a:avLst/>
          </a:prstGeom>
          <a:noFill/>
          <a:ln>
            <a:noFill/>
          </a:ln>
        </p:spPr>
      </p:pic>
      <p:sp>
        <p:nvSpPr>
          <p:cNvPr id="418" name="Google Shape;418;p46"/>
          <p:cNvSpPr txBox="1"/>
          <p:nvPr/>
        </p:nvSpPr>
        <p:spPr>
          <a:xfrm>
            <a:off x="379950" y="1123125"/>
            <a:ext cx="39945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Pertama, lihat isi Data Set, dengan menjalankan baris berikut:</a:t>
            </a:r>
            <a:endParaRPr sz="1100">
              <a:solidFill>
                <a:schemeClr val="lt1"/>
              </a:solidFill>
              <a:latin typeface="Droid Serif"/>
              <a:ea typeface="Droid Serif"/>
              <a:cs typeface="Droid Serif"/>
              <a:sym typeface="Droid Serif"/>
            </a:endParaRPr>
          </a:p>
        </p:txBody>
      </p:sp>
      <p:graphicFrame>
        <p:nvGraphicFramePr>
          <p:cNvPr id="419" name="Google Shape;419;p46"/>
          <p:cNvGraphicFramePr/>
          <p:nvPr/>
        </p:nvGraphicFramePr>
        <p:xfrm>
          <a:off x="465825" y="1929400"/>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View(battlesClean)</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420" name="Google Shape;420;p46"/>
          <p:cNvPicPr preferRelativeResize="0"/>
          <p:nvPr/>
        </p:nvPicPr>
        <p:blipFill>
          <a:blip r:embed="rId4">
            <a:alphaModFix/>
          </a:blip>
          <a:stretch>
            <a:fillRect/>
          </a:stretch>
        </p:blipFill>
        <p:spPr>
          <a:xfrm>
            <a:off x="4953690" y="1123125"/>
            <a:ext cx="3408085" cy="3855625"/>
          </a:xfrm>
          <a:prstGeom prst="rect">
            <a:avLst/>
          </a:prstGeom>
          <a:noFill/>
          <a:ln>
            <a:noFill/>
          </a:ln>
        </p:spPr>
      </p:pic>
      <p:sp>
        <p:nvSpPr>
          <p:cNvPr id="421" name="Google Shape;421;p46"/>
          <p:cNvSpPr txBox="1"/>
          <p:nvPr/>
        </p:nvSpPr>
        <p:spPr>
          <a:xfrm>
            <a:off x="4876800" y="559400"/>
            <a:ext cx="3000000" cy="460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Yang akan menampilkan:</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25" name="Shape 425"/>
        <p:cNvGrpSpPr/>
        <p:nvPr/>
      </p:nvGrpSpPr>
      <p:grpSpPr>
        <a:xfrm>
          <a:off x="0" y="0"/>
          <a:ext cx="0" cy="0"/>
          <a:chOff x="0" y="0"/>
          <a:chExt cx="0" cy="0"/>
        </a:xfrm>
      </p:grpSpPr>
      <p:sp>
        <p:nvSpPr>
          <p:cNvPr id="426" name="Google Shape;426;p47"/>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427" name="Google Shape;427;p47"/>
          <p:cNvPicPr preferRelativeResize="0"/>
          <p:nvPr/>
        </p:nvPicPr>
        <p:blipFill>
          <a:blip r:embed="rId3">
            <a:alphaModFix/>
          </a:blip>
          <a:stretch>
            <a:fillRect/>
          </a:stretch>
        </p:blipFill>
        <p:spPr>
          <a:xfrm>
            <a:off x="379950" y="4549300"/>
            <a:ext cx="1897315" cy="294075"/>
          </a:xfrm>
          <a:prstGeom prst="rect">
            <a:avLst/>
          </a:prstGeom>
          <a:noFill/>
          <a:ln>
            <a:noFill/>
          </a:ln>
        </p:spPr>
      </p:pic>
      <p:sp>
        <p:nvSpPr>
          <p:cNvPr id="428" name="Google Shape;428;p47"/>
          <p:cNvSpPr txBox="1"/>
          <p:nvPr/>
        </p:nvSpPr>
        <p:spPr>
          <a:xfrm>
            <a:off x="379950" y="1123125"/>
            <a:ext cx="3994500" cy="3477600"/>
          </a:xfrm>
          <a:prstGeom prst="rect">
            <a:avLst/>
          </a:prstGeom>
          <a:noFill/>
          <a:ln>
            <a:noFill/>
          </a:ln>
        </p:spPr>
        <p:txBody>
          <a:bodyPr anchorCtr="0" anchor="t" bIns="91425" lIns="91425" spcFirstLastPara="1" rIns="91425" wrap="square" tIns="91425">
            <a:noAutofit/>
          </a:bodyPr>
          <a:lstStyle/>
          <a:p>
            <a:pPr indent="-304800" lvl="0" marL="457200" rtl="0" algn="just">
              <a:lnSpc>
                <a:spcPct val="130000"/>
              </a:lnSpc>
              <a:spcBef>
                <a:spcPts val="1000"/>
              </a:spcBef>
              <a:spcAft>
                <a:spcPts val="0"/>
              </a:spcAft>
              <a:buClr>
                <a:schemeClr val="lt1"/>
              </a:buClr>
              <a:buSzPts val="1200"/>
              <a:buFont typeface="Droid Serif"/>
              <a:buChar char="●"/>
            </a:pPr>
            <a:r>
              <a:rPr lang="en" sz="1200">
                <a:solidFill>
                  <a:schemeClr val="lt1"/>
                </a:solidFill>
                <a:latin typeface="Droid Serif"/>
                <a:ea typeface="Droid Serif"/>
                <a:cs typeface="Droid Serif"/>
                <a:sym typeface="Droid Serif"/>
              </a:rPr>
              <a:t>Dapat dilihat bahwa di dalam Data Set tersebut terdapat nilai-nilai yang kosong (</a:t>
            </a:r>
            <a:r>
              <a:rPr i="1" lang="en" sz="1200">
                <a:solidFill>
                  <a:schemeClr val="lt1"/>
                </a:solidFill>
                <a:latin typeface="Droid Serif"/>
                <a:ea typeface="Droid Serif"/>
                <a:cs typeface="Droid Serif"/>
                <a:sym typeface="Droid Serif"/>
              </a:rPr>
              <a:t>NA</a:t>
            </a:r>
            <a:r>
              <a:rPr lang="en" sz="1200">
                <a:solidFill>
                  <a:schemeClr val="lt1"/>
                </a:solidFill>
                <a:latin typeface="Droid Serif"/>
                <a:ea typeface="Droid Serif"/>
                <a:cs typeface="Droid Serif"/>
                <a:sym typeface="Droid Serif"/>
              </a:rPr>
              <a:t>). Nilai-nilai kosong ini akan mempengaruhi proses pembelajaran model. </a:t>
            </a:r>
            <a:endParaRPr sz="1200">
              <a:solidFill>
                <a:schemeClr val="lt1"/>
              </a:solidFill>
              <a:latin typeface="Droid Serif"/>
              <a:ea typeface="Droid Serif"/>
              <a:cs typeface="Droid Serif"/>
              <a:sym typeface="Droid Serif"/>
            </a:endParaRPr>
          </a:p>
          <a:p>
            <a:pPr indent="-304800" lvl="0" marL="457200" rtl="0" algn="just">
              <a:lnSpc>
                <a:spcPct val="130000"/>
              </a:lnSpc>
              <a:spcBef>
                <a:spcPts val="1000"/>
              </a:spcBef>
              <a:spcAft>
                <a:spcPts val="1000"/>
              </a:spcAft>
              <a:buClr>
                <a:schemeClr val="lt1"/>
              </a:buClr>
              <a:buSzPts val="1200"/>
              <a:buFont typeface="Droid Serif"/>
              <a:buChar char="●"/>
            </a:pPr>
            <a:r>
              <a:rPr lang="en" sz="1200">
                <a:solidFill>
                  <a:schemeClr val="lt1"/>
                </a:solidFill>
                <a:latin typeface="Droid Serif"/>
                <a:ea typeface="Droid Serif"/>
                <a:cs typeface="Droid Serif"/>
                <a:sym typeface="Droid Serif"/>
              </a:rPr>
              <a:t>Selain itu, variabel attacker_size dan defender_size berjenis Continuous, sedangkan di dalam pemodelan ini, dibutuhkan variabel Predictor yang berjenis Categorical.</a:t>
            </a:r>
            <a:endParaRPr sz="1200">
              <a:solidFill>
                <a:schemeClr val="lt1"/>
              </a:solidFill>
              <a:latin typeface="Droid Serif"/>
              <a:ea typeface="Droid Serif"/>
              <a:cs typeface="Droid Serif"/>
              <a:sym typeface="Droid Serif"/>
            </a:endParaRPr>
          </a:p>
        </p:txBody>
      </p:sp>
      <p:pic>
        <p:nvPicPr>
          <p:cNvPr id="429" name="Google Shape;429;p47"/>
          <p:cNvPicPr preferRelativeResize="0"/>
          <p:nvPr/>
        </p:nvPicPr>
        <p:blipFill>
          <a:blip r:embed="rId4">
            <a:alphaModFix/>
          </a:blip>
          <a:stretch>
            <a:fillRect/>
          </a:stretch>
        </p:blipFill>
        <p:spPr>
          <a:xfrm>
            <a:off x="4752600" y="781337"/>
            <a:ext cx="3678175" cy="416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33" name="Shape 433"/>
        <p:cNvGrpSpPr/>
        <p:nvPr/>
      </p:nvGrpSpPr>
      <p:grpSpPr>
        <a:xfrm>
          <a:off x="0" y="0"/>
          <a:ext cx="0" cy="0"/>
          <a:chOff x="0" y="0"/>
          <a:chExt cx="0" cy="0"/>
        </a:xfrm>
      </p:grpSpPr>
      <p:sp>
        <p:nvSpPr>
          <p:cNvPr id="434" name="Google Shape;434;p48"/>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pic>
        <p:nvPicPr>
          <p:cNvPr id="435" name="Google Shape;435;p48"/>
          <p:cNvPicPr preferRelativeResize="0"/>
          <p:nvPr/>
        </p:nvPicPr>
        <p:blipFill>
          <a:blip r:embed="rId3">
            <a:alphaModFix/>
          </a:blip>
          <a:stretch>
            <a:fillRect/>
          </a:stretch>
        </p:blipFill>
        <p:spPr>
          <a:xfrm>
            <a:off x="379950" y="4549300"/>
            <a:ext cx="1897315" cy="294075"/>
          </a:xfrm>
          <a:prstGeom prst="rect">
            <a:avLst/>
          </a:prstGeom>
          <a:noFill/>
          <a:ln>
            <a:noFill/>
          </a:ln>
        </p:spPr>
      </p:pic>
      <p:sp>
        <p:nvSpPr>
          <p:cNvPr id="436" name="Google Shape;436;p48"/>
          <p:cNvSpPr txBox="1"/>
          <p:nvPr/>
        </p:nvSpPr>
        <p:spPr>
          <a:xfrm>
            <a:off x="379950" y="927600"/>
            <a:ext cx="82362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Selanjutnya, lihat struktur Data Set dengan menjalankan baris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tersebut akan menampilkan:</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Dapat dilihat bahwa Data Set disimpan dalam variabel yang berbentuk Data Frame dengan total observasi sebesar 38 dari 5 variabel.</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437" name="Google Shape;437;p48"/>
          <p:cNvPicPr preferRelativeResize="0"/>
          <p:nvPr/>
        </p:nvPicPr>
        <p:blipFill>
          <a:blip r:embed="rId4">
            <a:alphaModFix/>
          </a:blip>
          <a:stretch>
            <a:fillRect/>
          </a:stretch>
        </p:blipFill>
        <p:spPr>
          <a:xfrm>
            <a:off x="483125" y="2352688"/>
            <a:ext cx="5943600" cy="771525"/>
          </a:xfrm>
          <a:prstGeom prst="rect">
            <a:avLst/>
          </a:prstGeom>
          <a:noFill/>
          <a:ln>
            <a:noFill/>
          </a:ln>
        </p:spPr>
      </p:pic>
      <p:graphicFrame>
        <p:nvGraphicFramePr>
          <p:cNvPr id="438" name="Google Shape;438;p48"/>
          <p:cNvGraphicFramePr/>
          <p:nvPr/>
        </p:nvGraphicFramePr>
        <p:xfrm>
          <a:off x="483125" y="1468675"/>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str(battlesClean)</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617575" y="354900"/>
            <a:ext cx="424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444" name="Google Shape;444;p49"/>
          <p:cNvSpPr txBox="1"/>
          <p:nvPr/>
        </p:nvSpPr>
        <p:spPr>
          <a:xfrm>
            <a:off x="379950" y="927600"/>
            <a:ext cx="8236200" cy="3477600"/>
          </a:xfrm>
          <a:prstGeom prst="rect">
            <a:avLst/>
          </a:prstGeom>
          <a:noFill/>
          <a:ln>
            <a:noFill/>
          </a:ln>
        </p:spPr>
        <p:txBody>
          <a:bodyPr anchorCtr="0" anchor="t" bIns="91425" lIns="91425" spcFirstLastPara="1" rIns="91425" wrap="square" tIns="91425">
            <a:noAutofit/>
          </a:bodyPr>
          <a:lstStyle/>
          <a:p>
            <a:pPr indent="-336550" lvl="0" marL="457200" rtl="0" algn="l">
              <a:lnSpc>
                <a:spcPct val="130000"/>
              </a:lnSpc>
              <a:spcBef>
                <a:spcPts val="1000"/>
              </a:spcBef>
              <a:spcAft>
                <a:spcPts val="0"/>
              </a:spcAft>
              <a:buClr>
                <a:schemeClr val="lt1"/>
              </a:buClr>
              <a:buSzPts val="1700"/>
              <a:buFont typeface="Droid Serif"/>
              <a:buChar char="●"/>
            </a:pPr>
            <a:r>
              <a:rPr lang="en" sz="1700">
                <a:solidFill>
                  <a:schemeClr val="lt1"/>
                </a:solidFill>
                <a:latin typeface="Droid Serif"/>
                <a:ea typeface="Droid Serif"/>
                <a:cs typeface="Droid Serif"/>
                <a:sym typeface="Droid Serif"/>
              </a:rPr>
              <a:t>Selanjutnya, akan dicari detail masing-masing variabel.</a:t>
            </a:r>
            <a:endParaRPr sz="1700">
              <a:solidFill>
                <a:schemeClr val="lt1"/>
              </a:solidFill>
              <a:latin typeface="Droid Serif"/>
              <a:ea typeface="Droid Serif"/>
              <a:cs typeface="Droid Serif"/>
              <a:sym typeface="Droid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p:nvPr/>
        </p:nvSpPr>
        <p:spPr>
          <a:xfrm>
            <a:off x="3551950" y="-27325"/>
            <a:ext cx="5819700" cy="523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2"/>
          <p:cNvSpPr txBox="1"/>
          <p:nvPr>
            <p:ph type="ctrTitle"/>
          </p:nvPr>
        </p:nvSpPr>
        <p:spPr>
          <a:xfrm>
            <a:off x="4050000" y="1377525"/>
            <a:ext cx="4494300" cy="2532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4100"/>
              <a:t>Naive bayes classifier on Game Of thrones battles outcome classification</a:t>
            </a:r>
            <a:endParaRPr sz="4100">
              <a:latin typeface="Staatliches"/>
              <a:ea typeface="Staatliches"/>
              <a:cs typeface="Staatliches"/>
              <a:sym typeface="Staatliches"/>
            </a:endParaRPr>
          </a:p>
        </p:txBody>
      </p:sp>
      <p:sp>
        <p:nvSpPr>
          <p:cNvPr id="301" name="Google Shape;301;p32"/>
          <p:cNvSpPr txBox="1"/>
          <p:nvPr>
            <p:ph idx="1" type="subTitle"/>
          </p:nvPr>
        </p:nvSpPr>
        <p:spPr>
          <a:xfrm>
            <a:off x="4659596" y="4409100"/>
            <a:ext cx="2817000" cy="37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Dimas Ariyoga </a:t>
            </a:r>
            <a:endParaRPr/>
          </a:p>
          <a:p>
            <a:pPr indent="0" lvl="0" marL="0" rtl="0" algn="r">
              <a:spcBef>
                <a:spcPts val="0"/>
              </a:spcBef>
              <a:spcAft>
                <a:spcPts val="0"/>
              </a:spcAft>
              <a:buNone/>
            </a:pPr>
            <a:r>
              <a:rPr lang="en"/>
              <a:t>Muhammad Sauqi Khatami</a:t>
            </a:r>
            <a:endParaRPr/>
          </a:p>
        </p:txBody>
      </p:sp>
      <p:grpSp>
        <p:nvGrpSpPr>
          <p:cNvPr id="302" name="Google Shape;302;p32"/>
          <p:cNvGrpSpPr/>
          <p:nvPr/>
        </p:nvGrpSpPr>
        <p:grpSpPr>
          <a:xfrm>
            <a:off x="4949388" y="3758025"/>
            <a:ext cx="3594900" cy="359650"/>
            <a:chOff x="4835925" y="3364400"/>
            <a:chExt cx="3594900" cy="359650"/>
          </a:xfrm>
        </p:grpSpPr>
        <p:sp>
          <p:nvSpPr>
            <p:cNvPr id="303" name="Google Shape;303;p32"/>
            <p:cNvSpPr/>
            <p:nvPr/>
          </p:nvSpPr>
          <p:spPr>
            <a:xfrm>
              <a:off x="4835925" y="3364400"/>
              <a:ext cx="3594900" cy="8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2"/>
            <p:cNvSpPr/>
            <p:nvPr/>
          </p:nvSpPr>
          <p:spPr>
            <a:xfrm>
              <a:off x="4835925" y="3501625"/>
              <a:ext cx="3594900" cy="8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2"/>
            <p:cNvSpPr/>
            <p:nvPr/>
          </p:nvSpPr>
          <p:spPr>
            <a:xfrm>
              <a:off x="4835925" y="3638850"/>
              <a:ext cx="3594900" cy="85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6" name="Google Shape;306;p32"/>
          <p:cNvPicPr preferRelativeResize="0"/>
          <p:nvPr/>
        </p:nvPicPr>
        <p:blipFill>
          <a:blip r:embed="rId3">
            <a:alphaModFix/>
          </a:blip>
          <a:stretch>
            <a:fillRect/>
          </a:stretch>
        </p:blipFill>
        <p:spPr>
          <a:xfrm>
            <a:off x="0" y="-27325"/>
            <a:ext cx="3551950" cy="5236799"/>
          </a:xfrm>
          <a:prstGeom prst="rect">
            <a:avLst/>
          </a:prstGeom>
          <a:noFill/>
          <a:ln>
            <a:noFill/>
          </a:ln>
        </p:spPr>
      </p:pic>
      <p:sp>
        <p:nvSpPr>
          <p:cNvPr id="307" name="Google Shape;307;p32"/>
          <p:cNvSpPr txBox="1"/>
          <p:nvPr>
            <p:ph idx="1" type="subTitle"/>
          </p:nvPr>
        </p:nvSpPr>
        <p:spPr>
          <a:xfrm>
            <a:off x="5790996" y="4409100"/>
            <a:ext cx="2817000" cy="373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17523137</a:t>
            </a:r>
            <a:endParaRPr/>
          </a:p>
          <a:p>
            <a:pPr indent="0" lvl="0" marL="0" rtl="0" algn="r">
              <a:spcBef>
                <a:spcPts val="0"/>
              </a:spcBef>
              <a:spcAft>
                <a:spcPts val="0"/>
              </a:spcAft>
              <a:buNone/>
            </a:pPr>
            <a:r>
              <a:rPr lang="en"/>
              <a:t>17523142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8" name="Shape 448"/>
        <p:cNvGrpSpPr/>
        <p:nvPr/>
      </p:nvGrpSpPr>
      <p:grpSpPr>
        <a:xfrm>
          <a:off x="0" y="0"/>
          <a:ext cx="0" cy="0"/>
          <a:chOff x="0" y="0"/>
          <a:chExt cx="0" cy="0"/>
        </a:xfrm>
      </p:grpSpPr>
      <p:sp>
        <p:nvSpPr>
          <p:cNvPr id="449" name="Google Shape;449;p50"/>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02.1</a:t>
            </a:r>
            <a:endParaRPr sz="8000"/>
          </a:p>
        </p:txBody>
      </p:sp>
      <p:sp>
        <p:nvSpPr>
          <p:cNvPr id="450" name="Google Shape;450;p50"/>
          <p:cNvSpPr txBox="1"/>
          <p:nvPr>
            <p:ph idx="2" type="title"/>
          </p:nvPr>
        </p:nvSpPr>
        <p:spPr>
          <a:xfrm>
            <a:off x="4862484" y="1953100"/>
            <a:ext cx="30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on attacker_size variable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54" name="Shape 454"/>
        <p:cNvGrpSpPr/>
        <p:nvPr/>
      </p:nvGrpSpPr>
      <p:grpSpPr>
        <a:xfrm>
          <a:off x="0" y="0"/>
          <a:ext cx="0" cy="0"/>
          <a:chOff x="0" y="0"/>
          <a:chExt cx="0" cy="0"/>
        </a:xfrm>
      </p:grpSpPr>
      <p:sp>
        <p:nvSpPr>
          <p:cNvPr id="455" name="Google Shape;455;p51"/>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a:t>
            </a:r>
            <a:r>
              <a:rPr lang="en"/>
              <a:t>-	</a:t>
            </a:r>
            <a:r>
              <a:rPr lang="en"/>
              <a:t>				attacker_size</a:t>
            </a:r>
            <a:endParaRPr/>
          </a:p>
        </p:txBody>
      </p:sp>
      <p:sp>
        <p:nvSpPr>
          <p:cNvPr id="456" name="Google Shape;456;p51"/>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Untuk detail seperti rata-rata, frekuensi dan median variabel attacker_size, dapat didapatkan dengan menjalankan baris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Yang akan menampilkan detail variabel attacker_size seperti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457" name="Google Shape;457;p51"/>
          <p:cNvPicPr preferRelativeResize="0"/>
          <p:nvPr/>
        </p:nvPicPr>
        <p:blipFill rotWithShape="1">
          <a:blip r:embed="rId3">
            <a:alphaModFix/>
          </a:blip>
          <a:srcRect b="4273" l="0" r="0" t="4410"/>
          <a:stretch/>
        </p:blipFill>
        <p:spPr>
          <a:xfrm>
            <a:off x="206500" y="2779500"/>
            <a:ext cx="5943600" cy="1905000"/>
          </a:xfrm>
          <a:prstGeom prst="rect">
            <a:avLst/>
          </a:prstGeom>
          <a:noFill/>
          <a:ln>
            <a:noFill/>
          </a:ln>
        </p:spPr>
      </p:pic>
      <p:graphicFrame>
        <p:nvGraphicFramePr>
          <p:cNvPr id="458" name="Google Shape;458;p51"/>
          <p:cNvGraphicFramePr/>
          <p:nvPr/>
        </p:nvGraphicFramePr>
        <p:xfrm>
          <a:off x="551900" y="1682688"/>
          <a:ext cx="3000000" cy="3000000"/>
        </p:xfrm>
        <a:graphic>
          <a:graphicData uri="http://schemas.openxmlformats.org/drawingml/2006/table">
            <a:tbl>
              <a:tblPr>
                <a:noFill/>
                <a:tableStyleId>{2C5006DF-2CFD-4C7F-8A72-24CAF5A2659A}</a:tableStyleId>
              </a:tblPr>
              <a:tblGrid>
                <a:gridCol w="3596800"/>
              </a:tblGrid>
              <a:tr h="115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describe(battlesClean$attacker_size)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
        <p:nvSpPr>
          <p:cNvPr id="459" name="Google Shape;459;p51"/>
          <p:cNvSpPr txBox="1"/>
          <p:nvPr/>
        </p:nvSpPr>
        <p:spPr>
          <a:xfrm>
            <a:off x="6532625" y="1229550"/>
            <a:ext cx="2403900" cy="33987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24 nilai yang ada (n)</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14 nilai kosong (missing)</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19 nilai yang berbeda dengan satu sama lain (distinct)</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Rata-rata (Mean) = 9943</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Kuartil bawah (.25) = 1375</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Median (.50) = 4000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Kuartil atas (.75) = 8250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Modus = Nilai 6000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Nilai terendah = 20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Nilai tertinggi = 100000</a:t>
            </a:r>
            <a:endParaRPr sz="1100">
              <a:solidFill>
                <a:schemeClr val="lt1"/>
              </a:solidFill>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63" name="Shape 463"/>
        <p:cNvGrpSpPr/>
        <p:nvPr/>
      </p:nvGrpSpPr>
      <p:grpSpPr>
        <a:xfrm>
          <a:off x="0" y="0"/>
          <a:ext cx="0" cy="0"/>
          <a:chOff x="0" y="0"/>
          <a:chExt cx="0" cy="0"/>
        </a:xfrm>
      </p:grpSpPr>
      <p:sp>
        <p:nvSpPr>
          <p:cNvPr id="464" name="Google Shape;464;p52"/>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attacker_size</a:t>
            </a:r>
            <a:endParaRPr/>
          </a:p>
        </p:txBody>
      </p:sp>
      <p:pic>
        <p:nvPicPr>
          <p:cNvPr id="465" name="Google Shape;465;p52"/>
          <p:cNvPicPr preferRelativeResize="0"/>
          <p:nvPr/>
        </p:nvPicPr>
        <p:blipFill>
          <a:blip r:embed="rId3">
            <a:alphaModFix/>
          </a:blip>
          <a:stretch>
            <a:fillRect/>
          </a:stretch>
        </p:blipFill>
        <p:spPr>
          <a:xfrm>
            <a:off x="266200" y="4520075"/>
            <a:ext cx="1897315" cy="294075"/>
          </a:xfrm>
          <a:prstGeom prst="rect">
            <a:avLst/>
          </a:prstGeom>
          <a:noFill/>
          <a:ln>
            <a:noFill/>
          </a:ln>
        </p:spPr>
      </p:pic>
      <p:sp>
        <p:nvSpPr>
          <p:cNvPr id="466" name="Google Shape;466;p52"/>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467" name="Google Shape;467;p52"/>
          <p:cNvSpPr txBox="1"/>
          <p:nvPr/>
        </p:nvSpPr>
        <p:spPr>
          <a:xfrm>
            <a:off x="441150" y="1060600"/>
            <a:ext cx="8306400" cy="34776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1000"/>
              </a:spcBef>
              <a:spcAft>
                <a:spcPts val="0"/>
              </a:spcAft>
              <a:buClr>
                <a:schemeClr val="lt1"/>
              </a:buClr>
              <a:buSzPts val="1800"/>
              <a:buFont typeface="Droid Serif"/>
              <a:buChar char="●"/>
            </a:pPr>
            <a:r>
              <a:rPr lang="en" sz="1800">
                <a:solidFill>
                  <a:schemeClr val="lt1"/>
                </a:solidFill>
                <a:latin typeface="Droid Serif"/>
                <a:ea typeface="Droid Serif"/>
                <a:cs typeface="Droid Serif"/>
                <a:sym typeface="Droid Serif"/>
              </a:rPr>
              <a:t>Dari deskripsi tersebut </a:t>
            </a:r>
            <a:r>
              <a:rPr lang="en" sz="1800">
                <a:solidFill>
                  <a:schemeClr val="lt1"/>
                </a:solidFill>
                <a:latin typeface="Droid Serif"/>
                <a:ea typeface="Droid Serif"/>
                <a:cs typeface="Droid Serif"/>
                <a:sym typeface="Droid Serif"/>
              </a:rPr>
              <a:t>total pasukan penyerang terbanyak yang pernah ikut dalam suatu pertempuran di seri novel Game of Thrones adalah sebanyak 100000 pasukan dan pasukan penyerang terdikit yang pernah ikut dalam suatu pertempuran di seri novel Game of Thrones adalah sebanyak 20 pasukan.</a:t>
            </a:r>
            <a:endParaRPr sz="1800">
              <a:solidFill>
                <a:schemeClr val="lt1"/>
              </a:solidFill>
              <a:latin typeface="Droid Serif"/>
              <a:ea typeface="Droid Serif"/>
              <a:cs typeface="Droid Serif"/>
              <a:sym typeface="Droid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71" name="Shape 471"/>
        <p:cNvGrpSpPr/>
        <p:nvPr/>
      </p:nvGrpSpPr>
      <p:grpSpPr>
        <a:xfrm>
          <a:off x="0" y="0"/>
          <a:ext cx="0" cy="0"/>
          <a:chOff x="0" y="0"/>
          <a:chExt cx="0" cy="0"/>
        </a:xfrm>
      </p:grpSpPr>
      <p:sp>
        <p:nvSpPr>
          <p:cNvPr id="472" name="Google Shape;472;p53"/>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attacker_size</a:t>
            </a:r>
            <a:endParaRPr/>
          </a:p>
        </p:txBody>
      </p:sp>
      <p:pic>
        <p:nvPicPr>
          <p:cNvPr id="473" name="Google Shape;473;p53"/>
          <p:cNvPicPr preferRelativeResize="0"/>
          <p:nvPr/>
        </p:nvPicPr>
        <p:blipFill>
          <a:blip r:embed="rId3">
            <a:alphaModFix/>
          </a:blip>
          <a:stretch>
            <a:fillRect/>
          </a:stretch>
        </p:blipFill>
        <p:spPr>
          <a:xfrm>
            <a:off x="266200" y="4520075"/>
            <a:ext cx="1897315" cy="294075"/>
          </a:xfrm>
          <a:prstGeom prst="rect">
            <a:avLst/>
          </a:prstGeom>
          <a:noFill/>
          <a:ln>
            <a:noFill/>
          </a:ln>
        </p:spPr>
      </p:pic>
      <p:sp>
        <p:nvSpPr>
          <p:cNvPr id="474" name="Google Shape;474;p53"/>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475" name="Google Shape;475;p53"/>
          <p:cNvSpPr txBox="1"/>
          <p:nvPr/>
        </p:nvSpPr>
        <p:spPr>
          <a:xfrm>
            <a:off x="441150" y="1060600"/>
            <a:ext cx="8306400" cy="34776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melihat keragaman data pada variabel attacker_size, dapat dicari standar deviasi yang merepresentasikan keragaman data. Untuk mencari standar deviasi variabel attacker_size, 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Dari baris tersebut, fungsi sd() akan mengembalikan nilai standar deviasi variabel attacker_size sebesar </a:t>
            </a:r>
            <a:r>
              <a:rPr i="1" lang="en" sz="1100">
                <a:solidFill>
                  <a:schemeClr val="lt1"/>
                </a:solidFill>
                <a:latin typeface="Droid Serif"/>
                <a:ea typeface="Droid Serif"/>
                <a:cs typeface="Droid Serif"/>
                <a:sym typeface="Droid Serif"/>
              </a:rPr>
              <a:t>NA</a:t>
            </a:r>
            <a:r>
              <a:rPr lang="en" sz="1100">
                <a:solidFill>
                  <a:schemeClr val="lt1"/>
                </a:solidFill>
                <a:latin typeface="Droid Serif"/>
                <a:ea typeface="Droid Serif"/>
                <a:cs typeface="Droid Serif"/>
                <a:sym typeface="Droid Serif"/>
              </a:rPr>
              <a:t>. Fungsi sd() mengembalikan nilai </a:t>
            </a:r>
            <a:r>
              <a:rPr i="1" lang="en" sz="1100">
                <a:solidFill>
                  <a:schemeClr val="lt1"/>
                </a:solidFill>
                <a:latin typeface="Droid Serif"/>
                <a:ea typeface="Droid Serif"/>
                <a:cs typeface="Droid Serif"/>
                <a:sym typeface="Droid Serif"/>
              </a:rPr>
              <a:t>NA </a:t>
            </a:r>
            <a:r>
              <a:rPr lang="en" sz="1100">
                <a:solidFill>
                  <a:schemeClr val="lt1"/>
                </a:solidFill>
                <a:latin typeface="Droid Serif"/>
                <a:ea typeface="Droid Serif"/>
                <a:cs typeface="Droid Serif"/>
                <a:sym typeface="Droid Serif"/>
              </a:rPr>
              <a:t>dikarenakan terdapat nilai variabel attacker_size yang masih kosong, oleh karena itu fungsi sd() tidak dapat mengembalikan nilai standar deviasi data variabel attacker_size. Pengisian nilai variabel yang kosong akan dilakukan di bagian Preprocessing.</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graphicFrame>
        <p:nvGraphicFramePr>
          <p:cNvPr id="476" name="Google Shape;476;p53"/>
          <p:cNvGraphicFramePr/>
          <p:nvPr/>
        </p:nvGraphicFramePr>
        <p:xfrm>
          <a:off x="933700" y="1859600"/>
          <a:ext cx="3000000" cy="3000000"/>
        </p:xfrm>
        <a:graphic>
          <a:graphicData uri="http://schemas.openxmlformats.org/drawingml/2006/table">
            <a:tbl>
              <a:tblPr>
                <a:noFill/>
                <a:tableStyleId>{2C5006DF-2CFD-4C7F-8A72-24CAF5A2659A}</a:tableStyleId>
              </a:tblPr>
              <a:tblGrid>
                <a:gridCol w="30972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sd(battlesClean$attacker_size)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80" name="Shape 480"/>
        <p:cNvGrpSpPr/>
        <p:nvPr/>
      </p:nvGrpSpPr>
      <p:grpSpPr>
        <a:xfrm>
          <a:off x="0" y="0"/>
          <a:ext cx="0" cy="0"/>
          <a:chOff x="0" y="0"/>
          <a:chExt cx="0" cy="0"/>
        </a:xfrm>
      </p:grpSpPr>
      <p:sp>
        <p:nvSpPr>
          <p:cNvPr id="481" name="Google Shape;481;p54"/>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attacker_size</a:t>
            </a:r>
            <a:endParaRPr/>
          </a:p>
        </p:txBody>
      </p:sp>
      <p:pic>
        <p:nvPicPr>
          <p:cNvPr id="482" name="Google Shape;482;p54"/>
          <p:cNvPicPr preferRelativeResize="0"/>
          <p:nvPr/>
        </p:nvPicPr>
        <p:blipFill>
          <a:blip r:embed="rId3">
            <a:alphaModFix/>
          </a:blip>
          <a:stretch>
            <a:fillRect/>
          </a:stretch>
        </p:blipFill>
        <p:spPr>
          <a:xfrm>
            <a:off x="418600" y="4520075"/>
            <a:ext cx="1897315" cy="294075"/>
          </a:xfrm>
          <a:prstGeom prst="rect">
            <a:avLst/>
          </a:prstGeom>
          <a:noFill/>
          <a:ln>
            <a:noFill/>
          </a:ln>
        </p:spPr>
      </p:pic>
      <p:sp>
        <p:nvSpPr>
          <p:cNvPr id="483" name="Google Shape;483;p54"/>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484" name="Google Shape;484;p54"/>
          <p:cNvSpPr txBox="1"/>
          <p:nvPr/>
        </p:nvSpPr>
        <p:spPr>
          <a:xfrm>
            <a:off x="441150" y="1060600"/>
            <a:ext cx="83064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Untuk memvisualisasikan variabel attacker_size dalam Bar Plot, 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9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9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9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9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9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900">
              <a:solidFill>
                <a:schemeClr val="lt1"/>
              </a:solidFill>
              <a:latin typeface="Droid Serif"/>
              <a:ea typeface="Droid Serif"/>
              <a:cs typeface="Droid Serif"/>
              <a:sym typeface="Droid Serif"/>
            </a:endParaRPr>
          </a:p>
        </p:txBody>
      </p:sp>
      <p:graphicFrame>
        <p:nvGraphicFramePr>
          <p:cNvPr id="485" name="Google Shape;485;p54"/>
          <p:cNvGraphicFramePr/>
          <p:nvPr/>
        </p:nvGraphicFramePr>
        <p:xfrm>
          <a:off x="753075" y="2226725"/>
          <a:ext cx="3000000" cy="3000000"/>
        </p:xfrm>
        <a:graphic>
          <a:graphicData uri="http://schemas.openxmlformats.org/drawingml/2006/table">
            <a:tbl>
              <a:tblPr>
                <a:noFill/>
                <a:tableStyleId>{2C5006DF-2CFD-4C7F-8A72-24CAF5A2659A}</a:tableStyleId>
              </a:tblPr>
              <a:tblGrid>
                <a:gridCol w="61193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ggplot(data=battlesClean, aes(x=battlesClean$battle_number, y=battlesClean$attacker_size))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geom_bar(stat=</a:t>
                      </a:r>
                      <a:r>
                        <a:rPr lang="en" sz="1100">
                          <a:solidFill>
                            <a:srgbClr val="A2FCA2"/>
                          </a:solidFill>
                          <a:highlight>
                            <a:srgbClr val="333333"/>
                          </a:highlight>
                          <a:latin typeface="Consolas"/>
                          <a:ea typeface="Consolas"/>
                          <a:cs typeface="Consolas"/>
                          <a:sym typeface="Consolas"/>
                        </a:rPr>
                        <a:t>"identity"</a:t>
                      </a:r>
                      <a:r>
                        <a:rPr lang="en" sz="1100">
                          <a:solidFill>
                            <a:srgbClr val="FFFFFF"/>
                          </a:solidFill>
                          <a:highlight>
                            <a:srgbClr val="333333"/>
                          </a:highlight>
                          <a:latin typeface="Consolas"/>
                          <a:ea typeface="Consolas"/>
                          <a:cs typeface="Consolas"/>
                          <a:sym typeface="Consolas"/>
                        </a:rPr>
                        <a:t>, fill=</a:t>
                      </a:r>
                      <a:r>
                        <a:rPr lang="en" sz="1100">
                          <a:solidFill>
                            <a:srgbClr val="A2FCA2"/>
                          </a:solidFill>
                          <a:highlight>
                            <a:srgbClr val="333333"/>
                          </a:highlight>
                          <a:latin typeface="Consolas"/>
                          <a:ea typeface="Consolas"/>
                          <a:cs typeface="Consolas"/>
                          <a:sym typeface="Consolas"/>
                        </a:rPr>
                        <a:t>"steelblue"</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geom_text(aes(label=battlesClean$attacker_size), vjust=-</a:t>
                      </a:r>
                      <a:r>
                        <a:rPr lang="en" sz="1100">
                          <a:solidFill>
                            <a:srgbClr val="D36363"/>
                          </a:solidFill>
                          <a:highlight>
                            <a:srgbClr val="333333"/>
                          </a:highlight>
                          <a:latin typeface="Consolas"/>
                          <a:ea typeface="Consolas"/>
                          <a:cs typeface="Consolas"/>
                          <a:sym typeface="Consolas"/>
                        </a:rPr>
                        <a:t>0.3</a:t>
                      </a:r>
                      <a:r>
                        <a:rPr lang="en" sz="1100">
                          <a:solidFill>
                            <a:srgbClr val="FFFFFF"/>
                          </a:solidFill>
                          <a:highlight>
                            <a:srgbClr val="333333"/>
                          </a:highlight>
                          <a:latin typeface="Consolas"/>
                          <a:ea typeface="Consolas"/>
                          <a:cs typeface="Consolas"/>
                          <a:sym typeface="Consolas"/>
                        </a:rPr>
                        <a:t>, color=</a:t>
                      </a:r>
                      <a:r>
                        <a:rPr lang="en" sz="1100">
                          <a:solidFill>
                            <a:srgbClr val="A2FCA2"/>
                          </a:solidFill>
                          <a:highlight>
                            <a:srgbClr val="333333"/>
                          </a:highlight>
                          <a:latin typeface="Consolas"/>
                          <a:ea typeface="Consolas"/>
                          <a:cs typeface="Consolas"/>
                          <a:sym typeface="Consolas"/>
                        </a:rPr>
                        <a:t>"black"</a:t>
                      </a:r>
                      <a:r>
                        <a:rPr lang="en" sz="1100">
                          <a:solidFill>
                            <a:srgbClr val="FFFFFF"/>
                          </a:solidFill>
                          <a:highlight>
                            <a:srgbClr val="333333"/>
                          </a:highlight>
                          <a:latin typeface="Consolas"/>
                          <a:ea typeface="Consolas"/>
                          <a:cs typeface="Consolas"/>
                          <a:sym typeface="Consolas"/>
                        </a:rPr>
                        <a:t>, size=</a:t>
                      </a:r>
                      <a:r>
                        <a:rPr lang="en" sz="1100">
                          <a:solidFill>
                            <a:srgbClr val="D36363"/>
                          </a:solidFill>
                          <a:highlight>
                            <a:srgbClr val="333333"/>
                          </a:highlight>
                          <a:latin typeface="Consolas"/>
                          <a:ea typeface="Consolas"/>
                          <a:cs typeface="Consolas"/>
                          <a:sym typeface="Consolas"/>
                        </a:rPr>
                        <a:t>1.5</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theme_minimal()+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labs(y=</a:t>
                      </a:r>
                      <a:r>
                        <a:rPr lang="en" sz="1100">
                          <a:solidFill>
                            <a:srgbClr val="A2FCA2"/>
                          </a:solidFill>
                          <a:highlight>
                            <a:srgbClr val="333333"/>
                          </a:highlight>
                          <a:latin typeface="Consolas"/>
                          <a:ea typeface="Consolas"/>
                          <a:cs typeface="Consolas"/>
                          <a:sym typeface="Consolas"/>
                        </a:rPr>
                        <a:t>"Total Pasukan Penyerang (Unit)"</a:t>
                      </a:r>
                      <a:r>
                        <a:rPr lang="en" sz="1100">
                          <a:solidFill>
                            <a:srgbClr val="FFFFFF"/>
                          </a:solidFill>
                          <a:highlight>
                            <a:srgbClr val="333333"/>
                          </a:highlight>
                          <a:latin typeface="Consolas"/>
                          <a:ea typeface="Consolas"/>
                          <a:cs typeface="Consolas"/>
                          <a:sym typeface="Consolas"/>
                        </a:rPr>
                        <a:t>, x = </a:t>
                      </a:r>
                      <a:r>
                        <a:rPr lang="en" sz="1100">
                          <a:solidFill>
                            <a:srgbClr val="A2FCA2"/>
                          </a:solidFill>
                          <a:highlight>
                            <a:srgbClr val="333333"/>
                          </a:highlight>
                          <a:latin typeface="Consolas"/>
                          <a:ea typeface="Consolas"/>
                          <a:cs typeface="Consolas"/>
                          <a:sym typeface="Consolas"/>
                        </a:rPr>
                        <a:t>"Indeks Pertempuran"</a:t>
                      </a:r>
                      <a:r>
                        <a:rPr lang="en"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89" name="Shape 489"/>
        <p:cNvGrpSpPr/>
        <p:nvPr/>
      </p:nvGrpSpPr>
      <p:grpSpPr>
        <a:xfrm>
          <a:off x="0" y="0"/>
          <a:ext cx="0" cy="0"/>
          <a:chOff x="0" y="0"/>
          <a:chExt cx="0" cy="0"/>
        </a:xfrm>
      </p:grpSpPr>
      <p:sp>
        <p:nvSpPr>
          <p:cNvPr id="490" name="Google Shape;490;p55"/>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attacker_size</a:t>
            </a:r>
            <a:endParaRPr/>
          </a:p>
        </p:txBody>
      </p:sp>
      <p:sp>
        <p:nvSpPr>
          <p:cNvPr id="491" name="Google Shape;491;p55"/>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492" name="Google Shape;492;p55"/>
          <p:cNvSpPr txBox="1"/>
          <p:nvPr/>
        </p:nvSpPr>
        <p:spPr>
          <a:xfrm>
            <a:off x="441150"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akan menampilkan:</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p:txBody>
      </p:sp>
      <p:pic>
        <p:nvPicPr>
          <p:cNvPr id="493" name="Google Shape;493;p55"/>
          <p:cNvPicPr preferRelativeResize="0"/>
          <p:nvPr/>
        </p:nvPicPr>
        <p:blipFill>
          <a:blip r:embed="rId3">
            <a:alphaModFix/>
          </a:blip>
          <a:stretch>
            <a:fillRect/>
          </a:stretch>
        </p:blipFill>
        <p:spPr>
          <a:xfrm>
            <a:off x="263900" y="1421926"/>
            <a:ext cx="5180409" cy="3477600"/>
          </a:xfrm>
          <a:prstGeom prst="rect">
            <a:avLst/>
          </a:prstGeom>
          <a:noFill/>
          <a:ln>
            <a:noFill/>
          </a:ln>
        </p:spPr>
      </p:pic>
      <p:sp>
        <p:nvSpPr>
          <p:cNvPr id="494" name="Google Shape;494;p55"/>
          <p:cNvSpPr txBox="1"/>
          <p:nvPr/>
        </p:nvSpPr>
        <p:spPr>
          <a:xfrm>
            <a:off x="5747575" y="1538088"/>
            <a:ext cx="3000000" cy="3000000"/>
          </a:xfrm>
          <a:prstGeom prst="rect">
            <a:avLst/>
          </a:prstGeom>
          <a:noFill/>
          <a:ln>
            <a:noFill/>
          </a:ln>
        </p:spPr>
        <p:txBody>
          <a:bodyPr anchorCtr="0" anchor="t" bIns="91425" lIns="91425" spcFirstLastPara="1" rIns="91425" wrap="square" tIns="91425">
            <a:noAutofit/>
          </a:bodyPr>
          <a:lstStyle/>
          <a:p>
            <a:pPr indent="-292100" lvl="0" marL="457200" rtl="0" algn="just">
              <a:lnSpc>
                <a:spcPct val="130000"/>
              </a:lnSpc>
              <a:spcBef>
                <a:spcPts val="1000"/>
              </a:spcBef>
              <a:spcAft>
                <a:spcPts val="0"/>
              </a:spcAft>
              <a:buClr>
                <a:schemeClr val="lt1"/>
              </a:buClr>
              <a:buSzPts val="1000"/>
              <a:buFont typeface="Droid Serif"/>
              <a:buChar char="●"/>
            </a:pPr>
            <a:r>
              <a:rPr lang="en" sz="1000">
                <a:solidFill>
                  <a:schemeClr val="lt1"/>
                </a:solidFill>
                <a:latin typeface="Droid Serif"/>
                <a:ea typeface="Droid Serif"/>
                <a:cs typeface="Droid Serif"/>
                <a:sym typeface="Droid Serif"/>
              </a:rPr>
              <a:t>Dari Bar Plot di samping terdapat suatu data yang bernilai sangat jauh dari rata-rata data tersebut yaitu 100000 dan juga dapat dilihat bahwa nilai antar data banyak yang berbeda jauh. </a:t>
            </a:r>
            <a:endParaRPr sz="1000">
              <a:solidFill>
                <a:schemeClr val="lt1"/>
              </a:solidFill>
              <a:latin typeface="Droid Serif"/>
              <a:ea typeface="Droid Serif"/>
              <a:cs typeface="Droid Serif"/>
              <a:sym typeface="Droid Serif"/>
            </a:endParaRPr>
          </a:p>
          <a:p>
            <a:pPr indent="-292100" lvl="0" marL="457200" rtl="0" algn="just">
              <a:lnSpc>
                <a:spcPct val="130000"/>
              </a:lnSpc>
              <a:spcBef>
                <a:spcPts val="0"/>
              </a:spcBef>
              <a:spcAft>
                <a:spcPts val="0"/>
              </a:spcAft>
              <a:buClr>
                <a:schemeClr val="lt1"/>
              </a:buClr>
              <a:buSzPts val="1000"/>
              <a:buFont typeface="Droid Serif"/>
              <a:buChar char="●"/>
            </a:pPr>
            <a:r>
              <a:rPr lang="en" sz="1000">
                <a:solidFill>
                  <a:schemeClr val="lt1"/>
                </a:solidFill>
                <a:latin typeface="Droid Serif"/>
                <a:ea typeface="Droid Serif"/>
                <a:cs typeface="Droid Serif"/>
                <a:sym typeface="Droid Serif"/>
              </a:rPr>
              <a:t>Hal ini menunjukkan bahwa standar deviasi memiliki nilai yang besar dan artinya sebaran datanya berjauhan dari nilai rata-ratanya.</a:t>
            </a:r>
            <a:endParaRPr sz="1000">
              <a:solidFill>
                <a:schemeClr val="lt1"/>
              </a:solidFill>
              <a:latin typeface="Droid Serif"/>
              <a:ea typeface="Droid Serif"/>
              <a:cs typeface="Droid Serif"/>
              <a:sym typeface="Droid Serif"/>
            </a:endParaRPr>
          </a:p>
          <a:p>
            <a:pPr indent="-292100" lvl="0" marL="457200" rtl="0" algn="just">
              <a:lnSpc>
                <a:spcPct val="130000"/>
              </a:lnSpc>
              <a:spcBef>
                <a:spcPts val="0"/>
              </a:spcBef>
              <a:spcAft>
                <a:spcPts val="0"/>
              </a:spcAft>
              <a:buClr>
                <a:schemeClr val="lt1"/>
              </a:buClr>
              <a:buSzPts val="1000"/>
              <a:buFont typeface="Droid Serif"/>
              <a:buChar char="●"/>
            </a:pPr>
            <a:r>
              <a:rPr lang="en" sz="1000">
                <a:solidFill>
                  <a:schemeClr val="lt1"/>
                </a:solidFill>
                <a:latin typeface="Droid Serif"/>
                <a:ea typeface="Droid Serif"/>
                <a:cs typeface="Droid Serif"/>
                <a:sym typeface="Droid Serif"/>
              </a:rPr>
              <a:t>Selain itu juga dapat dilihat terdapat data yang bernilai kosong.</a:t>
            </a:r>
            <a:endParaRPr sz="1000">
              <a:solidFill>
                <a:schemeClr val="lt1"/>
              </a:solidFill>
              <a:latin typeface="Droid Serif"/>
              <a:ea typeface="Droid Serif"/>
              <a:cs typeface="Droid Serif"/>
              <a:sym typeface="Droid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498" name="Shape 498"/>
        <p:cNvGrpSpPr/>
        <p:nvPr/>
      </p:nvGrpSpPr>
      <p:grpSpPr>
        <a:xfrm>
          <a:off x="0" y="0"/>
          <a:ext cx="0" cy="0"/>
          <a:chOff x="0" y="0"/>
          <a:chExt cx="0" cy="0"/>
        </a:xfrm>
      </p:grpSpPr>
      <p:sp>
        <p:nvSpPr>
          <p:cNvPr id="499" name="Google Shape;499;p56"/>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attacker_size</a:t>
            </a:r>
            <a:endParaRPr/>
          </a:p>
        </p:txBody>
      </p:sp>
      <p:sp>
        <p:nvSpPr>
          <p:cNvPr id="500" name="Google Shape;500;p56"/>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01" name="Google Shape;501;p56"/>
          <p:cNvSpPr txBox="1"/>
          <p:nvPr/>
        </p:nvSpPr>
        <p:spPr>
          <a:xfrm>
            <a:off x="300350" y="1323425"/>
            <a:ext cx="8447100" cy="32991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1000"/>
              </a:spcBef>
              <a:spcAft>
                <a:spcPts val="0"/>
              </a:spcAft>
              <a:buClr>
                <a:schemeClr val="lt1"/>
              </a:buClr>
              <a:buSzPts val="1200"/>
              <a:buFont typeface="Droid Serif"/>
              <a:buChar char="●"/>
            </a:pPr>
            <a:r>
              <a:rPr lang="en" sz="1200">
                <a:solidFill>
                  <a:schemeClr val="lt1"/>
                </a:solidFill>
                <a:latin typeface="Droid Serif"/>
                <a:ea typeface="Droid Serif"/>
                <a:cs typeface="Droid Serif"/>
                <a:sym typeface="Droid Serif"/>
              </a:rPr>
              <a:t>Untuk melihat hubungan antara variabel attacker_size dengan attacker_outcome, dapat dibuat sebuah Bar Plot dengan menjalankan baris berikut:</a:t>
            </a:r>
            <a:endParaRPr sz="12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300">
              <a:solidFill>
                <a:schemeClr val="lt1"/>
              </a:solidFill>
              <a:latin typeface="Droid Serif"/>
              <a:ea typeface="Droid Serif"/>
              <a:cs typeface="Droid Serif"/>
              <a:sym typeface="Droid Serif"/>
            </a:endParaRPr>
          </a:p>
        </p:txBody>
      </p:sp>
      <p:graphicFrame>
        <p:nvGraphicFramePr>
          <p:cNvPr id="502" name="Google Shape;502;p56"/>
          <p:cNvGraphicFramePr/>
          <p:nvPr/>
        </p:nvGraphicFramePr>
        <p:xfrm>
          <a:off x="886475" y="2374300"/>
          <a:ext cx="3000000" cy="3000000"/>
        </p:xfrm>
        <a:graphic>
          <a:graphicData uri="http://schemas.openxmlformats.org/drawingml/2006/table">
            <a:tbl>
              <a:tblPr>
                <a:noFill/>
                <a:tableStyleId>{2C5006DF-2CFD-4C7F-8A72-24CAF5A2659A}</a:tableStyleId>
              </a:tblPr>
              <a:tblGrid>
                <a:gridCol w="777092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t1 &lt;- table(battlesClean$attacker_outcome, battlesClean$attacker_size)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barplot(t1, beside=</a:t>
                      </a:r>
                      <a:r>
                        <a:rPr lang="en" sz="1100">
                          <a:solidFill>
                            <a:srgbClr val="FCC28C"/>
                          </a:solidFill>
                          <a:highlight>
                            <a:srgbClr val="333333"/>
                          </a:highlight>
                          <a:latin typeface="Consolas"/>
                          <a:ea typeface="Consolas"/>
                          <a:cs typeface="Consolas"/>
                          <a:sym typeface="Consolas"/>
                        </a:rPr>
                        <a:t>T</a:t>
                      </a:r>
                      <a:r>
                        <a:rPr lang="en" sz="1100">
                          <a:solidFill>
                            <a:srgbClr val="FFFFFF"/>
                          </a:solidFill>
                          <a:highlight>
                            <a:srgbClr val="333333"/>
                          </a:highlight>
                          <a:latin typeface="Consolas"/>
                          <a:ea typeface="Consolas"/>
                          <a:cs typeface="Consolas"/>
                          <a:sym typeface="Consolas"/>
                        </a:rPr>
                        <a:t>, legend.text = c(</a:t>
                      </a:r>
                      <a:r>
                        <a:rPr lang="en" sz="1100">
                          <a:solidFill>
                            <a:srgbClr val="A2FCA2"/>
                          </a:solidFill>
                          <a:highlight>
                            <a:srgbClr val="333333"/>
                          </a:highlight>
                          <a:latin typeface="Consolas"/>
                          <a:ea typeface="Consolas"/>
                          <a:cs typeface="Consolas"/>
                          <a:sym typeface="Consolas"/>
                        </a:rPr>
                        <a:t>"NA"</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"Kalah"</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"Menang"</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args.legend = list(x = </a:t>
                      </a:r>
                      <a:r>
                        <a:rPr lang="en" sz="1100">
                          <a:solidFill>
                            <a:srgbClr val="A2FCA2"/>
                          </a:solidFill>
                          <a:highlight>
                            <a:srgbClr val="333333"/>
                          </a:highlight>
                          <a:latin typeface="Consolas"/>
                          <a:ea typeface="Consolas"/>
                          <a:cs typeface="Consolas"/>
                          <a:sym typeface="Consolas"/>
                        </a:rPr>
                        <a:t>"topright"</a:t>
                      </a:r>
                      <a:r>
                        <a:rPr lang="en" sz="1100">
                          <a:solidFill>
                            <a:srgbClr val="FFFFFF"/>
                          </a:solidFill>
                          <a:highlight>
                            <a:srgbClr val="333333"/>
                          </a:highlight>
                          <a:latin typeface="Consolas"/>
                          <a:ea typeface="Consolas"/>
                          <a:cs typeface="Consolas"/>
                          <a:sym typeface="Consolas"/>
                        </a:rPr>
                        <a:t>, bty=</a:t>
                      </a:r>
                      <a:r>
                        <a:rPr lang="en" sz="1100">
                          <a:solidFill>
                            <a:srgbClr val="A2FCA2"/>
                          </a:solidFill>
                          <a:highlight>
                            <a:srgbClr val="333333"/>
                          </a:highlight>
                          <a:latin typeface="Consolas"/>
                          <a:ea typeface="Consolas"/>
                          <a:cs typeface="Consolas"/>
                          <a:sym typeface="Consolas"/>
                        </a:rPr>
                        <a:t>"n"</a:t>
                      </a:r>
                      <a:r>
                        <a:rPr lang="en" sz="1100">
                          <a:solidFill>
                            <a:srgbClr val="FFFFFF"/>
                          </a:solidFill>
                          <a:highlight>
                            <a:srgbClr val="333333"/>
                          </a:highlight>
                          <a:latin typeface="Consolas"/>
                          <a:ea typeface="Consolas"/>
                          <a:cs typeface="Consolas"/>
                          <a:sym typeface="Consolas"/>
                        </a:rPr>
                        <a:t>, cex = </a:t>
                      </a:r>
                      <a:r>
                        <a:rPr lang="en" sz="1100">
                          <a:solidFill>
                            <a:srgbClr val="D36363"/>
                          </a:solidFill>
                          <a:highlight>
                            <a:srgbClr val="333333"/>
                          </a:highlight>
                          <a:latin typeface="Consolas"/>
                          <a:ea typeface="Consolas"/>
                          <a:cs typeface="Consolas"/>
                          <a:sym typeface="Consolas"/>
                        </a:rPr>
                        <a:t>0.7</a:t>
                      </a:r>
                      <a:r>
                        <a:rPr lang="en" sz="1100">
                          <a:solidFill>
                            <a:srgbClr val="FFFFFF"/>
                          </a:solidFill>
                          <a:highlight>
                            <a:srgbClr val="333333"/>
                          </a:highlight>
                          <a:latin typeface="Consolas"/>
                          <a:ea typeface="Consolas"/>
                          <a:cs typeface="Consolas"/>
                          <a:sym typeface="Consolas"/>
                        </a:rPr>
                        <a:t>, ncol = </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main = list(</a:t>
                      </a:r>
                      <a:r>
                        <a:rPr lang="en" sz="1100">
                          <a:solidFill>
                            <a:srgbClr val="A2FCA2"/>
                          </a:solidFill>
                          <a:highlight>
                            <a:srgbClr val="333333"/>
                          </a:highlight>
                          <a:latin typeface="Consolas"/>
                          <a:ea typeface="Consolas"/>
                          <a:cs typeface="Consolas"/>
                          <a:sym typeface="Consolas"/>
                        </a:rPr>
                        <a:t>"Total Kemenangan Penyerang berdasarkan Total Pasukan Penyerang"</a:t>
                      </a:r>
                      <a:r>
                        <a:rPr lang="en" sz="1100">
                          <a:solidFill>
                            <a:srgbClr val="FFFFFF"/>
                          </a:solidFill>
                          <a:highlight>
                            <a:srgbClr val="333333"/>
                          </a:highlight>
                          <a:latin typeface="Consolas"/>
                          <a:ea typeface="Consolas"/>
                          <a:cs typeface="Consolas"/>
                          <a:sym typeface="Consolas"/>
                        </a:rPr>
                        <a:t>, cex = </a:t>
                      </a:r>
                      <a:r>
                        <a:rPr lang="en" sz="1100">
                          <a:solidFill>
                            <a:srgbClr val="D36363"/>
                          </a:solidFill>
                          <a:highlight>
                            <a:srgbClr val="333333"/>
                          </a:highlight>
                          <a:latin typeface="Consolas"/>
                          <a:ea typeface="Consolas"/>
                          <a:cs typeface="Consolas"/>
                          <a:sym typeface="Consolas"/>
                        </a:rPr>
                        <a:t>0.8</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xlab = </a:t>
                      </a:r>
                      <a:r>
                        <a:rPr lang="en" sz="1100">
                          <a:solidFill>
                            <a:srgbClr val="A2FCA2"/>
                          </a:solidFill>
                          <a:highlight>
                            <a:srgbClr val="333333"/>
                          </a:highlight>
                          <a:latin typeface="Consolas"/>
                          <a:ea typeface="Consolas"/>
                          <a:cs typeface="Consolas"/>
                          <a:sym typeface="Consolas"/>
                        </a:rPr>
                        <a:t>"Total Pasukan Penyerang (Unit)"</a:t>
                      </a:r>
                      <a:r>
                        <a:rPr lang="en" sz="1100">
                          <a:solidFill>
                            <a:srgbClr val="FFFFFF"/>
                          </a:solidFill>
                          <a:highlight>
                            <a:srgbClr val="333333"/>
                          </a:highlight>
                          <a:latin typeface="Consolas"/>
                          <a:ea typeface="Consolas"/>
                          <a:cs typeface="Consolas"/>
                          <a:sym typeface="Consolas"/>
                        </a:rPr>
                        <a:t>, ylab = </a:t>
                      </a:r>
                      <a:r>
                        <a:rPr lang="en" sz="1100">
                          <a:solidFill>
                            <a:srgbClr val="A2FCA2"/>
                          </a:solidFill>
                          <a:highlight>
                            <a:srgbClr val="333333"/>
                          </a:highlight>
                          <a:latin typeface="Consolas"/>
                          <a:ea typeface="Consolas"/>
                          <a:cs typeface="Consolas"/>
                          <a:sym typeface="Consolas"/>
                        </a:rPr>
                        <a:t>"Total Kemenangan Penyerang"</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ylim = c(</a:t>
                      </a:r>
                      <a:r>
                        <a:rPr lang="en" sz="1100">
                          <a:solidFill>
                            <a:srgbClr val="D36363"/>
                          </a:solidFill>
                          <a:highlight>
                            <a:srgbClr val="333333"/>
                          </a:highlight>
                          <a:latin typeface="Consolas"/>
                          <a:ea typeface="Consolas"/>
                          <a:cs typeface="Consolas"/>
                          <a:sym typeface="Consolas"/>
                        </a:rPr>
                        <a:t>0</a:t>
                      </a: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4</a:t>
                      </a:r>
                      <a:r>
                        <a:rPr lang="en" sz="1100">
                          <a:solidFill>
                            <a:srgbClr val="FFFFFF"/>
                          </a:solidFill>
                          <a:highlight>
                            <a:srgbClr val="333333"/>
                          </a:highlight>
                          <a:latin typeface="Consolas"/>
                          <a:ea typeface="Consolas"/>
                          <a:cs typeface="Consolas"/>
                          <a:sym typeface="Consolas"/>
                        </a:rPr>
                        <a:t>), col = c(</a:t>
                      </a:r>
                      <a:r>
                        <a:rPr lang="en" sz="1100">
                          <a:solidFill>
                            <a:srgbClr val="A2FCA2"/>
                          </a:solidFill>
                          <a:highlight>
                            <a:srgbClr val="333333"/>
                          </a:highlight>
                          <a:latin typeface="Consolas"/>
                          <a:ea typeface="Consolas"/>
                          <a:cs typeface="Consolas"/>
                          <a:sym typeface="Consolas"/>
                        </a:rPr>
                        <a:t>"red"</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"blue"</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"green"</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503" name="Google Shape;503;p56"/>
          <p:cNvPicPr preferRelativeResize="0"/>
          <p:nvPr/>
        </p:nvPicPr>
        <p:blipFill>
          <a:blip r:embed="rId3">
            <a:alphaModFix/>
          </a:blip>
          <a:stretch>
            <a:fillRect/>
          </a:stretch>
        </p:blipFill>
        <p:spPr>
          <a:xfrm>
            <a:off x="297700" y="4631575"/>
            <a:ext cx="1897315" cy="29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07" name="Shape 507"/>
        <p:cNvGrpSpPr/>
        <p:nvPr/>
      </p:nvGrpSpPr>
      <p:grpSpPr>
        <a:xfrm>
          <a:off x="0" y="0"/>
          <a:ext cx="0" cy="0"/>
          <a:chOff x="0" y="0"/>
          <a:chExt cx="0" cy="0"/>
        </a:xfrm>
      </p:grpSpPr>
      <p:sp>
        <p:nvSpPr>
          <p:cNvPr id="508" name="Google Shape;508;p57"/>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attacker_size</a:t>
            </a:r>
            <a:endParaRPr/>
          </a:p>
        </p:txBody>
      </p:sp>
      <p:sp>
        <p:nvSpPr>
          <p:cNvPr id="509" name="Google Shape;509;p57"/>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10" name="Google Shape;510;p57"/>
          <p:cNvSpPr txBox="1"/>
          <p:nvPr/>
        </p:nvSpPr>
        <p:spPr>
          <a:xfrm>
            <a:off x="441150"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akan menampilkan:</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p:txBody>
      </p:sp>
      <p:sp>
        <p:nvSpPr>
          <p:cNvPr id="511" name="Google Shape;511;p57"/>
          <p:cNvSpPr txBox="1"/>
          <p:nvPr/>
        </p:nvSpPr>
        <p:spPr>
          <a:xfrm>
            <a:off x="5847450" y="1339050"/>
            <a:ext cx="3012900" cy="3676500"/>
          </a:xfrm>
          <a:prstGeom prst="rect">
            <a:avLst/>
          </a:prstGeom>
          <a:noFill/>
          <a:ln>
            <a:noFill/>
          </a:ln>
        </p:spPr>
        <p:txBody>
          <a:bodyPr anchorCtr="0" anchor="t" bIns="91425" lIns="91425" spcFirstLastPara="1" rIns="91425" wrap="square" tIns="91425">
            <a:noAutofit/>
          </a:bodyPr>
          <a:lstStyle/>
          <a:p>
            <a:pPr indent="-292100" lvl="0" marL="457200" rtl="0" algn="just">
              <a:lnSpc>
                <a:spcPct val="130000"/>
              </a:lnSpc>
              <a:spcBef>
                <a:spcPts val="1000"/>
              </a:spcBef>
              <a:spcAft>
                <a:spcPts val="0"/>
              </a:spcAft>
              <a:buClr>
                <a:schemeClr val="lt1"/>
              </a:buClr>
              <a:buSzPts val="1000"/>
              <a:buFont typeface="Droid Serif"/>
              <a:buChar char="●"/>
            </a:pPr>
            <a:r>
              <a:rPr lang="en" sz="1000">
                <a:solidFill>
                  <a:schemeClr val="lt1"/>
                </a:solidFill>
                <a:latin typeface="Droid Serif"/>
                <a:ea typeface="Droid Serif"/>
                <a:cs typeface="Droid Serif"/>
                <a:sym typeface="Droid Serif"/>
              </a:rPr>
              <a:t>Dari Bar Plot di samping, dapat dilihat bahwa total pasukan penyerang yang paling banyak memenangkan pertempuran adalah sebanyak 6000 pasukan.</a:t>
            </a:r>
            <a:endParaRPr sz="1000">
              <a:solidFill>
                <a:schemeClr val="lt1"/>
              </a:solidFill>
              <a:latin typeface="Droid Serif"/>
              <a:ea typeface="Droid Serif"/>
              <a:cs typeface="Droid Serif"/>
              <a:sym typeface="Droid Serif"/>
            </a:endParaRPr>
          </a:p>
          <a:p>
            <a:pPr indent="-292100" lvl="0" marL="457200" rtl="0" algn="just">
              <a:lnSpc>
                <a:spcPct val="130000"/>
              </a:lnSpc>
              <a:spcBef>
                <a:spcPts val="1000"/>
              </a:spcBef>
              <a:spcAft>
                <a:spcPts val="0"/>
              </a:spcAft>
              <a:buClr>
                <a:schemeClr val="lt1"/>
              </a:buClr>
              <a:buSzPts val="1000"/>
              <a:buFont typeface="Droid Serif"/>
              <a:buChar char="●"/>
            </a:pPr>
            <a:r>
              <a:rPr lang="en" sz="1000">
                <a:solidFill>
                  <a:schemeClr val="lt1"/>
                </a:solidFill>
                <a:latin typeface="Droid Serif"/>
                <a:ea typeface="Droid Serif"/>
                <a:cs typeface="Droid Serif"/>
                <a:sym typeface="Droid Serif"/>
              </a:rPr>
              <a:t>Bar Plot di samping juga menunjukkan bahwa total pasukan penyerang tidak memastikan kemenangan pasukan penyerang, hal ini dapat dilihat pada total pasukan yang mempunyai nilai tinggi (Seperti 18000 dan 100000 pasukan) yang kalah dalam pertempuran dan juga pada 3000 total pasukan yang masing-masing ada kemenangan dan kekalahannya.</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1000"/>
              </a:spcAft>
              <a:buNone/>
            </a:pPr>
            <a:r>
              <a:t/>
            </a:r>
            <a:endParaRPr sz="900">
              <a:solidFill>
                <a:schemeClr val="lt1"/>
              </a:solidFill>
              <a:latin typeface="Droid Serif"/>
              <a:ea typeface="Droid Serif"/>
              <a:cs typeface="Droid Serif"/>
              <a:sym typeface="Droid Serif"/>
            </a:endParaRPr>
          </a:p>
        </p:txBody>
      </p:sp>
      <p:pic>
        <p:nvPicPr>
          <p:cNvPr id="512" name="Google Shape;512;p57"/>
          <p:cNvPicPr preferRelativeResize="0"/>
          <p:nvPr/>
        </p:nvPicPr>
        <p:blipFill>
          <a:blip r:embed="rId3">
            <a:alphaModFix/>
          </a:blip>
          <a:stretch>
            <a:fillRect/>
          </a:stretch>
        </p:blipFill>
        <p:spPr>
          <a:xfrm>
            <a:off x="152400" y="1363175"/>
            <a:ext cx="5476875" cy="3676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6" name="Shape 516"/>
        <p:cNvGrpSpPr/>
        <p:nvPr/>
      </p:nvGrpSpPr>
      <p:grpSpPr>
        <a:xfrm>
          <a:off x="0" y="0"/>
          <a:ext cx="0" cy="0"/>
          <a:chOff x="0" y="0"/>
          <a:chExt cx="0" cy="0"/>
        </a:xfrm>
      </p:grpSpPr>
      <p:sp>
        <p:nvSpPr>
          <p:cNvPr id="517" name="Google Shape;517;p58"/>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02.2</a:t>
            </a:r>
            <a:endParaRPr sz="8000"/>
          </a:p>
        </p:txBody>
      </p:sp>
      <p:sp>
        <p:nvSpPr>
          <p:cNvPr id="518" name="Google Shape;518;p58"/>
          <p:cNvSpPr txBox="1"/>
          <p:nvPr>
            <p:ph idx="2" type="title"/>
          </p:nvPr>
        </p:nvSpPr>
        <p:spPr>
          <a:xfrm>
            <a:off x="4862484" y="1953100"/>
            <a:ext cx="30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on Defender_size variable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22" name="Shape 522"/>
        <p:cNvGrpSpPr/>
        <p:nvPr/>
      </p:nvGrpSpPr>
      <p:grpSpPr>
        <a:xfrm>
          <a:off x="0" y="0"/>
          <a:ext cx="0" cy="0"/>
          <a:chOff x="0" y="0"/>
          <a:chExt cx="0" cy="0"/>
        </a:xfrm>
      </p:grpSpPr>
      <p:pic>
        <p:nvPicPr>
          <p:cNvPr id="523" name="Google Shape;523;p59"/>
          <p:cNvPicPr preferRelativeResize="0"/>
          <p:nvPr/>
        </p:nvPicPr>
        <p:blipFill rotWithShape="1">
          <a:blip r:embed="rId3">
            <a:alphaModFix/>
          </a:blip>
          <a:srcRect b="3200" l="0" r="0" t="4565"/>
          <a:stretch/>
        </p:blipFill>
        <p:spPr>
          <a:xfrm>
            <a:off x="174475" y="2810825"/>
            <a:ext cx="5943600" cy="1924050"/>
          </a:xfrm>
          <a:prstGeom prst="rect">
            <a:avLst/>
          </a:prstGeom>
          <a:noFill/>
          <a:ln>
            <a:noFill/>
          </a:ln>
        </p:spPr>
      </p:pic>
      <p:sp>
        <p:nvSpPr>
          <p:cNvPr id="524" name="Google Shape;524;p59"/>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r>
              <a:rPr lang="en"/>
              <a:t> -</a:t>
            </a:r>
            <a:r>
              <a:rPr lang="en"/>
              <a:t>					defender_size</a:t>
            </a:r>
            <a:endParaRPr/>
          </a:p>
        </p:txBody>
      </p:sp>
      <p:sp>
        <p:nvSpPr>
          <p:cNvPr id="525" name="Google Shape;525;p59"/>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45720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U</a:t>
            </a:r>
            <a:r>
              <a:rPr lang="en" sz="1100">
                <a:solidFill>
                  <a:schemeClr val="lt1"/>
                </a:solidFill>
                <a:latin typeface="Droid Serif"/>
                <a:ea typeface="Droid Serif"/>
                <a:cs typeface="Droid Serif"/>
                <a:sym typeface="Droid Serif"/>
              </a:rPr>
              <a:t>ntuk detail seperti rata-rata, frekuensi dan median variabel defender_size, dapat didapatkan dengan menjalankan baris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Yang akan menampilkan detail variabel defender_size seperti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graphicFrame>
        <p:nvGraphicFramePr>
          <p:cNvPr id="526" name="Google Shape;526;p59"/>
          <p:cNvGraphicFramePr/>
          <p:nvPr/>
        </p:nvGraphicFramePr>
        <p:xfrm>
          <a:off x="780500" y="1682688"/>
          <a:ext cx="3000000" cy="3000000"/>
        </p:xfrm>
        <a:graphic>
          <a:graphicData uri="http://schemas.openxmlformats.org/drawingml/2006/table">
            <a:tbl>
              <a:tblPr>
                <a:noFill/>
                <a:tableStyleId>{2C5006DF-2CFD-4C7F-8A72-24CAF5A2659A}</a:tableStyleId>
              </a:tblPr>
              <a:tblGrid>
                <a:gridCol w="3596800"/>
              </a:tblGrid>
              <a:tr h="115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describe(battlesClean$defender_size)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
        <p:nvSpPr>
          <p:cNvPr id="527" name="Google Shape;527;p59"/>
          <p:cNvSpPr txBox="1"/>
          <p:nvPr/>
        </p:nvSpPr>
        <p:spPr>
          <a:xfrm>
            <a:off x="6532625" y="1229550"/>
            <a:ext cx="2403900" cy="33987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19</a:t>
            </a:r>
            <a:r>
              <a:rPr lang="en" sz="1100">
                <a:solidFill>
                  <a:schemeClr val="lt1"/>
                </a:solidFill>
                <a:latin typeface="Droid Serif"/>
                <a:ea typeface="Droid Serif"/>
                <a:cs typeface="Droid Serif"/>
                <a:sym typeface="Droid Serif"/>
              </a:rPr>
              <a:t> nilai yang ada (n)</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19 nilai kosong (missing)</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14 nilai yang berbeda dengan satu sama lain (distinct)</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Rata-rata (Mean) = 6428</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Kuartil bawah (.25) = 1070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Median (.50) = 6000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Kuartil atas (.75) = 10000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Modus = Nilai 10000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Nilai terendah = 100</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Nilai tertinggi = 20000</a:t>
            </a:r>
            <a:endParaRPr sz="1100">
              <a:solidFill>
                <a:schemeClr val="lt1"/>
              </a:solidFill>
              <a:latin typeface="Droid Serif"/>
              <a:ea typeface="Droid Serif"/>
              <a:cs typeface="Droid Serif"/>
              <a:sym typeface="Droid Serif"/>
            </a:endParaRPr>
          </a:p>
        </p:txBody>
      </p:sp>
      <p:pic>
        <p:nvPicPr>
          <p:cNvPr id="528" name="Google Shape;528;p59"/>
          <p:cNvPicPr preferRelativeResize="0"/>
          <p:nvPr/>
        </p:nvPicPr>
        <p:blipFill>
          <a:blip r:embed="rId4">
            <a:alphaModFix/>
          </a:blip>
          <a:stretch>
            <a:fillRect/>
          </a:stretch>
        </p:blipFill>
        <p:spPr>
          <a:xfrm>
            <a:off x="6774050" y="4552050"/>
            <a:ext cx="1897315" cy="29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13" name="Google Shape;313;p33"/>
          <p:cNvSpPr txBox="1"/>
          <p:nvPr>
            <p:ph idx="2" type="subTitle"/>
          </p:nvPr>
        </p:nvSpPr>
        <p:spPr>
          <a:xfrm>
            <a:off x="774500" y="2508245"/>
            <a:ext cx="1810500" cy="1204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Pemodelan yang dilakukan</a:t>
            </a:r>
            <a:endParaRPr/>
          </a:p>
          <a:p>
            <a:pPr indent="-342900" lvl="0" marL="457200" rtl="0" algn="l">
              <a:spcBef>
                <a:spcPts val="0"/>
              </a:spcBef>
              <a:spcAft>
                <a:spcPts val="0"/>
              </a:spcAft>
              <a:buSzPts val="1800"/>
              <a:buChar char="●"/>
            </a:pPr>
            <a:r>
              <a:rPr lang="en"/>
              <a:t>Data Set yang digunakan</a:t>
            </a:r>
            <a:endParaRPr/>
          </a:p>
        </p:txBody>
      </p:sp>
      <p:sp>
        <p:nvSpPr>
          <p:cNvPr id="314" name="Google Shape;314;p33"/>
          <p:cNvSpPr txBox="1"/>
          <p:nvPr>
            <p:ph idx="1" type="subTitle"/>
          </p:nvPr>
        </p:nvSpPr>
        <p:spPr>
          <a:xfrm>
            <a:off x="774475" y="2243519"/>
            <a:ext cx="1696200" cy="21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15" name="Google Shape;315;p33"/>
          <p:cNvSpPr txBox="1"/>
          <p:nvPr>
            <p:ph idx="3" type="subTitle"/>
          </p:nvPr>
        </p:nvSpPr>
        <p:spPr>
          <a:xfrm>
            <a:off x="6623275" y="2245023"/>
            <a:ext cx="180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Pemodelan dan Evaluasi Model</a:t>
            </a:r>
            <a:endParaRPr/>
          </a:p>
        </p:txBody>
      </p:sp>
      <p:sp>
        <p:nvSpPr>
          <p:cNvPr id="316" name="Google Shape;316;p33"/>
          <p:cNvSpPr txBox="1"/>
          <p:nvPr>
            <p:ph idx="4" type="subTitle"/>
          </p:nvPr>
        </p:nvSpPr>
        <p:spPr>
          <a:xfrm>
            <a:off x="6623275" y="2889050"/>
            <a:ext cx="1807500" cy="1130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Pemodelan NBC beserta evaluasinya.</a:t>
            </a:r>
            <a:endParaRPr/>
          </a:p>
          <a:p>
            <a:pPr indent="-342900" lvl="0" marL="457200" rtl="0" algn="l">
              <a:spcBef>
                <a:spcPts val="0"/>
              </a:spcBef>
              <a:spcAft>
                <a:spcPts val="0"/>
              </a:spcAft>
              <a:buSzPts val="1800"/>
              <a:buChar char="●"/>
            </a:pPr>
            <a:r>
              <a:rPr lang="en"/>
              <a:t>Related Work.</a:t>
            </a:r>
            <a:endParaRPr/>
          </a:p>
        </p:txBody>
      </p:sp>
      <p:sp>
        <p:nvSpPr>
          <p:cNvPr id="317" name="Google Shape;317;p33"/>
          <p:cNvSpPr txBox="1"/>
          <p:nvPr>
            <p:ph idx="5" type="subTitle"/>
          </p:nvPr>
        </p:nvSpPr>
        <p:spPr>
          <a:xfrm>
            <a:off x="2762337" y="2245019"/>
            <a:ext cx="1691700" cy="210300"/>
          </a:xfrm>
          <a:prstGeom prst="rect">
            <a:avLst/>
          </a:prstGeom>
        </p:spPr>
        <p:txBody>
          <a:bodyPr anchorCtr="0" anchor="ctr" bIns="91425" lIns="57150" spcFirstLastPara="1" rIns="91425" wrap="square" tIns="91425">
            <a:noAutofit/>
          </a:bodyPr>
          <a:lstStyle/>
          <a:p>
            <a:pPr indent="0" lvl="0" marL="0" rtl="0" algn="l">
              <a:spcBef>
                <a:spcPts val="0"/>
              </a:spcBef>
              <a:spcAft>
                <a:spcPts val="0"/>
              </a:spcAft>
              <a:buNone/>
            </a:pPr>
            <a:r>
              <a:rPr lang="en"/>
              <a:t>Analisis Data</a:t>
            </a:r>
            <a:endParaRPr/>
          </a:p>
        </p:txBody>
      </p:sp>
      <p:sp>
        <p:nvSpPr>
          <p:cNvPr id="318" name="Google Shape;318;p33"/>
          <p:cNvSpPr txBox="1"/>
          <p:nvPr>
            <p:ph idx="6" type="subTitle"/>
          </p:nvPr>
        </p:nvSpPr>
        <p:spPr>
          <a:xfrm>
            <a:off x="2762337" y="2508038"/>
            <a:ext cx="1810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Menggunakan EDA.</a:t>
            </a:r>
            <a:endParaRPr/>
          </a:p>
        </p:txBody>
      </p:sp>
      <p:sp>
        <p:nvSpPr>
          <p:cNvPr id="319" name="Google Shape;319;p33"/>
          <p:cNvSpPr txBox="1"/>
          <p:nvPr>
            <p:ph idx="7" type="title"/>
          </p:nvPr>
        </p:nvSpPr>
        <p:spPr>
          <a:xfrm>
            <a:off x="752474" y="1743900"/>
            <a:ext cx="513000" cy="42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0" name="Google Shape;320;p33"/>
          <p:cNvSpPr txBox="1"/>
          <p:nvPr>
            <p:ph idx="8" type="title"/>
          </p:nvPr>
        </p:nvSpPr>
        <p:spPr>
          <a:xfrm>
            <a:off x="2718834" y="1737000"/>
            <a:ext cx="546300" cy="4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21" name="Google Shape;321;p33"/>
          <p:cNvSpPr txBox="1"/>
          <p:nvPr>
            <p:ph idx="9" type="subTitle"/>
          </p:nvPr>
        </p:nvSpPr>
        <p:spPr>
          <a:xfrm>
            <a:off x="4631350" y="2245025"/>
            <a:ext cx="1782300" cy="2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322" name="Google Shape;322;p33"/>
          <p:cNvSpPr txBox="1"/>
          <p:nvPr>
            <p:ph idx="13" type="subTitle"/>
          </p:nvPr>
        </p:nvSpPr>
        <p:spPr>
          <a:xfrm>
            <a:off x="4631350" y="2508056"/>
            <a:ext cx="1810500" cy="84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Menyiapkan data agar bisa dimasukkan ke dalam model.</a:t>
            </a:r>
            <a:endParaRPr/>
          </a:p>
        </p:txBody>
      </p:sp>
      <p:sp>
        <p:nvSpPr>
          <p:cNvPr id="323" name="Google Shape;323;p33"/>
          <p:cNvSpPr txBox="1"/>
          <p:nvPr>
            <p:ph idx="14" type="title"/>
          </p:nvPr>
        </p:nvSpPr>
        <p:spPr>
          <a:xfrm>
            <a:off x="4591045" y="1737000"/>
            <a:ext cx="548700" cy="4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24" name="Google Shape;324;p33"/>
          <p:cNvSpPr txBox="1"/>
          <p:nvPr>
            <p:ph idx="15" type="title"/>
          </p:nvPr>
        </p:nvSpPr>
        <p:spPr>
          <a:xfrm>
            <a:off x="6588580" y="1737000"/>
            <a:ext cx="548700" cy="43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32" name="Shape 532"/>
        <p:cNvGrpSpPr/>
        <p:nvPr/>
      </p:nvGrpSpPr>
      <p:grpSpPr>
        <a:xfrm>
          <a:off x="0" y="0"/>
          <a:ext cx="0" cy="0"/>
          <a:chOff x="0" y="0"/>
          <a:chExt cx="0" cy="0"/>
        </a:xfrm>
      </p:grpSpPr>
      <p:sp>
        <p:nvSpPr>
          <p:cNvPr id="533" name="Google Shape;533;p60"/>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defender_size</a:t>
            </a:r>
            <a:endParaRPr/>
          </a:p>
        </p:txBody>
      </p:sp>
      <p:pic>
        <p:nvPicPr>
          <p:cNvPr id="534" name="Google Shape;534;p60"/>
          <p:cNvPicPr preferRelativeResize="0"/>
          <p:nvPr/>
        </p:nvPicPr>
        <p:blipFill>
          <a:blip r:embed="rId3">
            <a:alphaModFix/>
          </a:blip>
          <a:stretch>
            <a:fillRect/>
          </a:stretch>
        </p:blipFill>
        <p:spPr>
          <a:xfrm>
            <a:off x="266200" y="4520075"/>
            <a:ext cx="1897315" cy="294075"/>
          </a:xfrm>
          <a:prstGeom prst="rect">
            <a:avLst/>
          </a:prstGeom>
          <a:noFill/>
          <a:ln>
            <a:noFill/>
          </a:ln>
        </p:spPr>
      </p:pic>
      <p:sp>
        <p:nvSpPr>
          <p:cNvPr id="535" name="Google Shape;535;p60"/>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36" name="Google Shape;536;p60"/>
          <p:cNvSpPr txBox="1"/>
          <p:nvPr/>
        </p:nvSpPr>
        <p:spPr>
          <a:xfrm>
            <a:off x="441150" y="1060600"/>
            <a:ext cx="8306400" cy="34776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1000"/>
              </a:spcBef>
              <a:spcAft>
                <a:spcPts val="0"/>
              </a:spcAft>
              <a:buClr>
                <a:schemeClr val="lt1"/>
              </a:buClr>
              <a:buSzPts val="1800"/>
              <a:buFont typeface="Droid Serif"/>
              <a:buChar char="●"/>
            </a:pPr>
            <a:r>
              <a:rPr lang="en" sz="1800">
                <a:solidFill>
                  <a:schemeClr val="lt1"/>
                </a:solidFill>
                <a:latin typeface="Droid Serif"/>
                <a:ea typeface="Droid Serif"/>
                <a:cs typeface="Droid Serif"/>
                <a:sym typeface="Droid Serif"/>
              </a:rPr>
              <a:t>Dari deskripsi tersebut, total pasukan bertahan terbanyak yang pernah ikut dalam suatu pertempuran di seri novel Game of Thrones adalah sebanyak 20000 pasukan dan pasukan penyerang terdikit yang pernah ikut dalam suatu pertempuran di seri novel Game of Thrones adalah sebanyak 100 pasukan.</a:t>
            </a:r>
            <a:endParaRPr sz="18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800">
              <a:solidFill>
                <a:schemeClr val="lt1"/>
              </a:solidFill>
              <a:latin typeface="Droid Serif"/>
              <a:ea typeface="Droid Serif"/>
              <a:cs typeface="Droid Serif"/>
              <a:sym typeface="Droid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40" name="Shape 540"/>
        <p:cNvGrpSpPr/>
        <p:nvPr/>
      </p:nvGrpSpPr>
      <p:grpSpPr>
        <a:xfrm>
          <a:off x="0" y="0"/>
          <a:ext cx="0" cy="0"/>
          <a:chOff x="0" y="0"/>
          <a:chExt cx="0" cy="0"/>
        </a:xfrm>
      </p:grpSpPr>
      <p:sp>
        <p:nvSpPr>
          <p:cNvPr id="541" name="Google Shape;541;p61"/>
          <p:cNvSpPr txBox="1"/>
          <p:nvPr>
            <p:ph type="title"/>
          </p:nvPr>
        </p:nvSpPr>
        <p:spPr>
          <a:xfrm>
            <a:off x="617575" y="354900"/>
            <a:ext cx="83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defender_size</a:t>
            </a:r>
            <a:endParaRPr/>
          </a:p>
        </p:txBody>
      </p:sp>
      <p:sp>
        <p:nvSpPr>
          <p:cNvPr id="542" name="Google Shape;542;p61"/>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43" name="Google Shape;543;p61"/>
          <p:cNvSpPr txBox="1"/>
          <p:nvPr/>
        </p:nvSpPr>
        <p:spPr>
          <a:xfrm>
            <a:off x="300350" y="1144925"/>
            <a:ext cx="8447100" cy="34776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1000"/>
              </a:spcBef>
              <a:spcAft>
                <a:spcPts val="0"/>
              </a:spcAft>
              <a:buClr>
                <a:schemeClr val="lt1"/>
              </a:buClr>
              <a:buSzPts val="1200"/>
              <a:buFont typeface="Droid Serif"/>
              <a:buChar char="●"/>
            </a:pPr>
            <a:r>
              <a:rPr lang="en" sz="1100">
                <a:solidFill>
                  <a:schemeClr val="lt1"/>
                </a:solidFill>
                <a:latin typeface="Droid Serif"/>
                <a:ea typeface="Droid Serif"/>
                <a:cs typeface="Droid Serif"/>
                <a:sym typeface="Droid Serif"/>
              </a:rPr>
              <a:t>Untuk melihat keragaman data pada variabel defender_size, dapat dicari standar deviasi yang merepresentasikan keragaman data. Untuk mencari standar deviasi variabel defender_size, 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Dari baris tersebut, fungsi sd() akan mengembalikan nilai standar deviasi variabel defender_size sebesar </a:t>
            </a:r>
            <a:r>
              <a:rPr i="1" lang="en" sz="1100">
                <a:solidFill>
                  <a:schemeClr val="lt1"/>
                </a:solidFill>
                <a:latin typeface="Droid Serif"/>
                <a:ea typeface="Droid Serif"/>
                <a:cs typeface="Droid Serif"/>
                <a:sym typeface="Droid Serif"/>
              </a:rPr>
              <a:t>NA</a:t>
            </a:r>
            <a:r>
              <a:rPr lang="en" sz="1100">
                <a:solidFill>
                  <a:schemeClr val="lt1"/>
                </a:solidFill>
                <a:latin typeface="Droid Serif"/>
                <a:ea typeface="Droid Serif"/>
                <a:cs typeface="Droid Serif"/>
                <a:sym typeface="Droid Serif"/>
              </a:rPr>
              <a:t>. Fungsi sd() mengembalikan nilai </a:t>
            </a:r>
            <a:r>
              <a:rPr i="1" lang="en" sz="1100">
                <a:solidFill>
                  <a:schemeClr val="lt1"/>
                </a:solidFill>
                <a:latin typeface="Droid Serif"/>
                <a:ea typeface="Droid Serif"/>
                <a:cs typeface="Droid Serif"/>
                <a:sym typeface="Droid Serif"/>
              </a:rPr>
              <a:t>NA </a:t>
            </a:r>
            <a:r>
              <a:rPr lang="en" sz="1100">
                <a:solidFill>
                  <a:schemeClr val="lt1"/>
                </a:solidFill>
                <a:latin typeface="Droid Serif"/>
                <a:ea typeface="Droid Serif"/>
                <a:cs typeface="Droid Serif"/>
                <a:sym typeface="Droid Serif"/>
              </a:rPr>
              <a:t>dikarenakan terdapat nilai variabel defender_size yang masih kosong, oleh karena itu fungsi sd() tidak dapat mengembalikan nilai standar deviasi data variabel defender_size. Pengisian nilai variabel yang kosong akan dilakukan di bagian Preprocessing.</a:t>
            </a:r>
            <a:endParaRPr sz="1300">
              <a:solidFill>
                <a:schemeClr val="lt1"/>
              </a:solidFill>
              <a:latin typeface="Droid Serif"/>
              <a:ea typeface="Droid Serif"/>
              <a:cs typeface="Droid Serif"/>
              <a:sym typeface="Droid Serif"/>
            </a:endParaRPr>
          </a:p>
        </p:txBody>
      </p:sp>
      <p:graphicFrame>
        <p:nvGraphicFramePr>
          <p:cNvPr id="544" name="Google Shape;544;p61"/>
          <p:cNvGraphicFramePr/>
          <p:nvPr/>
        </p:nvGraphicFramePr>
        <p:xfrm>
          <a:off x="860500" y="1894275"/>
          <a:ext cx="3000000" cy="3000000"/>
        </p:xfrm>
        <a:graphic>
          <a:graphicData uri="http://schemas.openxmlformats.org/drawingml/2006/table">
            <a:tbl>
              <a:tblPr>
                <a:noFill/>
                <a:tableStyleId>{2C5006DF-2CFD-4C7F-8A72-24CAF5A2659A}</a:tableStyleId>
              </a:tblPr>
              <a:tblGrid>
                <a:gridCol w="2970300"/>
              </a:tblGrid>
              <a:tr h="1000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sd(battlesClean$defender_size)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545" name="Google Shape;545;p61"/>
          <p:cNvPicPr preferRelativeResize="0"/>
          <p:nvPr/>
        </p:nvPicPr>
        <p:blipFill>
          <a:blip r:embed="rId3">
            <a:alphaModFix/>
          </a:blip>
          <a:stretch>
            <a:fillRect/>
          </a:stretch>
        </p:blipFill>
        <p:spPr>
          <a:xfrm>
            <a:off x="6962975" y="4526375"/>
            <a:ext cx="1897315" cy="294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49" name="Shape 549"/>
        <p:cNvGrpSpPr/>
        <p:nvPr/>
      </p:nvGrpSpPr>
      <p:grpSpPr>
        <a:xfrm>
          <a:off x="0" y="0"/>
          <a:ext cx="0" cy="0"/>
          <a:chOff x="0" y="0"/>
          <a:chExt cx="0" cy="0"/>
        </a:xfrm>
      </p:grpSpPr>
      <p:sp>
        <p:nvSpPr>
          <p:cNvPr id="550" name="Google Shape;550;p62"/>
          <p:cNvSpPr txBox="1"/>
          <p:nvPr>
            <p:ph type="title"/>
          </p:nvPr>
        </p:nvSpPr>
        <p:spPr>
          <a:xfrm>
            <a:off x="617575" y="354900"/>
            <a:ext cx="83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defender_size</a:t>
            </a:r>
            <a:endParaRPr/>
          </a:p>
        </p:txBody>
      </p:sp>
      <p:sp>
        <p:nvSpPr>
          <p:cNvPr id="551" name="Google Shape;551;p62"/>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52" name="Google Shape;552;p62"/>
          <p:cNvSpPr txBox="1"/>
          <p:nvPr/>
        </p:nvSpPr>
        <p:spPr>
          <a:xfrm>
            <a:off x="300350" y="1144925"/>
            <a:ext cx="8447100" cy="34776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memvisualisasikan variabel defender_size dalam Bar Plot, 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300">
              <a:solidFill>
                <a:schemeClr val="lt1"/>
              </a:solidFill>
              <a:latin typeface="Droid Serif"/>
              <a:ea typeface="Droid Serif"/>
              <a:cs typeface="Droid Serif"/>
              <a:sym typeface="Droid Serif"/>
            </a:endParaRPr>
          </a:p>
        </p:txBody>
      </p:sp>
      <p:graphicFrame>
        <p:nvGraphicFramePr>
          <p:cNvPr id="553" name="Google Shape;553;p62"/>
          <p:cNvGraphicFramePr/>
          <p:nvPr/>
        </p:nvGraphicFramePr>
        <p:xfrm>
          <a:off x="742375" y="1723575"/>
          <a:ext cx="3000000" cy="3000000"/>
        </p:xfrm>
        <a:graphic>
          <a:graphicData uri="http://schemas.openxmlformats.org/drawingml/2006/table">
            <a:tbl>
              <a:tblPr>
                <a:noFill/>
                <a:tableStyleId>{2C5006DF-2CFD-4C7F-8A72-24CAF5A2659A}</a:tableStyleId>
              </a:tblPr>
              <a:tblGrid>
                <a:gridCol w="83178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ggplot(data=battlesClean, aes(x=battlesClean$battle_number, y=battlesClean$defender_size))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geom_bar(stat=</a:t>
                      </a:r>
                      <a:r>
                        <a:rPr lang="en" sz="1100">
                          <a:solidFill>
                            <a:srgbClr val="A2FCA2"/>
                          </a:solidFill>
                          <a:highlight>
                            <a:srgbClr val="333333"/>
                          </a:highlight>
                          <a:latin typeface="Consolas"/>
                          <a:ea typeface="Consolas"/>
                          <a:cs typeface="Consolas"/>
                          <a:sym typeface="Consolas"/>
                        </a:rPr>
                        <a:t>"identity"</a:t>
                      </a:r>
                      <a:r>
                        <a:rPr lang="en" sz="1100">
                          <a:solidFill>
                            <a:srgbClr val="FFFFFF"/>
                          </a:solidFill>
                          <a:highlight>
                            <a:srgbClr val="333333"/>
                          </a:highlight>
                          <a:latin typeface="Consolas"/>
                          <a:ea typeface="Consolas"/>
                          <a:cs typeface="Consolas"/>
                          <a:sym typeface="Consolas"/>
                        </a:rPr>
                        <a:t>, fill=</a:t>
                      </a:r>
                      <a:r>
                        <a:rPr lang="en" sz="1100">
                          <a:solidFill>
                            <a:srgbClr val="A2FCA2"/>
                          </a:solidFill>
                          <a:highlight>
                            <a:srgbClr val="333333"/>
                          </a:highlight>
                          <a:latin typeface="Consolas"/>
                          <a:ea typeface="Consolas"/>
                          <a:cs typeface="Consolas"/>
                          <a:sym typeface="Consolas"/>
                        </a:rPr>
                        <a:t>"orange"</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geom_text(aes(label=battlesClean$defender_size), vjust=-</a:t>
                      </a:r>
                      <a:r>
                        <a:rPr lang="en" sz="1100">
                          <a:solidFill>
                            <a:srgbClr val="D36363"/>
                          </a:solidFill>
                          <a:highlight>
                            <a:srgbClr val="333333"/>
                          </a:highlight>
                          <a:latin typeface="Consolas"/>
                          <a:ea typeface="Consolas"/>
                          <a:cs typeface="Consolas"/>
                          <a:sym typeface="Consolas"/>
                        </a:rPr>
                        <a:t>0.3</a:t>
                      </a:r>
                      <a:r>
                        <a:rPr lang="en" sz="1100">
                          <a:solidFill>
                            <a:srgbClr val="FFFFFF"/>
                          </a:solidFill>
                          <a:highlight>
                            <a:srgbClr val="333333"/>
                          </a:highlight>
                          <a:latin typeface="Consolas"/>
                          <a:ea typeface="Consolas"/>
                          <a:cs typeface="Consolas"/>
                          <a:sym typeface="Consolas"/>
                        </a:rPr>
                        <a:t>, color=</a:t>
                      </a:r>
                      <a:r>
                        <a:rPr lang="en" sz="1100">
                          <a:solidFill>
                            <a:srgbClr val="A2FCA2"/>
                          </a:solidFill>
                          <a:highlight>
                            <a:srgbClr val="333333"/>
                          </a:highlight>
                          <a:latin typeface="Consolas"/>
                          <a:ea typeface="Consolas"/>
                          <a:cs typeface="Consolas"/>
                          <a:sym typeface="Consolas"/>
                        </a:rPr>
                        <a:t>"black"</a:t>
                      </a:r>
                      <a:r>
                        <a:rPr lang="en" sz="1100">
                          <a:solidFill>
                            <a:srgbClr val="FFFFFF"/>
                          </a:solidFill>
                          <a:highlight>
                            <a:srgbClr val="333333"/>
                          </a:highlight>
                          <a:latin typeface="Consolas"/>
                          <a:ea typeface="Consolas"/>
                          <a:cs typeface="Consolas"/>
                          <a:sym typeface="Consolas"/>
                        </a:rPr>
                        <a:t>, size=</a:t>
                      </a:r>
                      <a:r>
                        <a:rPr lang="en" sz="1100">
                          <a:solidFill>
                            <a:srgbClr val="D36363"/>
                          </a:solidFill>
                          <a:highlight>
                            <a:srgbClr val="333333"/>
                          </a:highlight>
                          <a:latin typeface="Consolas"/>
                          <a:ea typeface="Consolas"/>
                          <a:cs typeface="Consolas"/>
                          <a:sym typeface="Consolas"/>
                        </a:rPr>
                        <a:t>1.5</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theme_minimal()+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labs(y=</a:t>
                      </a:r>
                      <a:r>
                        <a:rPr lang="en" sz="1100">
                          <a:solidFill>
                            <a:srgbClr val="A2FCA2"/>
                          </a:solidFill>
                          <a:highlight>
                            <a:srgbClr val="333333"/>
                          </a:highlight>
                          <a:latin typeface="Consolas"/>
                          <a:ea typeface="Consolas"/>
                          <a:cs typeface="Consolas"/>
                          <a:sym typeface="Consolas"/>
                        </a:rPr>
                        <a:t>"Total Pasukan Bertahan (Unit)"</a:t>
                      </a:r>
                      <a:r>
                        <a:rPr lang="en" sz="1100">
                          <a:solidFill>
                            <a:srgbClr val="FFFFFF"/>
                          </a:solidFill>
                          <a:highlight>
                            <a:srgbClr val="333333"/>
                          </a:highlight>
                          <a:latin typeface="Consolas"/>
                          <a:ea typeface="Consolas"/>
                          <a:cs typeface="Consolas"/>
                          <a:sym typeface="Consolas"/>
                        </a:rPr>
                        <a:t>, x = </a:t>
                      </a:r>
                      <a:r>
                        <a:rPr lang="en" sz="1100">
                          <a:solidFill>
                            <a:srgbClr val="A2FCA2"/>
                          </a:solidFill>
                          <a:highlight>
                            <a:srgbClr val="333333"/>
                          </a:highlight>
                          <a:latin typeface="Consolas"/>
                          <a:ea typeface="Consolas"/>
                          <a:cs typeface="Consolas"/>
                          <a:sym typeface="Consolas"/>
                        </a:rPr>
                        <a:t>"Indeks Pertempuran"</a:t>
                      </a:r>
                      <a:r>
                        <a:rPr lang="en"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pic>
        <p:nvPicPr>
          <p:cNvPr id="554" name="Google Shape;554;p62"/>
          <p:cNvPicPr preferRelativeResize="0"/>
          <p:nvPr/>
        </p:nvPicPr>
        <p:blipFill>
          <a:blip r:embed="rId3">
            <a:alphaModFix/>
          </a:blip>
          <a:stretch>
            <a:fillRect/>
          </a:stretch>
        </p:blipFill>
        <p:spPr>
          <a:xfrm>
            <a:off x="6962975" y="4526375"/>
            <a:ext cx="1897315" cy="294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58" name="Shape 558"/>
        <p:cNvGrpSpPr/>
        <p:nvPr/>
      </p:nvGrpSpPr>
      <p:grpSpPr>
        <a:xfrm>
          <a:off x="0" y="0"/>
          <a:ext cx="0" cy="0"/>
          <a:chOff x="0" y="0"/>
          <a:chExt cx="0" cy="0"/>
        </a:xfrm>
      </p:grpSpPr>
      <p:sp>
        <p:nvSpPr>
          <p:cNvPr id="559" name="Google Shape;559;p63"/>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DEfender_size</a:t>
            </a:r>
            <a:endParaRPr/>
          </a:p>
        </p:txBody>
      </p:sp>
      <p:sp>
        <p:nvSpPr>
          <p:cNvPr id="560" name="Google Shape;560;p63"/>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61" name="Google Shape;561;p63"/>
          <p:cNvSpPr txBox="1"/>
          <p:nvPr/>
        </p:nvSpPr>
        <p:spPr>
          <a:xfrm>
            <a:off x="441150"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akan menampilkan:</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p:txBody>
      </p:sp>
      <p:sp>
        <p:nvSpPr>
          <p:cNvPr id="562" name="Google Shape;562;p63"/>
          <p:cNvSpPr txBox="1"/>
          <p:nvPr/>
        </p:nvSpPr>
        <p:spPr>
          <a:xfrm>
            <a:off x="5747575" y="1538100"/>
            <a:ext cx="3210900" cy="30000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Dari Bar Plot di samping, dapat dilihat bahwa nilai antar data banyak yang berbeda jauh. </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Hal ini menunjukkan bahwa standar deviasi memiliki nilai yang besar dan artinya sebaran datanya berjauhan dari nilai rata-ratanya.</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Selain itu juga dapat dilihat data yang bernilai kosong.</a:t>
            </a:r>
            <a:endParaRPr sz="1000">
              <a:solidFill>
                <a:schemeClr val="lt1"/>
              </a:solidFill>
              <a:latin typeface="Droid Serif"/>
              <a:ea typeface="Droid Serif"/>
              <a:cs typeface="Droid Serif"/>
              <a:sym typeface="Droid Serif"/>
            </a:endParaRPr>
          </a:p>
        </p:txBody>
      </p:sp>
      <p:pic>
        <p:nvPicPr>
          <p:cNvPr id="563" name="Google Shape;563;p63"/>
          <p:cNvPicPr preferRelativeResize="0"/>
          <p:nvPr/>
        </p:nvPicPr>
        <p:blipFill>
          <a:blip r:embed="rId3">
            <a:alphaModFix/>
          </a:blip>
          <a:stretch>
            <a:fillRect/>
          </a:stretch>
        </p:blipFill>
        <p:spPr>
          <a:xfrm>
            <a:off x="358900" y="1406275"/>
            <a:ext cx="5237350" cy="3515850"/>
          </a:xfrm>
          <a:prstGeom prst="rect">
            <a:avLst/>
          </a:prstGeom>
          <a:noFill/>
          <a:ln>
            <a:noFill/>
          </a:ln>
        </p:spPr>
      </p:pic>
      <p:pic>
        <p:nvPicPr>
          <p:cNvPr id="564" name="Google Shape;564;p63"/>
          <p:cNvPicPr preferRelativeResize="0"/>
          <p:nvPr/>
        </p:nvPicPr>
        <p:blipFill>
          <a:blip r:embed="rId4">
            <a:alphaModFix/>
          </a:blip>
          <a:stretch>
            <a:fillRect/>
          </a:stretch>
        </p:blipFill>
        <p:spPr>
          <a:xfrm>
            <a:off x="6988450" y="4628050"/>
            <a:ext cx="1897315" cy="294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68" name="Shape 568"/>
        <p:cNvGrpSpPr/>
        <p:nvPr/>
      </p:nvGrpSpPr>
      <p:grpSpPr>
        <a:xfrm>
          <a:off x="0" y="0"/>
          <a:ext cx="0" cy="0"/>
          <a:chOff x="0" y="0"/>
          <a:chExt cx="0" cy="0"/>
        </a:xfrm>
      </p:grpSpPr>
      <p:sp>
        <p:nvSpPr>
          <p:cNvPr id="569" name="Google Shape;569;p64"/>
          <p:cNvSpPr txBox="1"/>
          <p:nvPr>
            <p:ph type="title"/>
          </p:nvPr>
        </p:nvSpPr>
        <p:spPr>
          <a:xfrm>
            <a:off x="617575" y="354900"/>
            <a:ext cx="83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defender_size</a:t>
            </a:r>
            <a:endParaRPr/>
          </a:p>
        </p:txBody>
      </p:sp>
      <p:sp>
        <p:nvSpPr>
          <p:cNvPr id="570" name="Google Shape;570;p64"/>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71" name="Google Shape;571;p64"/>
          <p:cNvSpPr txBox="1"/>
          <p:nvPr/>
        </p:nvSpPr>
        <p:spPr>
          <a:xfrm>
            <a:off x="300350" y="1144925"/>
            <a:ext cx="8447100" cy="3477600"/>
          </a:xfrm>
          <a:prstGeom prst="rect">
            <a:avLst/>
          </a:prstGeom>
          <a:noFill/>
          <a:ln>
            <a:noFill/>
          </a:ln>
        </p:spPr>
        <p:txBody>
          <a:bodyPr anchorCtr="0" anchor="t" bIns="91425" lIns="91425" spcFirstLastPara="1" rIns="91425" wrap="square" tIns="91425">
            <a:noAutofit/>
          </a:bodyPr>
          <a:lstStyle/>
          <a:p>
            <a:pPr indent="0" lvl="0" marL="45720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000">
                <a:solidFill>
                  <a:schemeClr val="lt1"/>
                </a:solidFill>
                <a:latin typeface="Droid Serif"/>
                <a:ea typeface="Droid Serif"/>
                <a:cs typeface="Droid Serif"/>
                <a:sym typeface="Droid Serif"/>
              </a:rPr>
              <a:t>Untuk melihat hubungan antara variabel defender_size dengan attacker_outcome, dapat dibuat sebuah Bar Plot dengan menjalankan baris berikut:</a:t>
            </a:r>
            <a:endParaRPr sz="10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300">
              <a:solidFill>
                <a:schemeClr val="lt1"/>
              </a:solidFill>
              <a:latin typeface="Droid Serif"/>
              <a:ea typeface="Droid Serif"/>
              <a:cs typeface="Droid Serif"/>
              <a:sym typeface="Droid Serif"/>
            </a:endParaRPr>
          </a:p>
        </p:txBody>
      </p:sp>
      <p:pic>
        <p:nvPicPr>
          <p:cNvPr id="572" name="Google Shape;572;p64"/>
          <p:cNvPicPr preferRelativeResize="0"/>
          <p:nvPr/>
        </p:nvPicPr>
        <p:blipFill>
          <a:blip r:embed="rId3">
            <a:alphaModFix/>
          </a:blip>
          <a:stretch>
            <a:fillRect/>
          </a:stretch>
        </p:blipFill>
        <p:spPr>
          <a:xfrm>
            <a:off x="6962975" y="4526375"/>
            <a:ext cx="1897315" cy="294075"/>
          </a:xfrm>
          <a:prstGeom prst="rect">
            <a:avLst/>
          </a:prstGeom>
          <a:noFill/>
          <a:ln>
            <a:noFill/>
          </a:ln>
        </p:spPr>
      </p:pic>
      <p:graphicFrame>
        <p:nvGraphicFramePr>
          <p:cNvPr id="573" name="Google Shape;573;p64"/>
          <p:cNvGraphicFramePr/>
          <p:nvPr/>
        </p:nvGraphicFramePr>
        <p:xfrm>
          <a:off x="499675" y="2378675"/>
          <a:ext cx="3000000" cy="3000000"/>
        </p:xfrm>
        <a:graphic>
          <a:graphicData uri="http://schemas.openxmlformats.org/drawingml/2006/table">
            <a:tbl>
              <a:tblPr>
                <a:noFill/>
                <a:tableStyleId>{2C5006DF-2CFD-4C7F-8A72-24CAF5A2659A}</a:tableStyleId>
              </a:tblPr>
              <a:tblGrid>
                <a:gridCol w="83178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t2 &lt;- table(battlesClean$attacker_outcome, battlesClean$defender_size)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barplot(t2, beside=</a:t>
                      </a:r>
                      <a:r>
                        <a:rPr lang="en" sz="1100">
                          <a:solidFill>
                            <a:srgbClr val="FCC28C"/>
                          </a:solidFill>
                          <a:highlight>
                            <a:srgbClr val="333333"/>
                          </a:highlight>
                          <a:latin typeface="Consolas"/>
                          <a:ea typeface="Consolas"/>
                          <a:cs typeface="Consolas"/>
                          <a:sym typeface="Consolas"/>
                        </a:rPr>
                        <a:t>T</a:t>
                      </a:r>
                      <a:r>
                        <a:rPr lang="en" sz="1100">
                          <a:solidFill>
                            <a:srgbClr val="FFFFFF"/>
                          </a:solidFill>
                          <a:highlight>
                            <a:srgbClr val="333333"/>
                          </a:highlight>
                          <a:latin typeface="Consolas"/>
                          <a:ea typeface="Consolas"/>
                          <a:cs typeface="Consolas"/>
                          <a:sym typeface="Consolas"/>
                        </a:rPr>
                        <a:t>, legend.text = c(</a:t>
                      </a:r>
                      <a:r>
                        <a:rPr lang="en" sz="1100">
                          <a:solidFill>
                            <a:srgbClr val="A2FCA2"/>
                          </a:solidFill>
                          <a:highlight>
                            <a:srgbClr val="333333"/>
                          </a:highlight>
                          <a:latin typeface="Consolas"/>
                          <a:ea typeface="Consolas"/>
                          <a:cs typeface="Consolas"/>
                          <a:sym typeface="Consolas"/>
                        </a:rPr>
                        <a:t>"NA"</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"Menang"</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"Kalah"</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args.legend = list(x = </a:t>
                      </a:r>
                      <a:r>
                        <a:rPr lang="en" sz="1100">
                          <a:solidFill>
                            <a:srgbClr val="A2FCA2"/>
                          </a:solidFill>
                          <a:highlight>
                            <a:srgbClr val="333333"/>
                          </a:highlight>
                          <a:latin typeface="Consolas"/>
                          <a:ea typeface="Consolas"/>
                          <a:cs typeface="Consolas"/>
                          <a:sym typeface="Consolas"/>
                        </a:rPr>
                        <a:t>"topright"</a:t>
                      </a:r>
                      <a:r>
                        <a:rPr lang="en" sz="1100">
                          <a:solidFill>
                            <a:srgbClr val="FFFFFF"/>
                          </a:solidFill>
                          <a:highlight>
                            <a:srgbClr val="333333"/>
                          </a:highlight>
                          <a:latin typeface="Consolas"/>
                          <a:ea typeface="Consolas"/>
                          <a:cs typeface="Consolas"/>
                          <a:sym typeface="Consolas"/>
                        </a:rPr>
                        <a:t>, bty=</a:t>
                      </a:r>
                      <a:r>
                        <a:rPr lang="en" sz="1100">
                          <a:solidFill>
                            <a:srgbClr val="A2FCA2"/>
                          </a:solidFill>
                          <a:highlight>
                            <a:srgbClr val="333333"/>
                          </a:highlight>
                          <a:latin typeface="Consolas"/>
                          <a:ea typeface="Consolas"/>
                          <a:cs typeface="Consolas"/>
                          <a:sym typeface="Consolas"/>
                        </a:rPr>
                        <a:t>"n"</a:t>
                      </a:r>
                      <a:r>
                        <a:rPr lang="en" sz="1100">
                          <a:solidFill>
                            <a:srgbClr val="FFFFFF"/>
                          </a:solidFill>
                          <a:highlight>
                            <a:srgbClr val="333333"/>
                          </a:highlight>
                          <a:latin typeface="Consolas"/>
                          <a:ea typeface="Consolas"/>
                          <a:cs typeface="Consolas"/>
                          <a:sym typeface="Consolas"/>
                        </a:rPr>
                        <a:t>, cex = </a:t>
                      </a:r>
                      <a:r>
                        <a:rPr lang="en" sz="1100">
                          <a:solidFill>
                            <a:srgbClr val="D36363"/>
                          </a:solidFill>
                          <a:highlight>
                            <a:srgbClr val="333333"/>
                          </a:highlight>
                          <a:latin typeface="Consolas"/>
                          <a:ea typeface="Consolas"/>
                          <a:cs typeface="Consolas"/>
                          <a:sym typeface="Consolas"/>
                        </a:rPr>
                        <a:t>0.7</a:t>
                      </a:r>
                      <a:r>
                        <a:rPr lang="en" sz="1100">
                          <a:solidFill>
                            <a:srgbClr val="FFFFFF"/>
                          </a:solidFill>
                          <a:highlight>
                            <a:srgbClr val="333333"/>
                          </a:highlight>
                          <a:latin typeface="Consolas"/>
                          <a:ea typeface="Consolas"/>
                          <a:cs typeface="Consolas"/>
                          <a:sym typeface="Consolas"/>
                        </a:rPr>
                        <a:t>, ncol = </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main = list(</a:t>
                      </a:r>
                      <a:r>
                        <a:rPr lang="en" sz="1100">
                          <a:solidFill>
                            <a:srgbClr val="A2FCA2"/>
                          </a:solidFill>
                          <a:highlight>
                            <a:srgbClr val="333333"/>
                          </a:highlight>
                          <a:latin typeface="Consolas"/>
                          <a:ea typeface="Consolas"/>
                          <a:cs typeface="Consolas"/>
                          <a:sym typeface="Consolas"/>
                        </a:rPr>
                        <a:t>"Total Kemenangan Pihak Bertahan berdasarkan Total Pasukan Bertahan"</a:t>
                      </a:r>
                      <a:r>
                        <a:rPr lang="en" sz="1100">
                          <a:solidFill>
                            <a:srgbClr val="FFFFFF"/>
                          </a:solidFill>
                          <a:highlight>
                            <a:srgbClr val="333333"/>
                          </a:highlight>
                          <a:latin typeface="Consolas"/>
                          <a:ea typeface="Consolas"/>
                          <a:cs typeface="Consolas"/>
                          <a:sym typeface="Consolas"/>
                        </a:rPr>
                        <a:t>, cex = </a:t>
                      </a:r>
                      <a:r>
                        <a:rPr lang="en" sz="1100">
                          <a:solidFill>
                            <a:srgbClr val="D36363"/>
                          </a:solidFill>
                          <a:highlight>
                            <a:srgbClr val="333333"/>
                          </a:highlight>
                          <a:latin typeface="Consolas"/>
                          <a:ea typeface="Consolas"/>
                          <a:cs typeface="Consolas"/>
                          <a:sym typeface="Consolas"/>
                        </a:rPr>
                        <a:t>0.8</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xlab = </a:t>
                      </a:r>
                      <a:r>
                        <a:rPr lang="en" sz="1100">
                          <a:solidFill>
                            <a:srgbClr val="A2FCA2"/>
                          </a:solidFill>
                          <a:highlight>
                            <a:srgbClr val="333333"/>
                          </a:highlight>
                          <a:latin typeface="Consolas"/>
                          <a:ea typeface="Consolas"/>
                          <a:cs typeface="Consolas"/>
                          <a:sym typeface="Consolas"/>
                        </a:rPr>
                        <a:t>"Total Pasukan Bertahan (Unit)"</a:t>
                      </a:r>
                      <a:r>
                        <a:rPr lang="en" sz="1100">
                          <a:solidFill>
                            <a:srgbClr val="FFFFFF"/>
                          </a:solidFill>
                          <a:highlight>
                            <a:srgbClr val="333333"/>
                          </a:highlight>
                          <a:latin typeface="Consolas"/>
                          <a:ea typeface="Consolas"/>
                          <a:cs typeface="Consolas"/>
                          <a:sym typeface="Consolas"/>
                        </a:rPr>
                        <a:t>, ylab = </a:t>
                      </a:r>
                      <a:r>
                        <a:rPr lang="en" sz="1100">
                          <a:solidFill>
                            <a:srgbClr val="A2FCA2"/>
                          </a:solidFill>
                          <a:highlight>
                            <a:srgbClr val="333333"/>
                          </a:highlight>
                          <a:latin typeface="Consolas"/>
                          <a:ea typeface="Consolas"/>
                          <a:cs typeface="Consolas"/>
                          <a:sym typeface="Consolas"/>
                        </a:rPr>
                        <a:t>"Total Kemenangan Pihak Bertahan"</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ylim = c(</a:t>
                      </a:r>
                      <a:r>
                        <a:rPr lang="en" sz="1100">
                          <a:solidFill>
                            <a:srgbClr val="D36363"/>
                          </a:solidFill>
                          <a:highlight>
                            <a:srgbClr val="333333"/>
                          </a:highlight>
                          <a:latin typeface="Consolas"/>
                          <a:ea typeface="Consolas"/>
                          <a:cs typeface="Consolas"/>
                          <a:sym typeface="Consolas"/>
                        </a:rPr>
                        <a:t>0</a:t>
                      </a: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4</a:t>
                      </a:r>
                      <a:r>
                        <a:rPr lang="en" sz="1100">
                          <a:solidFill>
                            <a:srgbClr val="FFFFFF"/>
                          </a:solidFill>
                          <a:highlight>
                            <a:srgbClr val="333333"/>
                          </a:highlight>
                          <a:latin typeface="Consolas"/>
                          <a:ea typeface="Consolas"/>
                          <a:cs typeface="Consolas"/>
                          <a:sym typeface="Consolas"/>
                        </a:rPr>
                        <a:t>), col = c(</a:t>
                      </a:r>
                      <a:r>
                        <a:rPr lang="en" sz="1100">
                          <a:solidFill>
                            <a:srgbClr val="A2FCA2"/>
                          </a:solidFill>
                          <a:highlight>
                            <a:srgbClr val="333333"/>
                          </a:highlight>
                          <a:latin typeface="Consolas"/>
                          <a:ea typeface="Consolas"/>
                          <a:cs typeface="Consolas"/>
                          <a:sym typeface="Consolas"/>
                        </a:rPr>
                        <a:t>"red"</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"blue"</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"green"</a:t>
                      </a:r>
                      <a:r>
                        <a:rPr lang="en"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77" name="Shape 577"/>
        <p:cNvGrpSpPr/>
        <p:nvPr/>
      </p:nvGrpSpPr>
      <p:grpSpPr>
        <a:xfrm>
          <a:off x="0" y="0"/>
          <a:ext cx="0" cy="0"/>
          <a:chOff x="0" y="0"/>
          <a:chExt cx="0" cy="0"/>
        </a:xfrm>
      </p:grpSpPr>
      <p:sp>
        <p:nvSpPr>
          <p:cNvPr id="578" name="Google Shape;578;p65"/>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Defender_size</a:t>
            </a:r>
            <a:endParaRPr/>
          </a:p>
        </p:txBody>
      </p:sp>
      <p:sp>
        <p:nvSpPr>
          <p:cNvPr id="579" name="Google Shape;579;p65"/>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580" name="Google Shape;580;p65"/>
          <p:cNvSpPr txBox="1"/>
          <p:nvPr/>
        </p:nvSpPr>
        <p:spPr>
          <a:xfrm>
            <a:off x="441150"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akan menampilkan:</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p:txBody>
      </p:sp>
      <p:sp>
        <p:nvSpPr>
          <p:cNvPr id="581" name="Google Shape;581;p65"/>
          <p:cNvSpPr txBox="1"/>
          <p:nvPr/>
        </p:nvSpPr>
        <p:spPr>
          <a:xfrm>
            <a:off x="5925925" y="1538088"/>
            <a:ext cx="3000000" cy="30000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Dari Bar Plot di samping, dapat dilihat bahwa total pasukan bertahan tidak memastikan kemenangan pasukan bertahan, hal ini dapat dilihat pada total pasukan yang mempunyai nilai tinggi (Seperti 10000 dan 20000 pasukan) yang bisa mengalami kekalahan atau kemenangan.</a:t>
            </a:r>
            <a:endParaRPr sz="1000">
              <a:solidFill>
                <a:schemeClr val="lt1"/>
              </a:solidFill>
              <a:latin typeface="Droid Serif"/>
              <a:ea typeface="Droid Serif"/>
              <a:cs typeface="Droid Serif"/>
              <a:sym typeface="Droid Serif"/>
            </a:endParaRPr>
          </a:p>
        </p:txBody>
      </p:sp>
      <p:pic>
        <p:nvPicPr>
          <p:cNvPr id="582" name="Google Shape;582;p65"/>
          <p:cNvPicPr preferRelativeResize="0"/>
          <p:nvPr/>
        </p:nvPicPr>
        <p:blipFill>
          <a:blip r:embed="rId3">
            <a:alphaModFix/>
          </a:blip>
          <a:stretch>
            <a:fillRect/>
          </a:stretch>
        </p:blipFill>
        <p:spPr>
          <a:xfrm>
            <a:off x="206500" y="1156675"/>
            <a:ext cx="5476875" cy="3676650"/>
          </a:xfrm>
          <a:prstGeom prst="rect">
            <a:avLst/>
          </a:prstGeom>
          <a:noFill/>
          <a:ln>
            <a:noFill/>
          </a:ln>
        </p:spPr>
      </p:pic>
      <p:pic>
        <p:nvPicPr>
          <p:cNvPr id="583" name="Google Shape;583;p65"/>
          <p:cNvPicPr preferRelativeResize="0"/>
          <p:nvPr/>
        </p:nvPicPr>
        <p:blipFill>
          <a:blip r:embed="rId4">
            <a:alphaModFix/>
          </a:blip>
          <a:stretch>
            <a:fillRect/>
          </a:stretch>
        </p:blipFill>
        <p:spPr>
          <a:xfrm>
            <a:off x="6839900" y="4538100"/>
            <a:ext cx="1897315" cy="294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7" name="Shape 587"/>
        <p:cNvGrpSpPr/>
        <p:nvPr/>
      </p:nvGrpSpPr>
      <p:grpSpPr>
        <a:xfrm>
          <a:off x="0" y="0"/>
          <a:ext cx="0" cy="0"/>
          <a:chOff x="0" y="0"/>
          <a:chExt cx="0" cy="0"/>
        </a:xfrm>
      </p:grpSpPr>
      <p:sp>
        <p:nvSpPr>
          <p:cNvPr id="588" name="Google Shape;588;p66"/>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8000"/>
              <a:t>02.3</a:t>
            </a:r>
            <a:endParaRPr sz="8000"/>
          </a:p>
        </p:txBody>
      </p:sp>
      <p:sp>
        <p:nvSpPr>
          <p:cNvPr id="589" name="Google Shape;589;p66"/>
          <p:cNvSpPr txBox="1"/>
          <p:nvPr>
            <p:ph idx="2" type="title"/>
          </p:nvPr>
        </p:nvSpPr>
        <p:spPr>
          <a:xfrm>
            <a:off x="4862484" y="1953100"/>
            <a:ext cx="30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on Battle_type variable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593" name="Shape 593"/>
        <p:cNvGrpSpPr/>
        <p:nvPr/>
      </p:nvGrpSpPr>
      <p:grpSpPr>
        <a:xfrm>
          <a:off x="0" y="0"/>
          <a:ext cx="0" cy="0"/>
          <a:chOff x="0" y="0"/>
          <a:chExt cx="0" cy="0"/>
        </a:xfrm>
      </p:grpSpPr>
      <p:sp>
        <p:nvSpPr>
          <p:cNvPr id="594" name="Google Shape;594;p67"/>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battle_type</a:t>
            </a:r>
            <a:endParaRPr/>
          </a:p>
        </p:txBody>
      </p:sp>
      <p:sp>
        <p:nvSpPr>
          <p:cNvPr id="595" name="Google Shape;595;p67"/>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45720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Untuk detail seperti rata-rata, frekuensi dan median variabel battle_type, dapat didapatkan dengan menjalankan baris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a:p>
            <a:pPr indent="0" lvl="0" marL="0" rtl="0" algn="l">
              <a:lnSpc>
                <a:spcPct val="115000"/>
              </a:lnSpc>
              <a:spcBef>
                <a:spcPts val="0"/>
              </a:spcBef>
              <a:spcAft>
                <a:spcPts val="0"/>
              </a:spcAft>
              <a:buNone/>
            </a:pPr>
            <a:r>
              <a:t/>
            </a:r>
            <a:endParaRPr sz="10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Yang akan menampilkan detail variabel battle_type seperti berikut:</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graphicFrame>
        <p:nvGraphicFramePr>
          <p:cNvPr id="596" name="Google Shape;596;p67"/>
          <p:cNvGraphicFramePr/>
          <p:nvPr/>
        </p:nvGraphicFramePr>
        <p:xfrm>
          <a:off x="780500" y="1682688"/>
          <a:ext cx="3000000" cy="3000000"/>
        </p:xfrm>
        <a:graphic>
          <a:graphicData uri="http://schemas.openxmlformats.org/drawingml/2006/table">
            <a:tbl>
              <a:tblPr>
                <a:noFill/>
                <a:tableStyleId>{2C5006DF-2CFD-4C7F-8A72-24CAF5A2659A}</a:tableStyleId>
              </a:tblPr>
              <a:tblGrid>
                <a:gridCol w="3596800"/>
              </a:tblGrid>
              <a:tr h="115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describe(battlesClean$battle_type)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
        <p:nvSpPr>
          <p:cNvPr id="597" name="Google Shape;597;p67"/>
          <p:cNvSpPr txBox="1"/>
          <p:nvPr/>
        </p:nvSpPr>
        <p:spPr>
          <a:xfrm>
            <a:off x="6532625" y="1229550"/>
            <a:ext cx="2403900" cy="33987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37</a:t>
            </a:r>
            <a:r>
              <a:rPr lang="en" sz="1100">
                <a:solidFill>
                  <a:schemeClr val="lt1"/>
                </a:solidFill>
                <a:latin typeface="Droid Serif"/>
                <a:ea typeface="Droid Serif"/>
                <a:cs typeface="Droid Serif"/>
                <a:sym typeface="Droid Serif"/>
              </a:rPr>
              <a:t> nilai yang ada (n)</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1 nilai kosong (missing)</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4 nilai yang berbeda dengan satu sama lain (distinct)</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Modus = Nilai “Pitched Battle”</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Nilai yang paling jarang muncul = Nilai “Razing”</a:t>
            </a:r>
            <a:endParaRPr sz="1100">
              <a:solidFill>
                <a:schemeClr val="lt1"/>
              </a:solidFill>
              <a:latin typeface="Droid Serif"/>
              <a:ea typeface="Droid Serif"/>
              <a:cs typeface="Droid Serif"/>
              <a:sym typeface="Droid Serif"/>
            </a:endParaRPr>
          </a:p>
        </p:txBody>
      </p:sp>
      <p:pic>
        <p:nvPicPr>
          <p:cNvPr id="598" name="Google Shape;598;p67"/>
          <p:cNvPicPr preferRelativeResize="0"/>
          <p:nvPr/>
        </p:nvPicPr>
        <p:blipFill rotWithShape="1">
          <a:blip r:embed="rId3">
            <a:alphaModFix/>
          </a:blip>
          <a:srcRect b="7396" l="0" r="0" t="8556"/>
          <a:stretch/>
        </p:blipFill>
        <p:spPr>
          <a:xfrm>
            <a:off x="174475" y="2810825"/>
            <a:ext cx="5943600" cy="904874"/>
          </a:xfrm>
          <a:prstGeom prst="rect">
            <a:avLst/>
          </a:prstGeom>
          <a:noFill/>
          <a:ln>
            <a:noFill/>
          </a:ln>
        </p:spPr>
      </p:pic>
      <p:pic>
        <p:nvPicPr>
          <p:cNvPr id="599" name="Google Shape;599;p67"/>
          <p:cNvPicPr preferRelativeResize="0"/>
          <p:nvPr/>
        </p:nvPicPr>
        <p:blipFill>
          <a:blip r:embed="rId4">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03" name="Shape 603"/>
        <p:cNvGrpSpPr/>
        <p:nvPr/>
      </p:nvGrpSpPr>
      <p:grpSpPr>
        <a:xfrm>
          <a:off x="0" y="0"/>
          <a:ext cx="0" cy="0"/>
          <a:chOff x="0" y="0"/>
          <a:chExt cx="0" cy="0"/>
        </a:xfrm>
      </p:grpSpPr>
      <p:sp>
        <p:nvSpPr>
          <p:cNvPr id="604" name="Google Shape;604;p68"/>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Battle_type</a:t>
            </a:r>
            <a:endParaRPr/>
          </a:p>
        </p:txBody>
      </p:sp>
      <p:pic>
        <p:nvPicPr>
          <p:cNvPr id="605" name="Google Shape;605;p68"/>
          <p:cNvPicPr preferRelativeResize="0"/>
          <p:nvPr/>
        </p:nvPicPr>
        <p:blipFill>
          <a:blip r:embed="rId3">
            <a:alphaModFix/>
          </a:blip>
          <a:stretch>
            <a:fillRect/>
          </a:stretch>
        </p:blipFill>
        <p:spPr>
          <a:xfrm>
            <a:off x="266200" y="4520075"/>
            <a:ext cx="1897315" cy="294075"/>
          </a:xfrm>
          <a:prstGeom prst="rect">
            <a:avLst/>
          </a:prstGeom>
          <a:noFill/>
          <a:ln>
            <a:noFill/>
          </a:ln>
        </p:spPr>
      </p:pic>
      <p:sp>
        <p:nvSpPr>
          <p:cNvPr id="606" name="Google Shape;606;p68"/>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607" name="Google Shape;607;p68"/>
          <p:cNvSpPr txBox="1"/>
          <p:nvPr/>
        </p:nvSpPr>
        <p:spPr>
          <a:xfrm>
            <a:off x="441150" y="1060600"/>
            <a:ext cx="8306400" cy="3477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Dari detail tersebut, dapat diketahui bahwa</a:t>
            </a:r>
            <a:r>
              <a:rPr lang="en" sz="1800">
                <a:solidFill>
                  <a:schemeClr val="lt1"/>
                </a:solidFill>
                <a:latin typeface="Montserrat"/>
                <a:ea typeface="Montserrat"/>
                <a:cs typeface="Montserrat"/>
                <a:sym typeface="Montserrat"/>
              </a:rPr>
              <a:t> pertempuran sengit (Pitched Battle) adalah pertempuran yang paling sering terjadi di dalam seri novel Game of Thrones dan pertempuran yang meluluh ratakan bangunan-bangunan (Razing) adalah pertempuran yang paling jarang terjadi di dalam seri novel Game of Thrones.</a:t>
            </a:r>
            <a:endParaRPr sz="1800">
              <a:solidFill>
                <a:schemeClr val="lt1"/>
              </a:solidFill>
              <a:latin typeface="Droid Serif"/>
              <a:ea typeface="Droid Serif"/>
              <a:cs typeface="Droid Serif"/>
              <a:sym typeface="Droid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11" name="Shape 611"/>
        <p:cNvGrpSpPr/>
        <p:nvPr/>
      </p:nvGrpSpPr>
      <p:grpSpPr>
        <a:xfrm>
          <a:off x="0" y="0"/>
          <a:ext cx="0" cy="0"/>
          <a:chOff x="0" y="0"/>
          <a:chExt cx="0" cy="0"/>
        </a:xfrm>
      </p:grpSpPr>
      <p:sp>
        <p:nvSpPr>
          <p:cNvPr id="612" name="Google Shape;612;p69"/>
          <p:cNvSpPr txBox="1"/>
          <p:nvPr>
            <p:ph type="title"/>
          </p:nvPr>
        </p:nvSpPr>
        <p:spPr>
          <a:xfrm>
            <a:off x="617575" y="354900"/>
            <a:ext cx="83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battle_type</a:t>
            </a:r>
            <a:endParaRPr/>
          </a:p>
        </p:txBody>
      </p:sp>
      <p:sp>
        <p:nvSpPr>
          <p:cNvPr id="613" name="Google Shape;613;p69"/>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614" name="Google Shape;614;p69"/>
          <p:cNvSpPr txBox="1"/>
          <p:nvPr/>
        </p:nvSpPr>
        <p:spPr>
          <a:xfrm>
            <a:off x="300350" y="1144925"/>
            <a:ext cx="8447100" cy="34776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melihat keragaman data pada variabel battle_type, dapat dicari standar deviasi yang merepresentasikan keragaman data. Akan digunakan fungsi (Shannon's) entropy untuk mencari standar deviasi variabel defender_size yang nilainya bersifat Categorical, 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Dari baris tersebut, fungsi entropy() akan mengembalikan nilai standar deviasi variabel battle_type sebesar </a:t>
            </a:r>
            <a:r>
              <a:rPr i="1" lang="en" sz="1100">
                <a:solidFill>
                  <a:schemeClr val="lt1"/>
                </a:solidFill>
                <a:latin typeface="Droid Serif"/>
                <a:ea typeface="Droid Serif"/>
                <a:cs typeface="Droid Serif"/>
                <a:sym typeface="Droid Serif"/>
              </a:rPr>
              <a:t>1.91698</a:t>
            </a:r>
            <a:r>
              <a:rPr lang="en" sz="1100">
                <a:solidFill>
                  <a:schemeClr val="lt1"/>
                </a:solidFill>
                <a:latin typeface="Droid Serif"/>
                <a:ea typeface="Droid Serif"/>
                <a:cs typeface="Droid Serif"/>
                <a:sym typeface="Droid Serif"/>
              </a:rPr>
              <a:t>. </a:t>
            </a:r>
            <a:endParaRPr sz="1100">
              <a:solidFill>
                <a:schemeClr val="lt1"/>
              </a:solidFill>
              <a:latin typeface="Droid Serif"/>
              <a:ea typeface="Droid Serif"/>
              <a:cs typeface="Droid Serif"/>
              <a:sym typeface="Droid Serif"/>
            </a:endParaRPr>
          </a:p>
        </p:txBody>
      </p:sp>
      <p:pic>
        <p:nvPicPr>
          <p:cNvPr id="615" name="Google Shape;615;p69"/>
          <p:cNvPicPr preferRelativeResize="0"/>
          <p:nvPr/>
        </p:nvPicPr>
        <p:blipFill>
          <a:blip r:embed="rId3">
            <a:alphaModFix/>
          </a:blip>
          <a:stretch>
            <a:fillRect/>
          </a:stretch>
        </p:blipFill>
        <p:spPr>
          <a:xfrm>
            <a:off x="6962975" y="4526375"/>
            <a:ext cx="1897315" cy="294075"/>
          </a:xfrm>
          <a:prstGeom prst="rect">
            <a:avLst/>
          </a:prstGeom>
          <a:noFill/>
          <a:ln>
            <a:noFill/>
          </a:ln>
        </p:spPr>
      </p:pic>
      <p:graphicFrame>
        <p:nvGraphicFramePr>
          <p:cNvPr id="616" name="Google Shape;616;p69"/>
          <p:cNvGraphicFramePr/>
          <p:nvPr/>
        </p:nvGraphicFramePr>
        <p:xfrm>
          <a:off x="632425" y="2179750"/>
          <a:ext cx="3000000" cy="3000000"/>
        </p:xfrm>
        <a:graphic>
          <a:graphicData uri="http://schemas.openxmlformats.org/drawingml/2006/table">
            <a:tbl>
              <a:tblPr>
                <a:noFill/>
                <a:tableStyleId>{2C5006DF-2CFD-4C7F-8A72-24CAF5A2659A}</a:tableStyleId>
              </a:tblPr>
              <a:tblGrid>
                <a:gridCol w="7879150"/>
              </a:tblGrid>
              <a:tr h="174015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entropy = </a:t>
                      </a:r>
                      <a:r>
                        <a:rPr lang="en" sz="1100">
                          <a:solidFill>
                            <a:srgbClr val="FCC28C"/>
                          </a:solidFill>
                          <a:highlight>
                            <a:srgbClr val="333333"/>
                          </a:highlight>
                          <a:latin typeface="Consolas"/>
                          <a:ea typeface="Consolas"/>
                          <a:cs typeface="Consolas"/>
                          <a:sym typeface="Consolas"/>
                        </a:rPr>
                        <a:t>function</a:t>
                      </a:r>
                      <a:r>
                        <a:rPr lang="en" sz="1100">
                          <a:solidFill>
                            <a:srgbClr val="FFFFFF"/>
                          </a:solidFill>
                          <a:highlight>
                            <a:srgbClr val="333333"/>
                          </a:highlight>
                          <a:latin typeface="Consolas"/>
                          <a:ea typeface="Consolas"/>
                          <a:cs typeface="Consolas"/>
                          <a:sym typeface="Consolas"/>
                        </a:rPr>
                        <a:t>(cat.vect){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px  = table(cat.vect)/length(cat.vect)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lpx = log(px, base=</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ent = -sum(px*lpx)</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return</a:t>
                      </a:r>
                      <a:r>
                        <a:rPr lang="en" sz="1100">
                          <a:solidFill>
                            <a:srgbClr val="FFFFFF"/>
                          </a:solidFill>
                          <a:highlight>
                            <a:srgbClr val="333333"/>
                          </a:highlight>
                          <a:latin typeface="Consolas"/>
                          <a:ea typeface="Consolas"/>
                          <a:cs typeface="Consolas"/>
                          <a:sym typeface="Consolas"/>
                        </a:rPr>
                        <a:t>(ent)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entropy(battlesClean$battle_type)</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idx="2" type="title"/>
          </p:nvPr>
        </p:nvSpPr>
        <p:spPr>
          <a:xfrm>
            <a:off x="1756206" y="1992750"/>
            <a:ext cx="30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30" name="Google Shape;330;p34"/>
          <p:cNvSpPr txBox="1"/>
          <p:nvPr>
            <p:ph idx="1" type="subTitle"/>
          </p:nvPr>
        </p:nvSpPr>
        <p:spPr>
          <a:xfrm>
            <a:off x="1756199" y="2446525"/>
            <a:ext cx="3171600" cy="5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Brief Details of What We Doing</a:t>
            </a:r>
            <a:endParaRPr/>
          </a:p>
        </p:txBody>
      </p:sp>
      <p:sp>
        <p:nvSpPr>
          <p:cNvPr id="331" name="Google Shape;331;p34"/>
          <p:cNvSpPr txBox="1"/>
          <p:nvPr>
            <p:ph type="title"/>
          </p:nvPr>
        </p:nvSpPr>
        <p:spPr>
          <a:xfrm>
            <a:off x="75872" y="1907400"/>
            <a:ext cx="1799100" cy="132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20" name="Shape 620"/>
        <p:cNvGrpSpPr/>
        <p:nvPr/>
      </p:nvGrpSpPr>
      <p:grpSpPr>
        <a:xfrm>
          <a:off x="0" y="0"/>
          <a:ext cx="0" cy="0"/>
          <a:chOff x="0" y="0"/>
          <a:chExt cx="0" cy="0"/>
        </a:xfrm>
      </p:grpSpPr>
      <p:sp>
        <p:nvSpPr>
          <p:cNvPr id="621" name="Google Shape;621;p70"/>
          <p:cNvSpPr txBox="1"/>
          <p:nvPr>
            <p:ph type="title"/>
          </p:nvPr>
        </p:nvSpPr>
        <p:spPr>
          <a:xfrm>
            <a:off x="617575" y="354900"/>
            <a:ext cx="83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battle_type</a:t>
            </a:r>
            <a:endParaRPr/>
          </a:p>
        </p:txBody>
      </p:sp>
      <p:sp>
        <p:nvSpPr>
          <p:cNvPr id="622" name="Google Shape;622;p70"/>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623" name="Google Shape;623;p70"/>
          <p:cNvSpPr txBox="1"/>
          <p:nvPr/>
        </p:nvSpPr>
        <p:spPr>
          <a:xfrm>
            <a:off x="300350" y="1511150"/>
            <a:ext cx="8447100" cy="31116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melihat hubungan antara variabel battle_type dengan attacker_outcome, dapat dibuat sebuah Bar Plot dengan menjalankan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pic>
        <p:nvPicPr>
          <p:cNvPr id="624" name="Google Shape;624;p70"/>
          <p:cNvPicPr preferRelativeResize="0"/>
          <p:nvPr/>
        </p:nvPicPr>
        <p:blipFill>
          <a:blip r:embed="rId3">
            <a:alphaModFix/>
          </a:blip>
          <a:stretch>
            <a:fillRect/>
          </a:stretch>
        </p:blipFill>
        <p:spPr>
          <a:xfrm>
            <a:off x="6962975" y="4526375"/>
            <a:ext cx="1897315" cy="294075"/>
          </a:xfrm>
          <a:prstGeom prst="rect">
            <a:avLst/>
          </a:prstGeom>
          <a:noFill/>
          <a:ln>
            <a:noFill/>
          </a:ln>
        </p:spPr>
      </p:pic>
      <p:graphicFrame>
        <p:nvGraphicFramePr>
          <p:cNvPr id="625" name="Google Shape;625;p70"/>
          <p:cNvGraphicFramePr/>
          <p:nvPr/>
        </p:nvGraphicFramePr>
        <p:xfrm>
          <a:off x="721475" y="2405725"/>
          <a:ext cx="3000000" cy="3000000"/>
        </p:xfrm>
        <a:graphic>
          <a:graphicData uri="http://schemas.openxmlformats.org/drawingml/2006/table">
            <a:tbl>
              <a:tblPr>
                <a:noFill/>
                <a:tableStyleId>{2C5006DF-2CFD-4C7F-8A72-24CAF5A2659A}</a:tableStyleId>
              </a:tblPr>
              <a:tblGrid>
                <a:gridCol w="760485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t3 &lt;- table(battlesClean$attacker_outcome, battlesClean$battle_type)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barplot(t3, beside=</a:t>
                      </a:r>
                      <a:r>
                        <a:rPr lang="en" sz="1100">
                          <a:solidFill>
                            <a:srgbClr val="FCC28C"/>
                          </a:solidFill>
                          <a:highlight>
                            <a:srgbClr val="333333"/>
                          </a:highlight>
                          <a:latin typeface="Consolas"/>
                          <a:ea typeface="Consolas"/>
                          <a:cs typeface="Consolas"/>
                          <a:sym typeface="Consolas"/>
                        </a:rPr>
                        <a:t>T</a:t>
                      </a:r>
                      <a:r>
                        <a:rPr lang="en" sz="1100">
                          <a:solidFill>
                            <a:srgbClr val="FFFFFF"/>
                          </a:solidFill>
                          <a:highlight>
                            <a:srgbClr val="333333"/>
                          </a:highlight>
                          <a:latin typeface="Consolas"/>
                          <a:ea typeface="Consolas"/>
                          <a:cs typeface="Consolas"/>
                          <a:sym typeface="Consolas"/>
                        </a:rPr>
                        <a:t>, legend.text = c(</a:t>
                      </a:r>
                      <a:r>
                        <a:rPr lang="en" sz="1100">
                          <a:solidFill>
                            <a:srgbClr val="A2FCA2"/>
                          </a:solidFill>
                          <a:highlight>
                            <a:srgbClr val="333333"/>
                          </a:highlight>
                          <a:latin typeface="Consolas"/>
                          <a:ea typeface="Consolas"/>
                          <a:cs typeface="Consolas"/>
                          <a:sym typeface="Consolas"/>
                        </a:rPr>
                        <a:t>"NA"</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"Menang"</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"Kalah"</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args.legend = list(x = </a:t>
                      </a:r>
                      <a:r>
                        <a:rPr lang="en" sz="1100">
                          <a:solidFill>
                            <a:srgbClr val="A2FCA2"/>
                          </a:solidFill>
                          <a:highlight>
                            <a:srgbClr val="333333"/>
                          </a:highlight>
                          <a:latin typeface="Consolas"/>
                          <a:ea typeface="Consolas"/>
                          <a:cs typeface="Consolas"/>
                          <a:sym typeface="Consolas"/>
                        </a:rPr>
                        <a:t>"topright"</a:t>
                      </a:r>
                      <a:r>
                        <a:rPr lang="en" sz="1100">
                          <a:solidFill>
                            <a:srgbClr val="FFFFFF"/>
                          </a:solidFill>
                          <a:highlight>
                            <a:srgbClr val="333333"/>
                          </a:highlight>
                          <a:latin typeface="Consolas"/>
                          <a:ea typeface="Consolas"/>
                          <a:cs typeface="Consolas"/>
                          <a:sym typeface="Consolas"/>
                        </a:rPr>
                        <a:t>, bty=</a:t>
                      </a:r>
                      <a:r>
                        <a:rPr lang="en" sz="1100">
                          <a:solidFill>
                            <a:srgbClr val="A2FCA2"/>
                          </a:solidFill>
                          <a:highlight>
                            <a:srgbClr val="333333"/>
                          </a:highlight>
                          <a:latin typeface="Consolas"/>
                          <a:ea typeface="Consolas"/>
                          <a:cs typeface="Consolas"/>
                          <a:sym typeface="Consolas"/>
                        </a:rPr>
                        <a:t>"n"</a:t>
                      </a:r>
                      <a:r>
                        <a:rPr lang="en" sz="1100">
                          <a:solidFill>
                            <a:srgbClr val="FFFFFF"/>
                          </a:solidFill>
                          <a:highlight>
                            <a:srgbClr val="333333"/>
                          </a:highlight>
                          <a:latin typeface="Consolas"/>
                          <a:ea typeface="Consolas"/>
                          <a:cs typeface="Consolas"/>
                          <a:sym typeface="Consolas"/>
                        </a:rPr>
                        <a:t>, cex = </a:t>
                      </a:r>
                      <a:r>
                        <a:rPr lang="en" sz="1100">
                          <a:solidFill>
                            <a:srgbClr val="D36363"/>
                          </a:solidFill>
                          <a:highlight>
                            <a:srgbClr val="333333"/>
                          </a:highlight>
                          <a:latin typeface="Consolas"/>
                          <a:ea typeface="Consolas"/>
                          <a:cs typeface="Consolas"/>
                          <a:sym typeface="Consolas"/>
                        </a:rPr>
                        <a:t>0.7</a:t>
                      </a:r>
                      <a:r>
                        <a:rPr lang="en" sz="1100">
                          <a:solidFill>
                            <a:srgbClr val="FFFFFF"/>
                          </a:solidFill>
                          <a:highlight>
                            <a:srgbClr val="333333"/>
                          </a:highlight>
                          <a:latin typeface="Consolas"/>
                          <a:ea typeface="Consolas"/>
                          <a:cs typeface="Consolas"/>
                          <a:sym typeface="Consolas"/>
                        </a:rPr>
                        <a:t>, ncol = </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main = list(</a:t>
                      </a:r>
                      <a:r>
                        <a:rPr lang="en" sz="1100">
                          <a:solidFill>
                            <a:srgbClr val="A2FCA2"/>
                          </a:solidFill>
                          <a:highlight>
                            <a:srgbClr val="333333"/>
                          </a:highlight>
                          <a:latin typeface="Consolas"/>
                          <a:ea typeface="Consolas"/>
                          <a:cs typeface="Consolas"/>
                          <a:sym typeface="Consolas"/>
                        </a:rPr>
                        <a:t>"Total Kemenangan Penyerang berdasarkan Jenis Pertempuran"</a:t>
                      </a:r>
                      <a:r>
                        <a:rPr lang="en" sz="1100">
                          <a:solidFill>
                            <a:srgbClr val="FFFFFF"/>
                          </a:solidFill>
                          <a:highlight>
                            <a:srgbClr val="333333"/>
                          </a:highlight>
                          <a:latin typeface="Consolas"/>
                          <a:ea typeface="Consolas"/>
                          <a:cs typeface="Consolas"/>
                          <a:sym typeface="Consolas"/>
                        </a:rPr>
                        <a:t>, cex = </a:t>
                      </a:r>
                      <a:r>
                        <a:rPr lang="en" sz="1100">
                          <a:solidFill>
                            <a:srgbClr val="D36363"/>
                          </a:solidFill>
                          <a:highlight>
                            <a:srgbClr val="333333"/>
                          </a:highlight>
                          <a:latin typeface="Consolas"/>
                          <a:ea typeface="Consolas"/>
                          <a:cs typeface="Consolas"/>
                          <a:sym typeface="Consolas"/>
                        </a:rPr>
                        <a:t>0.8</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xlab = </a:t>
                      </a:r>
                      <a:r>
                        <a:rPr lang="en" sz="1100">
                          <a:solidFill>
                            <a:srgbClr val="A2FCA2"/>
                          </a:solidFill>
                          <a:highlight>
                            <a:srgbClr val="333333"/>
                          </a:highlight>
                          <a:latin typeface="Consolas"/>
                          <a:ea typeface="Consolas"/>
                          <a:cs typeface="Consolas"/>
                          <a:sym typeface="Consolas"/>
                        </a:rPr>
                        <a:t>"Jenis Pertempuran"</a:t>
                      </a:r>
                      <a:r>
                        <a:rPr lang="en" sz="1100">
                          <a:solidFill>
                            <a:srgbClr val="FFFFFF"/>
                          </a:solidFill>
                          <a:highlight>
                            <a:srgbClr val="333333"/>
                          </a:highlight>
                          <a:latin typeface="Consolas"/>
                          <a:ea typeface="Consolas"/>
                          <a:cs typeface="Consolas"/>
                          <a:sym typeface="Consolas"/>
                        </a:rPr>
                        <a:t>, ylab = </a:t>
                      </a:r>
                      <a:r>
                        <a:rPr lang="en" sz="1100">
                          <a:solidFill>
                            <a:srgbClr val="A2FCA2"/>
                          </a:solidFill>
                          <a:highlight>
                            <a:srgbClr val="333333"/>
                          </a:highlight>
                          <a:latin typeface="Consolas"/>
                          <a:ea typeface="Consolas"/>
                          <a:cs typeface="Consolas"/>
                          <a:sym typeface="Consolas"/>
                        </a:rPr>
                        <a:t>"Total Kemenangan Penyerang"</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ylim = c(</a:t>
                      </a:r>
                      <a:r>
                        <a:rPr lang="en" sz="1100">
                          <a:solidFill>
                            <a:srgbClr val="D36363"/>
                          </a:solidFill>
                          <a:highlight>
                            <a:srgbClr val="333333"/>
                          </a:highlight>
                          <a:latin typeface="Consolas"/>
                          <a:ea typeface="Consolas"/>
                          <a:cs typeface="Consolas"/>
                          <a:sym typeface="Consolas"/>
                        </a:rPr>
                        <a:t>0</a:t>
                      </a: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14</a:t>
                      </a:r>
                      <a:r>
                        <a:rPr lang="en" sz="1100">
                          <a:solidFill>
                            <a:srgbClr val="FFFFFF"/>
                          </a:solidFill>
                          <a:highlight>
                            <a:srgbClr val="333333"/>
                          </a:highlight>
                          <a:latin typeface="Consolas"/>
                          <a:ea typeface="Consolas"/>
                          <a:cs typeface="Consolas"/>
                          <a:sym typeface="Consolas"/>
                        </a:rPr>
                        <a:t>), col = c(</a:t>
                      </a:r>
                      <a:r>
                        <a:rPr lang="en" sz="1100">
                          <a:solidFill>
                            <a:srgbClr val="A2FCA2"/>
                          </a:solidFill>
                          <a:highlight>
                            <a:srgbClr val="333333"/>
                          </a:highlight>
                          <a:latin typeface="Consolas"/>
                          <a:ea typeface="Consolas"/>
                          <a:cs typeface="Consolas"/>
                          <a:sym typeface="Consolas"/>
                        </a:rPr>
                        <a:t>"red"</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"blue"</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"green"</a:t>
                      </a:r>
                      <a:r>
                        <a:rPr lang="en" sz="1100">
                          <a:solidFill>
                            <a:srgbClr val="FFFFFF"/>
                          </a:solidFill>
                          <a:highlight>
                            <a:srgbClr val="333333"/>
                          </a:highlight>
                          <a:latin typeface="Consolas"/>
                          <a:ea typeface="Consolas"/>
                          <a:cs typeface="Consolas"/>
                          <a:sym typeface="Consolas"/>
                        </a:rPr>
                        <a:t>))</a:t>
                      </a:r>
                      <a:endParaRPr sz="11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29" name="Shape 629"/>
        <p:cNvGrpSpPr/>
        <p:nvPr/>
      </p:nvGrpSpPr>
      <p:grpSpPr>
        <a:xfrm>
          <a:off x="0" y="0"/>
          <a:ext cx="0" cy="0"/>
          <a:chOff x="0" y="0"/>
          <a:chExt cx="0" cy="0"/>
        </a:xfrm>
      </p:grpSpPr>
      <p:sp>
        <p:nvSpPr>
          <p:cNvPr id="630" name="Google Shape;630;p71"/>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
            </a:r>
            <a:r>
              <a:rPr lang="en"/>
              <a:t> battle_type</a:t>
            </a:r>
            <a:endParaRPr/>
          </a:p>
        </p:txBody>
      </p:sp>
      <p:sp>
        <p:nvSpPr>
          <p:cNvPr id="631" name="Google Shape;631;p71"/>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632" name="Google Shape;632;p71"/>
          <p:cNvSpPr txBox="1"/>
          <p:nvPr/>
        </p:nvSpPr>
        <p:spPr>
          <a:xfrm>
            <a:off x="441150"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akan menampilkan:</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p:txBody>
      </p:sp>
      <p:sp>
        <p:nvSpPr>
          <p:cNvPr id="633" name="Google Shape;633;p71"/>
          <p:cNvSpPr txBox="1"/>
          <p:nvPr/>
        </p:nvSpPr>
        <p:spPr>
          <a:xfrm>
            <a:off x="5747575" y="1538100"/>
            <a:ext cx="3290400" cy="30000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Dari Bar Plot di atas, dapat dilihat bahwa pertempuran Pitched Battle (Pertempuran sengit) merupakan pertempuran yang paling banyak dimenangkan oleh penyerang sedangkan untuk pertempuran Ambush, Pitched Battle dan Siege paling banyak dimenangkan oleh pihak bertahan.</a:t>
            </a:r>
            <a:endParaRPr sz="11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634" name="Google Shape;634;p71"/>
          <p:cNvPicPr preferRelativeResize="0"/>
          <p:nvPr/>
        </p:nvPicPr>
        <p:blipFill>
          <a:blip r:embed="rId3">
            <a:alphaModFix/>
          </a:blip>
          <a:stretch>
            <a:fillRect/>
          </a:stretch>
        </p:blipFill>
        <p:spPr>
          <a:xfrm>
            <a:off x="274412" y="1429725"/>
            <a:ext cx="5180363" cy="3477600"/>
          </a:xfrm>
          <a:prstGeom prst="rect">
            <a:avLst/>
          </a:prstGeom>
          <a:noFill/>
          <a:ln>
            <a:noFill/>
          </a:ln>
        </p:spPr>
      </p:pic>
      <p:pic>
        <p:nvPicPr>
          <p:cNvPr id="635" name="Google Shape;635;p71"/>
          <p:cNvPicPr preferRelativeResize="0"/>
          <p:nvPr/>
        </p:nvPicPr>
        <p:blipFill>
          <a:blip r:embed="rId4">
            <a:alphaModFix/>
          </a:blip>
          <a:stretch>
            <a:fillRect/>
          </a:stretch>
        </p:blipFill>
        <p:spPr>
          <a:xfrm>
            <a:off x="6927925" y="4538100"/>
            <a:ext cx="1897315" cy="294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9" name="Shape 639"/>
        <p:cNvGrpSpPr/>
        <p:nvPr/>
      </p:nvGrpSpPr>
      <p:grpSpPr>
        <a:xfrm>
          <a:off x="0" y="0"/>
          <a:ext cx="0" cy="0"/>
          <a:chOff x="0" y="0"/>
          <a:chExt cx="0" cy="0"/>
        </a:xfrm>
      </p:grpSpPr>
      <p:sp>
        <p:nvSpPr>
          <p:cNvPr id="640" name="Google Shape;640;p72"/>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02.4</a:t>
            </a:r>
            <a:endParaRPr sz="7900"/>
          </a:p>
        </p:txBody>
      </p:sp>
      <p:sp>
        <p:nvSpPr>
          <p:cNvPr id="641" name="Google Shape;641;p72"/>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on attacker_outcome variable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45" name="Shape 645"/>
        <p:cNvGrpSpPr/>
        <p:nvPr/>
      </p:nvGrpSpPr>
      <p:grpSpPr>
        <a:xfrm>
          <a:off x="0" y="0"/>
          <a:ext cx="0" cy="0"/>
          <a:chOff x="0" y="0"/>
          <a:chExt cx="0" cy="0"/>
        </a:xfrm>
      </p:grpSpPr>
      <p:sp>
        <p:nvSpPr>
          <p:cNvPr id="646" name="Google Shape;646;p73"/>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attacker_outcome</a:t>
            </a:r>
            <a:endParaRPr/>
          </a:p>
        </p:txBody>
      </p:sp>
      <p:sp>
        <p:nvSpPr>
          <p:cNvPr id="647" name="Google Shape;647;p73"/>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648" name="Google Shape;648;p73"/>
          <p:cNvSpPr txBox="1"/>
          <p:nvPr/>
        </p:nvSpPr>
        <p:spPr>
          <a:xfrm>
            <a:off x="206500" y="1115675"/>
            <a:ext cx="7281900" cy="34224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1000"/>
              </a:spcBef>
              <a:spcAft>
                <a:spcPts val="0"/>
              </a:spcAft>
              <a:buClr>
                <a:schemeClr val="lt1"/>
              </a:buClr>
              <a:buSzPts val="1200"/>
              <a:buFont typeface="Droid Serif"/>
              <a:buChar char="●"/>
            </a:pPr>
            <a:r>
              <a:rPr lang="en" sz="1200">
                <a:solidFill>
                  <a:schemeClr val="lt1"/>
                </a:solidFill>
                <a:latin typeface="Droid Serif"/>
                <a:ea typeface="Droid Serif"/>
                <a:cs typeface="Droid Serif"/>
                <a:sym typeface="Droid Serif"/>
              </a:rPr>
              <a:t>Untuk detail variabel attacker_outcome dapat dilihat dengan menjalankan baris berikut:</a:t>
            </a:r>
            <a:endParaRPr sz="12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a:solidFill>
                <a:schemeClr val="lt1"/>
              </a:solidFill>
              <a:latin typeface="Droid Serif"/>
              <a:ea typeface="Droid Serif"/>
              <a:cs typeface="Droid Serif"/>
              <a:sym typeface="Droid Serif"/>
            </a:endParaRPr>
          </a:p>
          <a:p>
            <a:pPr indent="-304800" lvl="0" marL="457200" rtl="0" algn="l">
              <a:lnSpc>
                <a:spcPct val="130000"/>
              </a:lnSpc>
              <a:spcBef>
                <a:spcPts val="1000"/>
              </a:spcBef>
              <a:spcAft>
                <a:spcPts val="0"/>
              </a:spcAft>
              <a:buClr>
                <a:schemeClr val="lt1"/>
              </a:buClr>
              <a:buSzPts val="1200"/>
              <a:buFont typeface="Droid Serif"/>
              <a:buChar char="●"/>
            </a:pPr>
            <a:r>
              <a:rPr lang="en" sz="1200">
                <a:solidFill>
                  <a:schemeClr val="lt1"/>
                </a:solidFill>
                <a:latin typeface="Droid Serif"/>
                <a:ea typeface="Droid Serif"/>
                <a:cs typeface="Droid Serif"/>
                <a:sym typeface="Droid Serif"/>
              </a:rPr>
              <a:t>Detail variabel attacker_outcome dapat dilihat sebagai berikut:</a:t>
            </a:r>
            <a:endParaRPr sz="12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a:solidFill>
                <a:schemeClr val="lt1"/>
              </a:solidFill>
              <a:latin typeface="Droid Serif"/>
              <a:ea typeface="Droid Serif"/>
              <a:cs typeface="Droid Serif"/>
              <a:sym typeface="Droid Serif"/>
            </a:endParaRPr>
          </a:p>
        </p:txBody>
      </p:sp>
      <p:graphicFrame>
        <p:nvGraphicFramePr>
          <p:cNvPr id="649" name="Google Shape;649;p73"/>
          <p:cNvGraphicFramePr/>
          <p:nvPr/>
        </p:nvGraphicFramePr>
        <p:xfrm>
          <a:off x="711525" y="1963075"/>
          <a:ext cx="3000000" cy="3000000"/>
        </p:xfrm>
        <a:graphic>
          <a:graphicData uri="http://schemas.openxmlformats.org/drawingml/2006/table">
            <a:tbl>
              <a:tblPr>
                <a:noFill/>
                <a:tableStyleId>{2C5006DF-2CFD-4C7F-8A72-24CAF5A2659A}</a:tableStyleId>
              </a:tblPr>
              <a:tblGrid>
                <a:gridCol w="3970425"/>
              </a:tblGrid>
              <a:tr h="1824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describe(battlesClean$attacker_outcome)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650" name="Google Shape;650;p73"/>
          <p:cNvPicPr preferRelativeResize="0"/>
          <p:nvPr/>
        </p:nvPicPr>
        <p:blipFill rotWithShape="1">
          <a:blip r:embed="rId3">
            <a:alphaModFix/>
          </a:blip>
          <a:srcRect b="5290" l="0" r="35864" t="11389"/>
          <a:stretch/>
        </p:blipFill>
        <p:spPr>
          <a:xfrm>
            <a:off x="711000" y="3376500"/>
            <a:ext cx="3811901" cy="952500"/>
          </a:xfrm>
          <a:prstGeom prst="rect">
            <a:avLst/>
          </a:prstGeom>
          <a:noFill/>
          <a:ln>
            <a:noFill/>
          </a:ln>
        </p:spPr>
      </p:pic>
      <p:pic>
        <p:nvPicPr>
          <p:cNvPr id="651" name="Google Shape;651;p73"/>
          <p:cNvPicPr preferRelativeResize="0"/>
          <p:nvPr/>
        </p:nvPicPr>
        <p:blipFill>
          <a:blip r:embed="rId4">
            <a:alphaModFix/>
          </a:blip>
          <a:stretch>
            <a:fillRect/>
          </a:stretch>
        </p:blipFill>
        <p:spPr>
          <a:xfrm>
            <a:off x="6927925" y="4538075"/>
            <a:ext cx="1897315" cy="294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55" name="Shape 655"/>
        <p:cNvGrpSpPr/>
        <p:nvPr/>
      </p:nvGrpSpPr>
      <p:grpSpPr>
        <a:xfrm>
          <a:off x="0" y="0"/>
          <a:ext cx="0" cy="0"/>
          <a:chOff x="0" y="0"/>
          <a:chExt cx="0" cy="0"/>
        </a:xfrm>
      </p:grpSpPr>
      <p:sp>
        <p:nvSpPr>
          <p:cNvPr id="656" name="Google Shape;656;p74"/>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attacker_outcome</a:t>
            </a:r>
            <a:endParaRPr/>
          </a:p>
        </p:txBody>
      </p:sp>
      <p:sp>
        <p:nvSpPr>
          <p:cNvPr id="657" name="Google Shape;657;p74"/>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658" name="Google Shape;658;p74"/>
          <p:cNvPicPr preferRelativeResize="0"/>
          <p:nvPr/>
        </p:nvPicPr>
        <p:blipFill rotWithShape="1">
          <a:blip r:embed="rId3">
            <a:alphaModFix/>
          </a:blip>
          <a:srcRect b="5290" l="0" r="35864" t="11389"/>
          <a:stretch/>
        </p:blipFill>
        <p:spPr>
          <a:xfrm>
            <a:off x="460075" y="2216200"/>
            <a:ext cx="4702725" cy="1175075"/>
          </a:xfrm>
          <a:prstGeom prst="rect">
            <a:avLst/>
          </a:prstGeom>
          <a:noFill/>
          <a:ln>
            <a:noFill/>
          </a:ln>
        </p:spPr>
      </p:pic>
      <p:sp>
        <p:nvSpPr>
          <p:cNvPr id="659" name="Google Shape;659;p74"/>
          <p:cNvSpPr txBox="1"/>
          <p:nvPr/>
        </p:nvSpPr>
        <p:spPr>
          <a:xfrm>
            <a:off x="5413700" y="1186950"/>
            <a:ext cx="3435300" cy="3580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Dari detail tersebut, diketahui bahwa pada variabel attacker_outcome terdapat 37 nilai yang ada (n), 1 nilai yang kosong (missing) dan 2 nilai yang berbeda dengan satu sama lain (distinct).</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Variabel attacker_outcome tidak mempunyai detail seperti rata-rata dan median dikarenakan variabel attacker_outcome nilainya berjenis Categorical. </a:t>
            </a:r>
            <a:endParaRPr sz="1000">
              <a:solidFill>
                <a:schemeClr val="lt1"/>
              </a:solidFill>
              <a:latin typeface="Droid Serif"/>
              <a:ea typeface="Droid Serif"/>
              <a:cs typeface="Droid Serif"/>
              <a:sym typeface="Droid Serif"/>
            </a:endParaRPr>
          </a:p>
        </p:txBody>
      </p:sp>
      <p:pic>
        <p:nvPicPr>
          <p:cNvPr id="660" name="Google Shape;660;p74"/>
          <p:cNvPicPr preferRelativeResize="0"/>
          <p:nvPr/>
        </p:nvPicPr>
        <p:blipFill>
          <a:blip r:embed="rId4">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664" name="Shape 664"/>
        <p:cNvGrpSpPr/>
        <p:nvPr/>
      </p:nvGrpSpPr>
      <p:grpSpPr>
        <a:xfrm>
          <a:off x="0" y="0"/>
          <a:ext cx="0" cy="0"/>
          <a:chOff x="0" y="0"/>
          <a:chExt cx="0" cy="0"/>
        </a:xfrm>
      </p:grpSpPr>
      <p:sp>
        <p:nvSpPr>
          <p:cNvPr id="665" name="Google Shape;665;p75"/>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			     attacker_outcome</a:t>
            </a:r>
            <a:endParaRPr/>
          </a:p>
        </p:txBody>
      </p:sp>
      <p:sp>
        <p:nvSpPr>
          <p:cNvPr id="666" name="Google Shape;666;p75"/>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667" name="Google Shape;667;p75"/>
          <p:cNvPicPr preferRelativeResize="0"/>
          <p:nvPr/>
        </p:nvPicPr>
        <p:blipFill rotWithShape="1">
          <a:blip r:embed="rId3">
            <a:alphaModFix/>
          </a:blip>
          <a:srcRect b="5290" l="0" r="35864" t="11389"/>
          <a:stretch/>
        </p:blipFill>
        <p:spPr>
          <a:xfrm>
            <a:off x="460075" y="2216200"/>
            <a:ext cx="4702725" cy="1175075"/>
          </a:xfrm>
          <a:prstGeom prst="rect">
            <a:avLst/>
          </a:prstGeom>
          <a:noFill/>
          <a:ln>
            <a:noFill/>
          </a:ln>
        </p:spPr>
      </p:pic>
      <p:sp>
        <p:nvSpPr>
          <p:cNvPr id="668" name="Google Shape;668;p75"/>
          <p:cNvSpPr txBox="1"/>
          <p:nvPr/>
        </p:nvSpPr>
        <p:spPr>
          <a:xfrm>
            <a:off x="5413700" y="1186950"/>
            <a:ext cx="3435300" cy="35802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Dapat diketahui frekuensi masing-masing nilai, dengan nilai kategori win sebagai modus (Muncul sebanyak 32 kali) dan nilai kategori loss sebagai nilai kategori dengan frekuensi paling rendah (Muncul sebanyak 5 kali).</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000">
                <a:solidFill>
                  <a:srgbClr val="F2F2F2"/>
                </a:solidFill>
                <a:latin typeface="Droid Serif"/>
                <a:ea typeface="Droid Serif"/>
                <a:cs typeface="Droid Serif"/>
                <a:sym typeface="Droid Serif"/>
              </a:rPr>
              <a:t>Artinya dari 38 pertempuran yang telah terjadi di seri novel Game of Thrones, pihak penyerang memenangkan pertempuran sebanyak 32 kali dan menerima kekalahan sebanyak 5 kali.</a:t>
            </a:r>
            <a:endParaRPr sz="1000">
              <a:solidFill>
                <a:srgbClr val="F2F2F2"/>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669" name="Google Shape;669;p75"/>
          <p:cNvPicPr preferRelativeResize="0"/>
          <p:nvPr/>
        </p:nvPicPr>
        <p:blipFill>
          <a:blip r:embed="rId4">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6"/>
          <p:cNvSpPr txBox="1"/>
          <p:nvPr>
            <p:ph idx="2" type="title"/>
          </p:nvPr>
        </p:nvSpPr>
        <p:spPr>
          <a:xfrm>
            <a:off x="1756206" y="1992750"/>
            <a:ext cx="30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675" name="Google Shape;675;p76"/>
          <p:cNvSpPr txBox="1"/>
          <p:nvPr>
            <p:ph idx="1" type="subTitle"/>
          </p:nvPr>
        </p:nvSpPr>
        <p:spPr>
          <a:xfrm>
            <a:off x="1756199" y="2446525"/>
            <a:ext cx="3171600" cy="5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Preparing the Data Set for Modelling</a:t>
            </a:r>
            <a:endParaRPr/>
          </a:p>
        </p:txBody>
      </p:sp>
      <p:sp>
        <p:nvSpPr>
          <p:cNvPr id="676" name="Google Shape;676;p76"/>
          <p:cNvSpPr txBox="1"/>
          <p:nvPr>
            <p:ph type="title"/>
          </p:nvPr>
        </p:nvSpPr>
        <p:spPr>
          <a:xfrm>
            <a:off x="75872" y="1907400"/>
            <a:ext cx="1799100" cy="132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7"/>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03.1</a:t>
            </a:r>
            <a:endParaRPr sz="7900"/>
          </a:p>
        </p:txBody>
      </p:sp>
      <p:sp>
        <p:nvSpPr>
          <p:cNvPr id="682" name="Google Shape;682;p77"/>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mengisi nilai kosong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8"/>
          <p:cNvSpPr txBox="1"/>
          <p:nvPr>
            <p:ph type="title"/>
          </p:nvPr>
        </p:nvSpPr>
        <p:spPr>
          <a:xfrm>
            <a:off x="1044800" y="344250"/>
            <a:ext cx="42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Mengisi nilai kosong</a:t>
            </a:r>
            <a:endParaRPr/>
          </a:p>
        </p:txBody>
      </p:sp>
      <p:sp>
        <p:nvSpPr>
          <p:cNvPr id="688" name="Google Shape;688;p78"/>
          <p:cNvSpPr txBox="1"/>
          <p:nvPr>
            <p:ph idx="1" type="body"/>
          </p:nvPr>
        </p:nvSpPr>
        <p:spPr>
          <a:xfrm>
            <a:off x="4123225" y="1572975"/>
            <a:ext cx="4417200" cy="3422700"/>
          </a:xfrm>
          <a:prstGeom prst="rect">
            <a:avLst/>
          </a:prstGeom>
        </p:spPr>
        <p:txBody>
          <a:bodyPr anchorCtr="0" anchor="t" bIns="91425" lIns="91425" spcFirstLastPara="1" rIns="91425" wrap="square" tIns="91425">
            <a:noAutofit/>
          </a:bodyPr>
          <a:lstStyle/>
          <a:p>
            <a:pPr indent="-330200" lvl="0" marL="457200" rtl="0" algn="l">
              <a:lnSpc>
                <a:spcPct val="130000"/>
              </a:lnSpc>
              <a:spcBef>
                <a:spcPts val="1000"/>
              </a:spcBef>
              <a:spcAft>
                <a:spcPts val="0"/>
              </a:spcAft>
              <a:buSzPts val="1600"/>
              <a:buChar char="●"/>
            </a:pPr>
            <a:r>
              <a:rPr lang="en" sz="1100">
                <a:solidFill>
                  <a:srgbClr val="666666"/>
                </a:solidFill>
                <a:latin typeface="Droid Serif"/>
                <a:ea typeface="Droid Serif"/>
                <a:cs typeface="Droid Serif"/>
                <a:sym typeface="Droid Serif"/>
              </a:rPr>
              <a:t>Nilai kosong dapat mempengaruhi proses pembelajaran model. Oleh karena itu, nilai kosong itu perlu diisi dengan nilai yang relevan.</a:t>
            </a:r>
            <a:endParaRPr sz="1100">
              <a:solidFill>
                <a:srgbClr val="666666"/>
              </a:solidFill>
              <a:latin typeface="Droid Serif"/>
              <a:ea typeface="Droid Serif"/>
              <a:cs typeface="Droid Serif"/>
              <a:sym typeface="Droid Serif"/>
            </a:endParaRPr>
          </a:p>
          <a:p>
            <a:pPr indent="-330200" lvl="0" marL="457200" rtl="0" algn="l">
              <a:lnSpc>
                <a:spcPct val="130000"/>
              </a:lnSpc>
              <a:spcBef>
                <a:spcPts val="1000"/>
              </a:spcBef>
              <a:spcAft>
                <a:spcPts val="0"/>
              </a:spcAft>
              <a:buSzPts val="1600"/>
              <a:buChar char="●"/>
            </a:pPr>
            <a:r>
              <a:rPr lang="en" sz="1100">
                <a:solidFill>
                  <a:srgbClr val="666666"/>
                </a:solidFill>
                <a:latin typeface="Droid Serif"/>
                <a:ea typeface="Droid Serif"/>
                <a:cs typeface="Droid Serif"/>
                <a:sym typeface="Droid Serif"/>
              </a:rPr>
              <a:t>Terdapat 4 variabel yang memiliki data dengan nilai yang kosong, 2 di antaranya adalah data variabel </a:t>
            </a:r>
            <a:r>
              <a:rPr b="1" lang="en" sz="1100">
                <a:solidFill>
                  <a:srgbClr val="666666"/>
                </a:solidFill>
                <a:latin typeface="Droid Serif"/>
                <a:ea typeface="Droid Serif"/>
                <a:cs typeface="Droid Serif"/>
                <a:sym typeface="Droid Serif"/>
              </a:rPr>
              <a:t>attacker_size</a:t>
            </a:r>
            <a:r>
              <a:rPr lang="en" sz="1100">
                <a:solidFill>
                  <a:srgbClr val="666666"/>
                </a:solidFill>
                <a:latin typeface="Droid Serif"/>
                <a:ea typeface="Droid Serif"/>
                <a:cs typeface="Droid Serif"/>
                <a:sym typeface="Droid Serif"/>
              </a:rPr>
              <a:t> dan </a:t>
            </a:r>
            <a:r>
              <a:rPr b="1" lang="en" sz="1100">
                <a:solidFill>
                  <a:srgbClr val="666666"/>
                </a:solidFill>
                <a:latin typeface="Droid Serif"/>
                <a:ea typeface="Droid Serif"/>
                <a:cs typeface="Droid Serif"/>
                <a:sym typeface="Droid Serif"/>
              </a:rPr>
              <a:t>defender_size</a:t>
            </a:r>
            <a:r>
              <a:rPr lang="en" sz="1100">
                <a:solidFill>
                  <a:srgbClr val="666666"/>
                </a:solidFill>
                <a:latin typeface="Droid Serif"/>
                <a:ea typeface="Droid Serif"/>
                <a:cs typeface="Droid Serif"/>
                <a:sym typeface="Droid Serif"/>
              </a:rPr>
              <a:t> yang nilainya berjenis Continuous dan 2 lainnya adalah data variabel </a:t>
            </a:r>
            <a:r>
              <a:rPr b="1" lang="en" sz="1100">
                <a:solidFill>
                  <a:srgbClr val="666666"/>
                </a:solidFill>
                <a:latin typeface="Droid Serif"/>
                <a:ea typeface="Droid Serif"/>
                <a:cs typeface="Droid Serif"/>
                <a:sym typeface="Droid Serif"/>
              </a:rPr>
              <a:t>battle_type</a:t>
            </a:r>
            <a:r>
              <a:rPr lang="en" sz="1100">
                <a:solidFill>
                  <a:srgbClr val="666666"/>
                </a:solidFill>
                <a:latin typeface="Droid Serif"/>
                <a:ea typeface="Droid Serif"/>
                <a:cs typeface="Droid Serif"/>
                <a:sym typeface="Droid Serif"/>
              </a:rPr>
              <a:t> dan </a:t>
            </a:r>
            <a:r>
              <a:rPr b="1" lang="en" sz="1100">
                <a:solidFill>
                  <a:srgbClr val="666666"/>
                </a:solidFill>
                <a:latin typeface="Droid Serif"/>
                <a:ea typeface="Droid Serif"/>
                <a:cs typeface="Droid Serif"/>
                <a:sym typeface="Droid Serif"/>
              </a:rPr>
              <a:t>attacker_outcome</a:t>
            </a:r>
            <a:r>
              <a:rPr lang="en" sz="1100">
                <a:solidFill>
                  <a:srgbClr val="666666"/>
                </a:solidFill>
                <a:latin typeface="Droid Serif"/>
                <a:ea typeface="Droid Serif"/>
                <a:cs typeface="Droid Serif"/>
                <a:sym typeface="Droid Serif"/>
              </a:rPr>
              <a:t> yang nilainya berjenis Categorical. </a:t>
            </a:r>
            <a:endParaRPr sz="1100">
              <a:solidFill>
                <a:srgbClr val="666666"/>
              </a:solidFill>
              <a:latin typeface="Droid Serif"/>
              <a:ea typeface="Droid Serif"/>
              <a:cs typeface="Droid Serif"/>
              <a:sym typeface="Droid Serif"/>
            </a:endParaRPr>
          </a:p>
          <a:p>
            <a:pPr indent="0" lvl="0" marL="457200" rtl="0" algn="just">
              <a:lnSpc>
                <a:spcPct val="100000"/>
              </a:lnSpc>
              <a:spcBef>
                <a:spcPts val="0"/>
              </a:spcBef>
              <a:spcAft>
                <a:spcPts val="1000"/>
              </a:spcAft>
              <a:buNone/>
            </a:pPr>
            <a:r>
              <a:t/>
            </a:r>
            <a:endParaRPr sz="1600"/>
          </a:p>
        </p:txBody>
      </p:sp>
      <p:pic>
        <p:nvPicPr>
          <p:cNvPr id="689" name="Google Shape;689;p78"/>
          <p:cNvPicPr preferRelativeResize="0"/>
          <p:nvPr/>
        </p:nvPicPr>
        <p:blipFill>
          <a:blip r:embed="rId3">
            <a:alphaModFix/>
          </a:blip>
          <a:stretch>
            <a:fillRect/>
          </a:stretch>
        </p:blipFill>
        <p:spPr>
          <a:xfrm>
            <a:off x="456150" y="1485225"/>
            <a:ext cx="2969850" cy="2578976"/>
          </a:xfrm>
          <a:prstGeom prst="rect">
            <a:avLst/>
          </a:prstGeom>
          <a:noFill/>
          <a:ln>
            <a:noFill/>
          </a:ln>
        </p:spPr>
      </p:pic>
      <p:pic>
        <p:nvPicPr>
          <p:cNvPr id="690" name="Google Shape;690;p78"/>
          <p:cNvPicPr preferRelativeResize="0"/>
          <p:nvPr/>
        </p:nvPicPr>
        <p:blipFill>
          <a:blip r:embed="rId4">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9"/>
          <p:cNvSpPr txBox="1"/>
          <p:nvPr>
            <p:ph type="title"/>
          </p:nvPr>
        </p:nvSpPr>
        <p:spPr>
          <a:xfrm>
            <a:off x="2076047" y="1907400"/>
            <a:ext cx="22815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03.1.1</a:t>
            </a:r>
            <a:endParaRPr sz="7900"/>
          </a:p>
        </p:txBody>
      </p:sp>
      <p:sp>
        <p:nvSpPr>
          <p:cNvPr id="696" name="Google Shape;696;p79"/>
          <p:cNvSpPr txBox="1"/>
          <p:nvPr>
            <p:ph idx="2" type="title"/>
          </p:nvPr>
        </p:nvSpPr>
        <p:spPr>
          <a:xfrm>
            <a:off x="4862475" y="1953100"/>
            <a:ext cx="411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mengisi nilai kosong </a:t>
            </a:r>
            <a:r>
              <a:rPr lang="en" sz="2100"/>
              <a:t>Variabel continuous ( attacker_size dan defender_size)</a:t>
            </a:r>
            <a:endParaRPr sz="2100"/>
          </a:p>
          <a:p>
            <a:pPr indent="0" lvl="0" marL="0" rtl="0" algn="l">
              <a:spcBef>
                <a:spcPts val="0"/>
              </a:spcBef>
              <a:spcAft>
                <a:spcPts val="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37" name="Google Shape;337;p35"/>
          <p:cNvSpPr txBox="1"/>
          <p:nvPr>
            <p:ph idx="1" type="body"/>
          </p:nvPr>
        </p:nvSpPr>
        <p:spPr>
          <a:xfrm>
            <a:off x="610050" y="1236784"/>
            <a:ext cx="7912800" cy="35499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latin typeface="Droid Serif"/>
                <a:ea typeface="Droid Serif"/>
                <a:cs typeface="Droid Serif"/>
                <a:sym typeface="Droid Serif"/>
              </a:rPr>
              <a:t>Kami akan membangun model klasifikasi menggunakan algoritma Naive Bayes Classifier dengan Data Set yang berisi informasi seputar pertempuran yang terjadi di seri novel Game of Thrones karya George R. R. Martin.</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Dalam pemodelan ini, terdapat 3 variabel Predictor / variabel Input yang berjenis Categorical, yaitu:</a:t>
            </a:r>
            <a:endParaRPr sz="1100">
              <a:latin typeface="Droid Serif"/>
              <a:ea typeface="Droid Serif"/>
              <a:cs typeface="Droid Serif"/>
              <a:sym typeface="Droid Serif"/>
            </a:endParaRPr>
          </a:p>
          <a:p>
            <a:pPr indent="-298450" lvl="0" marL="457200" rtl="0" algn="l">
              <a:lnSpc>
                <a:spcPct val="130000"/>
              </a:lnSpc>
              <a:spcBef>
                <a:spcPts val="1000"/>
              </a:spcBef>
              <a:spcAft>
                <a:spcPts val="0"/>
              </a:spcAft>
              <a:buSzPts val="1100"/>
              <a:buFont typeface="Droid Serif"/>
              <a:buChar char="●"/>
            </a:pPr>
            <a:r>
              <a:rPr lang="en" sz="1100">
                <a:latin typeface="Droid Serif"/>
                <a:ea typeface="Droid Serif"/>
                <a:cs typeface="Droid Serif"/>
                <a:sym typeface="Droid Serif"/>
              </a:rPr>
              <a:t>Total Pasukan Penyerang (Variabel ini berisi total pasukan penyerang)</a:t>
            </a:r>
            <a:endParaRPr sz="1100">
              <a:latin typeface="Droid Serif"/>
              <a:ea typeface="Droid Serif"/>
              <a:cs typeface="Droid Serif"/>
              <a:sym typeface="Droid Serif"/>
            </a:endParaRPr>
          </a:p>
          <a:p>
            <a:pPr indent="-298450" lvl="0" marL="457200" rtl="0" algn="l">
              <a:lnSpc>
                <a:spcPct val="130000"/>
              </a:lnSpc>
              <a:spcBef>
                <a:spcPts val="0"/>
              </a:spcBef>
              <a:spcAft>
                <a:spcPts val="0"/>
              </a:spcAft>
              <a:buSzPts val="1100"/>
              <a:buFont typeface="Droid Serif"/>
              <a:buChar char="●"/>
            </a:pPr>
            <a:r>
              <a:rPr lang="en" sz="1100">
                <a:latin typeface="Droid Serif"/>
                <a:ea typeface="Droid Serif"/>
                <a:cs typeface="Droid Serif"/>
                <a:sym typeface="Droid Serif"/>
              </a:rPr>
              <a:t>Total Pasukan Bertahan (Variabel ini berisi total pasukan bertahan)</a:t>
            </a:r>
            <a:endParaRPr sz="1100">
              <a:latin typeface="Droid Serif"/>
              <a:ea typeface="Droid Serif"/>
              <a:cs typeface="Droid Serif"/>
              <a:sym typeface="Droid Serif"/>
            </a:endParaRPr>
          </a:p>
          <a:p>
            <a:pPr indent="-298450" lvl="0" marL="457200" rtl="0" algn="l">
              <a:lnSpc>
                <a:spcPct val="130000"/>
              </a:lnSpc>
              <a:spcBef>
                <a:spcPts val="0"/>
              </a:spcBef>
              <a:spcAft>
                <a:spcPts val="0"/>
              </a:spcAft>
              <a:buSzPts val="1100"/>
              <a:buFont typeface="Droid Serif"/>
              <a:buChar char="●"/>
            </a:pPr>
            <a:r>
              <a:rPr lang="en" sz="1100">
                <a:latin typeface="Droid Serif"/>
                <a:ea typeface="Droid Serif"/>
                <a:cs typeface="Droid Serif"/>
                <a:sym typeface="Droid Serif"/>
              </a:rPr>
              <a:t>Jenis Pertempuran (Variabel ini berisi deskripsi jenis pertempuran)</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dan variabel respons / variabel Output yang berjenis Categorical, yaitu Hasil Pertempuran Penyerang (Variabel ini berisi hasil pertempuran penyerang, dengan nilai menang dan kalah).</a:t>
            </a:r>
            <a:endParaRPr sz="1100">
              <a:latin typeface="Droid Serif"/>
              <a:ea typeface="Droid Serif"/>
              <a:cs typeface="Droid Serif"/>
              <a:sym typeface="Droid Serif"/>
            </a:endParaRPr>
          </a:p>
          <a:p>
            <a:pPr indent="0" lvl="0" marL="0" rtl="0" algn="l">
              <a:lnSpc>
                <a:spcPct val="100000"/>
              </a:lnSpc>
              <a:spcBef>
                <a:spcPts val="0"/>
              </a:spcBef>
              <a:spcAft>
                <a:spcPts val="0"/>
              </a:spcAft>
              <a:buNone/>
            </a:pPr>
            <a:r>
              <a:t/>
            </a:r>
            <a:endParaRPr sz="12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0" name="Shape 700"/>
        <p:cNvGrpSpPr/>
        <p:nvPr/>
      </p:nvGrpSpPr>
      <p:grpSpPr>
        <a:xfrm>
          <a:off x="0" y="0"/>
          <a:ext cx="0" cy="0"/>
          <a:chOff x="0" y="0"/>
          <a:chExt cx="0" cy="0"/>
        </a:xfrm>
      </p:grpSpPr>
      <p:sp>
        <p:nvSpPr>
          <p:cNvPr id="701" name="Google Shape;701;p80"/>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continuous</a:t>
            </a:r>
            <a:r>
              <a:rPr lang="en"/>
              <a:t>	 ( </a:t>
            </a:r>
            <a:r>
              <a:rPr lang="en"/>
              <a:t>attacker_size dan defender_size)</a:t>
            </a:r>
            <a:endParaRPr/>
          </a:p>
        </p:txBody>
      </p:sp>
      <p:sp>
        <p:nvSpPr>
          <p:cNvPr id="702" name="Google Shape;702;p80"/>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03" name="Google Shape;703;p80"/>
          <p:cNvSpPr txBox="1"/>
          <p:nvPr/>
        </p:nvSpPr>
        <p:spPr>
          <a:xfrm>
            <a:off x="206500" y="1711125"/>
            <a:ext cx="8318700" cy="2826900"/>
          </a:xfrm>
          <a:prstGeom prst="rect">
            <a:avLst/>
          </a:prstGeom>
          <a:noFill/>
          <a:ln>
            <a:noFill/>
          </a:ln>
        </p:spPr>
        <p:txBody>
          <a:bodyPr anchorCtr="0" anchor="t" bIns="91425" lIns="91425" spcFirstLastPara="1" rIns="91425" wrap="square" tIns="91425">
            <a:noAutofit/>
          </a:bodyPr>
          <a:lstStyle/>
          <a:p>
            <a:pPr indent="-317500" lvl="0" marL="457200" rtl="0" algn="just">
              <a:lnSpc>
                <a:spcPct val="130000"/>
              </a:lnSpc>
              <a:spcBef>
                <a:spcPts val="1000"/>
              </a:spcBef>
              <a:spcAft>
                <a:spcPts val="0"/>
              </a:spcAft>
              <a:buClr>
                <a:schemeClr val="lt1"/>
              </a:buClr>
              <a:buSzPts val="1400"/>
              <a:buFont typeface="Droid Serif"/>
              <a:buChar char="●"/>
            </a:pPr>
            <a:r>
              <a:rPr lang="en">
                <a:solidFill>
                  <a:schemeClr val="lt1"/>
                </a:solidFill>
                <a:latin typeface="Droid Serif"/>
                <a:ea typeface="Droid Serif"/>
                <a:cs typeface="Droid Serif"/>
                <a:sym typeface="Droid Serif"/>
              </a:rPr>
              <a:t>Pertama, lihat berapa banyak data berjenis nilai Continouos yang kosong dengan menggunakan fungsi missmap() yang ada pada Package </a:t>
            </a:r>
            <a:r>
              <a:rPr i="1" lang="en">
                <a:solidFill>
                  <a:schemeClr val="lt1"/>
                </a:solidFill>
                <a:latin typeface="Droid Serif"/>
                <a:ea typeface="Droid Serif"/>
                <a:cs typeface="Droid Serif"/>
                <a:sym typeface="Droid Serif"/>
              </a:rPr>
              <a:t>Amelia</a:t>
            </a:r>
            <a:r>
              <a:rPr lang="en">
                <a:solidFill>
                  <a:schemeClr val="lt1"/>
                </a:solidFill>
                <a:latin typeface="Droid Serif"/>
                <a:ea typeface="Droid Serif"/>
                <a:cs typeface="Droid Serif"/>
                <a:sym typeface="Droid Serif"/>
              </a:rPr>
              <a:t>. </a:t>
            </a:r>
            <a:br>
              <a:rPr lang="en">
                <a:solidFill>
                  <a:schemeClr val="lt1"/>
                </a:solidFill>
                <a:latin typeface="Droid Serif"/>
                <a:ea typeface="Droid Serif"/>
                <a:cs typeface="Droid Serif"/>
                <a:sym typeface="Droid Serif"/>
              </a:rPr>
            </a:br>
            <a:endParaRPr>
              <a:solidFill>
                <a:schemeClr val="lt1"/>
              </a:solidFill>
              <a:latin typeface="Droid Serif"/>
              <a:ea typeface="Droid Serif"/>
              <a:cs typeface="Droid Serif"/>
              <a:sym typeface="Droid Serif"/>
            </a:endParaRPr>
          </a:p>
          <a:p>
            <a:pPr indent="-317500" lvl="0" marL="457200" rtl="0" algn="just">
              <a:lnSpc>
                <a:spcPct val="130000"/>
              </a:lnSpc>
              <a:spcBef>
                <a:spcPts val="0"/>
              </a:spcBef>
              <a:spcAft>
                <a:spcPts val="0"/>
              </a:spcAft>
              <a:buClr>
                <a:schemeClr val="lt1"/>
              </a:buClr>
              <a:buSzPts val="1400"/>
              <a:buFont typeface="Droid Serif"/>
              <a:buChar char="●"/>
            </a:pPr>
            <a:r>
              <a:rPr lang="en">
                <a:solidFill>
                  <a:schemeClr val="lt1"/>
                </a:solidFill>
                <a:latin typeface="Droid Serif"/>
                <a:ea typeface="Droid Serif"/>
                <a:cs typeface="Droid Serif"/>
                <a:sym typeface="Droid Serif"/>
              </a:rPr>
              <a:t>Berikut baris yang menjalankan fungsi missmap():</a:t>
            </a:r>
            <a:r>
              <a:rPr lang="en">
                <a:solidFill>
                  <a:schemeClr val="lt1"/>
                </a:solidFill>
                <a:latin typeface="Droid Serif"/>
                <a:ea typeface="Droid Serif"/>
                <a:cs typeface="Droid Serif"/>
                <a:sym typeface="Droid Serif"/>
              </a:rPr>
              <a:t> </a:t>
            </a:r>
            <a:endParaRPr>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a:solidFill>
                <a:schemeClr val="lt1"/>
              </a:solidFill>
              <a:latin typeface="Droid Serif"/>
              <a:ea typeface="Droid Serif"/>
              <a:cs typeface="Droid Serif"/>
              <a:sym typeface="Droid Serif"/>
            </a:endParaRPr>
          </a:p>
        </p:txBody>
      </p:sp>
      <p:graphicFrame>
        <p:nvGraphicFramePr>
          <p:cNvPr id="704" name="Google Shape;704;p80"/>
          <p:cNvGraphicFramePr/>
          <p:nvPr/>
        </p:nvGraphicFramePr>
        <p:xfrm>
          <a:off x="851025" y="3297400"/>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missmap(battlesClean)</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705" name="Google Shape;705;p80"/>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9" name="Shape 709"/>
        <p:cNvGrpSpPr/>
        <p:nvPr/>
      </p:nvGrpSpPr>
      <p:grpSpPr>
        <a:xfrm>
          <a:off x="0" y="0"/>
          <a:ext cx="0" cy="0"/>
          <a:chOff x="0" y="0"/>
          <a:chExt cx="0" cy="0"/>
        </a:xfrm>
      </p:grpSpPr>
      <p:sp>
        <p:nvSpPr>
          <p:cNvPr id="710" name="Google Shape;710;p81"/>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continuous	 ( attacker_size dan defender_size)</a:t>
            </a:r>
            <a:endParaRPr/>
          </a:p>
          <a:p>
            <a:pPr indent="0" lvl="0" marL="0" rtl="0" algn="l">
              <a:spcBef>
                <a:spcPts val="0"/>
              </a:spcBef>
              <a:spcAft>
                <a:spcPts val="0"/>
              </a:spcAft>
              <a:buNone/>
            </a:pPr>
            <a:r>
              <a:t/>
            </a:r>
            <a:endParaRPr/>
          </a:p>
        </p:txBody>
      </p:sp>
      <p:sp>
        <p:nvSpPr>
          <p:cNvPr id="711" name="Google Shape;711;p81"/>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12" name="Google Shape;712;p81"/>
          <p:cNvSpPr txBox="1"/>
          <p:nvPr/>
        </p:nvSpPr>
        <p:spPr>
          <a:xfrm>
            <a:off x="264775"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akan menampilkan:</a:t>
            </a:r>
            <a:endParaRPr sz="10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200">
              <a:solidFill>
                <a:schemeClr val="lt1"/>
              </a:solidFill>
              <a:latin typeface="Droid Serif"/>
              <a:ea typeface="Droid Serif"/>
              <a:cs typeface="Droid Serif"/>
              <a:sym typeface="Droid Serif"/>
            </a:endParaRPr>
          </a:p>
        </p:txBody>
      </p:sp>
      <p:sp>
        <p:nvSpPr>
          <p:cNvPr id="713" name="Google Shape;713;p81"/>
          <p:cNvSpPr txBox="1"/>
          <p:nvPr/>
        </p:nvSpPr>
        <p:spPr>
          <a:xfrm>
            <a:off x="5704350" y="1405200"/>
            <a:ext cx="3290400" cy="30000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Dapat dilihat bahwa terdapat 17% data yang nilainya kosong, oleh karena itu perlu dilakukan pengisian nilai-nilai kosong tersebut.</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Pada pengisian nilai variabel berjenis nilai Continuous, akan dilakukan teknik Imputations untuk mengisi nilai-nilai yang kosong.</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Teknik Imputations merupakan salah satu teknik dalam statistik yang digunakan untuk mengisi nilai kosong dengan nilai yang relevan.</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Imputations akan diaplikasikan dengan menggunakan fungsi mice() yang ada pada Package </a:t>
            </a:r>
            <a:r>
              <a:rPr i="1" lang="en" sz="1000">
                <a:solidFill>
                  <a:schemeClr val="lt1"/>
                </a:solidFill>
                <a:latin typeface="Droid Serif"/>
                <a:ea typeface="Droid Serif"/>
                <a:cs typeface="Droid Serif"/>
                <a:sym typeface="Droid Serif"/>
              </a:rPr>
              <a:t>mice</a:t>
            </a:r>
            <a:r>
              <a:rPr lang="en" sz="1000">
                <a:solidFill>
                  <a:schemeClr val="lt1"/>
                </a:solidFill>
                <a:latin typeface="Droid Serif"/>
                <a:ea typeface="Droid Serif"/>
                <a:cs typeface="Droid Serif"/>
                <a:sym typeface="Droid Serif"/>
              </a:rPr>
              <a:t>.</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714" name="Google Shape;714;p81"/>
          <p:cNvPicPr preferRelativeResize="0"/>
          <p:nvPr/>
        </p:nvPicPr>
        <p:blipFill rotWithShape="1">
          <a:blip r:embed="rId3">
            <a:alphaModFix/>
          </a:blip>
          <a:srcRect b="1361" l="0" r="0" t="0"/>
          <a:stretch/>
        </p:blipFill>
        <p:spPr>
          <a:xfrm>
            <a:off x="342451" y="1451513"/>
            <a:ext cx="5116426" cy="3173175"/>
          </a:xfrm>
          <a:prstGeom prst="rect">
            <a:avLst/>
          </a:prstGeom>
          <a:noFill/>
          <a:ln>
            <a:noFill/>
          </a:ln>
        </p:spPr>
      </p:pic>
      <p:pic>
        <p:nvPicPr>
          <p:cNvPr id="715" name="Google Shape;715;p81"/>
          <p:cNvPicPr preferRelativeResize="0"/>
          <p:nvPr/>
        </p:nvPicPr>
        <p:blipFill>
          <a:blip r:embed="rId4">
            <a:alphaModFix/>
          </a:blip>
          <a:stretch>
            <a:fillRect/>
          </a:stretch>
        </p:blipFill>
        <p:spPr>
          <a:xfrm>
            <a:off x="6815550" y="4538100"/>
            <a:ext cx="1897315" cy="294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9" name="Shape 719"/>
        <p:cNvGrpSpPr/>
        <p:nvPr/>
      </p:nvGrpSpPr>
      <p:grpSpPr>
        <a:xfrm>
          <a:off x="0" y="0"/>
          <a:ext cx="0" cy="0"/>
          <a:chOff x="0" y="0"/>
          <a:chExt cx="0" cy="0"/>
        </a:xfrm>
      </p:grpSpPr>
      <p:sp>
        <p:nvSpPr>
          <p:cNvPr id="720" name="Google Shape;720;p82"/>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continuous	 ( attacker_size dan defender_size)</a:t>
            </a:r>
            <a:endParaRPr/>
          </a:p>
        </p:txBody>
      </p:sp>
      <p:sp>
        <p:nvSpPr>
          <p:cNvPr id="721" name="Google Shape;721;p82"/>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22" name="Google Shape;722;p82"/>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melakukan Imputations dengan fungsi mice(), jalankan baris berikut:</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Pada pemanggilan fungsi mice(), parameter pertama adalah variabel yang ingin diisi nilai kosongnya, dalam kasus ini adalah variabel attacker_size dan defender_size. Parameter kedua dalam fungsi mice() adalah metode yang digunakan untuk melakukan Imputations, pada pemodelan ini Imputations akan digunakan dengan metode Random Forests.</a:t>
            </a:r>
            <a:br>
              <a:rPr lang="en" sz="1100">
                <a:solidFill>
                  <a:schemeClr val="lt1"/>
                </a:solidFill>
                <a:latin typeface="Droid Serif"/>
                <a:ea typeface="Droid Serif"/>
                <a:cs typeface="Droid Serif"/>
                <a:sym typeface="Droid Serif"/>
              </a:rPr>
            </a:br>
            <a:endParaRPr sz="1100">
              <a:solidFill>
                <a:schemeClr val="lt1"/>
              </a:solidFill>
              <a:latin typeface="Droid Serif"/>
              <a:ea typeface="Droid Serif"/>
              <a:cs typeface="Droid Serif"/>
              <a:sym typeface="Droid Serif"/>
            </a:endParaRPr>
          </a:p>
          <a:p>
            <a:pPr indent="-298450" lvl="0" marL="457200" rtl="0" algn="l">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Fungsi complete() akan mengambil data yang sudah diisi nilainya menggunakan teknik Imputations. Data ini akan di-Assign ke variabel mice_complete.</a:t>
            </a:r>
            <a:endParaRPr sz="1100">
              <a:solidFill>
                <a:schemeClr val="lt1"/>
              </a:solidFill>
              <a:latin typeface="Droid Serif"/>
              <a:ea typeface="Droid Serif"/>
              <a:cs typeface="Droid Serif"/>
              <a:sym typeface="Droid Serif"/>
            </a:endParaRPr>
          </a:p>
          <a:p>
            <a:pPr indent="0" lvl="0" marL="457200" rtl="0" algn="just">
              <a:lnSpc>
                <a:spcPct val="130000"/>
              </a:lnSpc>
              <a:spcBef>
                <a:spcPts val="1000"/>
              </a:spcBef>
              <a:spcAft>
                <a:spcPts val="0"/>
              </a:spcAft>
              <a:buNone/>
            </a:pPr>
            <a:r>
              <a:t/>
            </a:r>
            <a:endParaRPr>
              <a:solidFill>
                <a:schemeClr val="lt1"/>
              </a:solidFill>
              <a:latin typeface="Droid Serif"/>
              <a:ea typeface="Droid Serif"/>
              <a:cs typeface="Droid Serif"/>
              <a:sym typeface="Droid Serif"/>
            </a:endParaRPr>
          </a:p>
        </p:txBody>
      </p:sp>
      <p:graphicFrame>
        <p:nvGraphicFramePr>
          <p:cNvPr id="723" name="Google Shape;723;p82"/>
          <p:cNvGraphicFramePr/>
          <p:nvPr/>
        </p:nvGraphicFramePr>
        <p:xfrm>
          <a:off x="800750" y="1933175"/>
          <a:ext cx="3000000" cy="3000000"/>
        </p:xfrm>
        <a:graphic>
          <a:graphicData uri="http://schemas.openxmlformats.org/drawingml/2006/table">
            <a:tbl>
              <a:tblPr>
                <a:noFill/>
                <a:tableStyleId>{2C5006DF-2CFD-4C7F-8A72-24CAF5A2659A}</a:tableStyleId>
              </a:tblPr>
              <a:tblGrid>
                <a:gridCol w="52029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mice_mod &lt;- mice(battlesClean[, c(</a:t>
                      </a:r>
                      <a:r>
                        <a:rPr lang="en" sz="1100">
                          <a:solidFill>
                            <a:srgbClr val="A2FCA2"/>
                          </a:solidFill>
                          <a:highlight>
                            <a:srgbClr val="333333"/>
                          </a:highlight>
                          <a:latin typeface="Consolas"/>
                          <a:ea typeface="Consolas"/>
                          <a:cs typeface="Consolas"/>
                          <a:sym typeface="Consolas"/>
                        </a:rPr>
                        <a:t>"attacker_size"</a:t>
                      </a:r>
                      <a:r>
                        <a:rPr lang="en" sz="1100">
                          <a:solidFill>
                            <a:srgbClr val="FFFFFF"/>
                          </a:solidFill>
                          <a:highlight>
                            <a:srgbClr val="333333"/>
                          </a:highlight>
                          <a:latin typeface="Consolas"/>
                          <a:ea typeface="Consolas"/>
                          <a:cs typeface="Consolas"/>
                          <a:sym typeface="Consolas"/>
                        </a:rPr>
                        <a:t>,</a:t>
                      </a:r>
                      <a:r>
                        <a:rPr lang="en" sz="1100">
                          <a:solidFill>
                            <a:srgbClr val="A2FCA2"/>
                          </a:solidFill>
                          <a:highlight>
                            <a:srgbClr val="333333"/>
                          </a:highlight>
                          <a:latin typeface="Consolas"/>
                          <a:ea typeface="Consolas"/>
                          <a:cs typeface="Consolas"/>
                          <a:sym typeface="Consolas"/>
                        </a:rPr>
                        <a:t>"defender_size"</a:t>
                      </a:r>
                      <a:r>
                        <a:rPr lang="en" sz="1100">
                          <a:solidFill>
                            <a:srgbClr val="FFFFFF"/>
                          </a:solidFill>
                          <a:highlight>
                            <a:srgbClr val="333333"/>
                          </a:highlight>
                          <a:latin typeface="Consolas"/>
                          <a:ea typeface="Consolas"/>
                          <a:cs typeface="Consolas"/>
                          <a:sym typeface="Consolas"/>
                        </a:rPr>
                        <a:t>)], method=</a:t>
                      </a:r>
                      <a:r>
                        <a:rPr lang="en" sz="1100">
                          <a:solidFill>
                            <a:srgbClr val="A2FCA2"/>
                          </a:solidFill>
                          <a:highlight>
                            <a:srgbClr val="333333"/>
                          </a:highlight>
                          <a:latin typeface="Consolas"/>
                          <a:ea typeface="Consolas"/>
                          <a:cs typeface="Consolas"/>
                          <a:sym typeface="Consolas"/>
                        </a:rPr>
                        <a:t>'rf'</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mice_complete &lt;- complete(mice_mod)</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724" name="Google Shape;724;p82"/>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8" name="Shape 728"/>
        <p:cNvGrpSpPr/>
        <p:nvPr/>
      </p:nvGrpSpPr>
      <p:grpSpPr>
        <a:xfrm>
          <a:off x="0" y="0"/>
          <a:ext cx="0" cy="0"/>
          <a:chOff x="0" y="0"/>
          <a:chExt cx="0" cy="0"/>
        </a:xfrm>
      </p:grpSpPr>
      <p:sp>
        <p:nvSpPr>
          <p:cNvPr id="729" name="Google Shape;729;p83"/>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continuous	 ( attacker_size dan defender_size)</a:t>
            </a:r>
            <a:endParaRPr/>
          </a:p>
        </p:txBody>
      </p:sp>
      <p:sp>
        <p:nvSpPr>
          <p:cNvPr id="730" name="Google Shape;730;p83"/>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31" name="Google Shape;731;p83"/>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Selanjutnya, isi data yang sudah lengkap nilainya ke dalam variabel battlesClean dengan menjalankan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Dengan menjalankan baris di atas, data variabel attacker_size dan defender_size telah terisi dengan lengkap.</a:t>
            </a:r>
            <a:br>
              <a:rPr lang="en" sz="1100">
                <a:solidFill>
                  <a:schemeClr val="lt1"/>
                </a:solidFill>
                <a:latin typeface="Droid Serif"/>
                <a:ea typeface="Droid Serif"/>
                <a:cs typeface="Droid Serif"/>
                <a:sym typeface="Droid Serif"/>
              </a:rPr>
            </a:br>
            <a:endParaRPr sz="1100">
              <a:solidFill>
                <a:schemeClr val="lt1"/>
              </a:solidFill>
              <a:latin typeface="Droid Serif"/>
              <a:ea typeface="Droid Serif"/>
              <a:cs typeface="Droid Serif"/>
              <a:sym typeface="Droid Serif"/>
            </a:endParaRPr>
          </a:p>
          <a:p>
            <a:pPr indent="-298450" lvl="0" marL="457200" rtl="0" algn="l">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Lihat kembali Missingness Map untuk mengecek apakah masih ada nilai yang kosong dengan menjalankan baris berikut:</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just">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graphicFrame>
        <p:nvGraphicFramePr>
          <p:cNvPr id="732" name="Google Shape;732;p83"/>
          <p:cNvGraphicFramePr/>
          <p:nvPr/>
        </p:nvGraphicFramePr>
        <p:xfrm>
          <a:off x="724525" y="1920675"/>
          <a:ext cx="3000000" cy="3000000"/>
        </p:xfrm>
        <a:graphic>
          <a:graphicData uri="http://schemas.openxmlformats.org/drawingml/2006/table">
            <a:tbl>
              <a:tblPr>
                <a:noFill/>
                <a:tableStyleId>{2C5006DF-2CFD-4C7F-8A72-24CAF5A2659A}</a:tableStyleId>
              </a:tblPr>
              <a:tblGrid>
                <a:gridCol w="51596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battlesClean$attacker_size &lt;- mice_complete$attacker_size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battlesClean$defender_size &lt;- mice_complete$defender_size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graphicFrame>
        <p:nvGraphicFramePr>
          <p:cNvPr id="733" name="Google Shape;733;p83"/>
          <p:cNvGraphicFramePr/>
          <p:nvPr/>
        </p:nvGraphicFramePr>
        <p:xfrm>
          <a:off x="780250" y="3650225"/>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missmap(battlesClean)</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734" name="Google Shape;734;p83"/>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8" name="Shape 738"/>
        <p:cNvGrpSpPr/>
        <p:nvPr/>
      </p:nvGrpSpPr>
      <p:grpSpPr>
        <a:xfrm>
          <a:off x="0" y="0"/>
          <a:ext cx="0" cy="0"/>
          <a:chOff x="0" y="0"/>
          <a:chExt cx="0" cy="0"/>
        </a:xfrm>
      </p:grpSpPr>
      <p:sp>
        <p:nvSpPr>
          <p:cNvPr id="739" name="Google Shape;739;p84"/>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continuous	 ( attacker_size dan defender_size)</a:t>
            </a:r>
            <a:endParaRPr/>
          </a:p>
          <a:p>
            <a:pPr indent="0" lvl="0" marL="0" rtl="0" algn="l">
              <a:spcBef>
                <a:spcPts val="0"/>
              </a:spcBef>
              <a:spcAft>
                <a:spcPts val="0"/>
              </a:spcAft>
              <a:buNone/>
            </a:pPr>
            <a:r>
              <a:t/>
            </a:r>
            <a:endParaRPr/>
          </a:p>
        </p:txBody>
      </p:sp>
      <p:sp>
        <p:nvSpPr>
          <p:cNvPr id="740" name="Google Shape;740;p84"/>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41" name="Google Shape;741;p84"/>
          <p:cNvSpPr txBox="1"/>
          <p:nvPr/>
        </p:nvSpPr>
        <p:spPr>
          <a:xfrm>
            <a:off x="264775"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menampilkan:</a:t>
            </a:r>
            <a:endParaRPr sz="1100">
              <a:solidFill>
                <a:schemeClr val="lt1"/>
              </a:solidFill>
              <a:latin typeface="Droid Serif"/>
              <a:ea typeface="Droid Serif"/>
              <a:cs typeface="Droid Serif"/>
              <a:sym typeface="Droid Serif"/>
            </a:endParaRPr>
          </a:p>
        </p:txBody>
      </p:sp>
      <p:sp>
        <p:nvSpPr>
          <p:cNvPr id="742" name="Google Shape;742;p84"/>
          <p:cNvSpPr txBox="1"/>
          <p:nvPr/>
        </p:nvSpPr>
        <p:spPr>
          <a:xfrm>
            <a:off x="5816725" y="2321525"/>
            <a:ext cx="3290400" cy="13782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Dapat dilihat bahwa, data yang berjenis nilai Continuous sudah terisi semuanya.</a:t>
            </a:r>
            <a:endParaRPr sz="1000">
              <a:solidFill>
                <a:schemeClr val="lt1"/>
              </a:solidFill>
              <a:latin typeface="Droid Serif"/>
              <a:ea typeface="Droid Serif"/>
              <a:cs typeface="Droid Serif"/>
              <a:sym typeface="Droid Serif"/>
            </a:endParaRPr>
          </a:p>
        </p:txBody>
      </p:sp>
      <p:pic>
        <p:nvPicPr>
          <p:cNvPr id="743" name="Google Shape;743;p84"/>
          <p:cNvPicPr preferRelativeResize="0"/>
          <p:nvPr/>
        </p:nvPicPr>
        <p:blipFill>
          <a:blip r:embed="rId3">
            <a:alphaModFix/>
          </a:blip>
          <a:stretch>
            <a:fillRect/>
          </a:stretch>
        </p:blipFill>
        <p:spPr>
          <a:xfrm>
            <a:off x="264775" y="1483650"/>
            <a:ext cx="5342275" cy="3227625"/>
          </a:xfrm>
          <a:prstGeom prst="rect">
            <a:avLst/>
          </a:prstGeom>
          <a:noFill/>
          <a:ln>
            <a:noFill/>
          </a:ln>
        </p:spPr>
      </p:pic>
      <p:pic>
        <p:nvPicPr>
          <p:cNvPr id="744" name="Google Shape;744;p84"/>
          <p:cNvPicPr preferRelativeResize="0"/>
          <p:nvPr/>
        </p:nvPicPr>
        <p:blipFill>
          <a:blip r:embed="rId4">
            <a:alphaModFix/>
          </a:blip>
          <a:stretch>
            <a:fillRect/>
          </a:stretch>
        </p:blipFill>
        <p:spPr>
          <a:xfrm>
            <a:off x="6936575" y="4538100"/>
            <a:ext cx="1897315" cy="294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5"/>
          <p:cNvSpPr txBox="1"/>
          <p:nvPr>
            <p:ph type="title"/>
          </p:nvPr>
        </p:nvSpPr>
        <p:spPr>
          <a:xfrm>
            <a:off x="2076047" y="1907400"/>
            <a:ext cx="22815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03.1.2</a:t>
            </a:r>
            <a:endParaRPr sz="7900"/>
          </a:p>
        </p:txBody>
      </p:sp>
      <p:sp>
        <p:nvSpPr>
          <p:cNvPr id="750" name="Google Shape;750;p85"/>
          <p:cNvSpPr txBox="1"/>
          <p:nvPr>
            <p:ph idx="2" type="title"/>
          </p:nvPr>
        </p:nvSpPr>
        <p:spPr>
          <a:xfrm>
            <a:off x="4862475" y="1953100"/>
            <a:ext cx="411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mengisi nilai kosong </a:t>
            </a:r>
            <a:r>
              <a:rPr lang="en" sz="2100"/>
              <a:t>Variabel categorical ( battle_type dan attacker_outcome)</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4" name="Shape 754"/>
        <p:cNvGrpSpPr/>
        <p:nvPr/>
      </p:nvGrpSpPr>
      <p:grpSpPr>
        <a:xfrm>
          <a:off x="0" y="0"/>
          <a:ext cx="0" cy="0"/>
          <a:chOff x="0" y="0"/>
          <a:chExt cx="0" cy="0"/>
        </a:xfrm>
      </p:grpSpPr>
      <p:sp>
        <p:nvSpPr>
          <p:cNvPr id="755" name="Google Shape;755;p86"/>
          <p:cNvSpPr txBox="1"/>
          <p:nvPr>
            <p:ph type="title"/>
          </p:nvPr>
        </p:nvSpPr>
        <p:spPr>
          <a:xfrm>
            <a:off x="5413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categorical ( battle_type dan attacker_outcome)</a:t>
            </a:r>
            <a:endParaRPr/>
          </a:p>
        </p:txBody>
      </p:sp>
      <p:sp>
        <p:nvSpPr>
          <p:cNvPr id="756" name="Google Shape;756;p86"/>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57" name="Google Shape;757;p86"/>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311150" lvl="0" marL="457200" rtl="0" algn="l">
              <a:lnSpc>
                <a:spcPct val="130000"/>
              </a:lnSpc>
              <a:spcBef>
                <a:spcPts val="1000"/>
              </a:spcBef>
              <a:spcAft>
                <a:spcPts val="0"/>
              </a:spcAft>
              <a:buClr>
                <a:schemeClr val="lt1"/>
              </a:buClr>
              <a:buSzPts val="1300"/>
              <a:buFont typeface="Droid Serif"/>
              <a:buChar char="●"/>
            </a:pPr>
            <a:r>
              <a:rPr lang="en" sz="1300">
                <a:solidFill>
                  <a:schemeClr val="lt1"/>
                </a:solidFill>
                <a:latin typeface="Droid Serif"/>
                <a:ea typeface="Droid Serif"/>
                <a:cs typeface="Droid Serif"/>
                <a:sym typeface="Droid Serif"/>
              </a:rPr>
              <a:t>Pertama</a:t>
            </a:r>
            <a:r>
              <a:rPr lang="en" sz="1300">
                <a:solidFill>
                  <a:schemeClr val="lt1"/>
                </a:solidFill>
                <a:latin typeface="Droid Serif"/>
                <a:ea typeface="Droid Serif"/>
                <a:cs typeface="Droid Serif"/>
                <a:sym typeface="Droid Serif"/>
              </a:rPr>
              <a:t>, lihat berapa banyak data berjenis nilai Categorical yang kosong dengan menggunakan fungsi describe() pada masing-masing variabel.</a:t>
            </a:r>
            <a:br>
              <a:rPr lang="en" sz="1300">
                <a:solidFill>
                  <a:schemeClr val="lt1"/>
                </a:solidFill>
                <a:latin typeface="Droid Serif"/>
                <a:ea typeface="Droid Serif"/>
                <a:cs typeface="Droid Serif"/>
                <a:sym typeface="Droid Serif"/>
              </a:rPr>
            </a:br>
            <a:endParaRPr sz="1300">
              <a:solidFill>
                <a:schemeClr val="lt1"/>
              </a:solidFill>
              <a:latin typeface="Droid Serif"/>
              <a:ea typeface="Droid Serif"/>
              <a:cs typeface="Droid Serif"/>
              <a:sym typeface="Droid Serif"/>
            </a:endParaRPr>
          </a:p>
          <a:p>
            <a:pPr indent="-311150" lvl="0" marL="457200" rtl="0" algn="l">
              <a:lnSpc>
                <a:spcPct val="130000"/>
              </a:lnSpc>
              <a:spcBef>
                <a:spcPts val="0"/>
              </a:spcBef>
              <a:spcAft>
                <a:spcPts val="0"/>
              </a:spcAft>
              <a:buClr>
                <a:schemeClr val="lt1"/>
              </a:buClr>
              <a:buSzPts val="1300"/>
              <a:buFont typeface="Droid Serif"/>
              <a:buChar char="●"/>
            </a:pPr>
            <a:r>
              <a:rPr lang="en" sz="1300">
                <a:solidFill>
                  <a:schemeClr val="lt1"/>
                </a:solidFill>
                <a:latin typeface="Droid Serif"/>
                <a:ea typeface="Droid Serif"/>
                <a:cs typeface="Droid Serif"/>
                <a:sym typeface="Droid Serif"/>
              </a:rPr>
              <a:t>Pemanggilan fungsi ini telah dilakukan di bagian sebelumnya dan didapatkan bahwa terdapat 1 nilai yang kosong dari masing-masing variabel.</a:t>
            </a:r>
            <a:endParaRPr sz="1300">
              <a:solidFill>
                <a:schemeClr val="lt1"/>
              </a:solidFill>
              <a:latin typeface="Droid Serif"/>
              <a:ea typeface="Droid Serif"/>
              <a:cs typeface="Droid Serif"/>
              <a:sym typeface="Droid Serif"/>
            </a:endParaRPr>
          </a:p>
          <a:p>
            <a:pPr indent="-311150" lvl="0" marL="457200" rtl="0" algn="l">
              <a:lnSpc>
                <a:spcPct val="130000"/>
              </a:lnSpc>
              <a:spcBef>
                <a:spcPts val="1000"/>
              </a:spcBef>
              <a:spcAft>
                <a:spcPts val="0"/>
              </a:spcAft>
              <a:buClr>
                <a:schemeClr val="lt1"/>
              </a:buClr>
              <a:buSzPts val="1300"/>
              <a:buFont typeface="Droid Serif"/>
              <a:buChar char="●"/>
            </a:pPr>
            <a:r>
              <a:rPr lang="en" sz="1300">
                <a:solidFill>
                  <a:schemeClr val="lt1"/>
                </a:solidFill>
                <a:latin typeface="Droid Serif"/>
                <a:ea typeface="Droid Serif"/>
                <a:cs typeface="Droid Serif"/>
                <a:sym typeface="Droid Serif"/>
              </a:rPr>
              <a:t>Selanjutnya cek data mana yang memiliki nilai yang kosong, dengan menjalankan baris berikut:</a:t>
            </a:r>
            <a:endParaRPr sz="13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300">
              <a:solidFill>
                <a:schemeClr val="lt1"/>
              </a:solidFill>
              <a:latin typeface="Droid Serif"/>
              <a:ea typeface="Droid Serif"/>
              <a:cs typeface="Droid Serif"/>
              <a:sym typeface="Droid Serif"/>
            </a:endParaRPr>
          </a:p>
        </p:txBody>
      </p:sp>
      <p:graphicFrame>
        <p:nvGraphicFramePr>
          <p:cNvPr id="758" name="Google Shape;758;p86"/>
          <p:cNvGraphicFramePr/>
          <p:nvPr/>
        </p:nvGraphicFramePr>
        <p:xfrm>
          <a:off x="861250" y="3454625"/>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View(battlesClean)</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759" name="Google Shape;759;p86"/>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3" name="Shape 763"/>
        <p:cNvGrpSpPr/>
        <p:nvPr/>
      </p:nvGrpSpPr>
      <p:grpSpPr>
        <a:xfrm>
          <a:off x="0" y="0"/>
          <a:ext cx="0" cy="0"/>
          <a:chOff x="0" y="0"/>
          <a:chExt cx="0" cy="0"/>
        </a:xfrm>
      </p:grpSpPr>
      <p:sp>
        <p:nvSpPr>
          <p:cNvPr id="764" name="Google Shape;764;p87"/>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categorical ( battle_type dan attacker_outcome)</a:t>
            </a:r>
            <a:endParaRPr/>
          </a:p>
          <a:p>
            <a:pPr indent="0" lvl="0" marL="0" rtl="0" algn="l">
              <a:spcBef>
                <a:spcPts val="0"/>
              </a:spcBef>
              <a:spcAft>
                <a:spcPts val="0"/>
              </a:spcAft>
              <a:buNone/>
            </a:pPr>
            <a:r>
              <a:t/>
            </a:r>
            <a:endParaRPr/>
          </a:p>
        </p:txBody>
      </p:sp>
      <p:sp>
        <p:nvSpPr>
          <p:cNvPr id="765" name="Google Shape;765;p87"/>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66" name="Google Shape;766;p87"/>
          <p:cNvSpPr txBox="1"/>
          <p:nvPr/>
        </p:nvSpPr>
        <p:spPr>
          <a:xfrm>
            <a:off x="264775" y="927600"/>
            <a:ext cx="8306400" cy="3610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Baris kode tadi menampilakan:</a:t>
            </a:r>
            <a:endParaRPr sz="1100">
              <a:solidFill>
                <a:schemeClr val="lt1"/>
              </a:solidFill>
              <a:latin typeface="Droid Serif"/>
              <a:ea typeface="Droid Serif"/>
              <a:cs typeface="Droid Serif"/>
              <a:sym typeface="Droid Serif"/>
            </a:endParaRPr>
          </a:p>
        </p:txBody>
      </p:sp>
      <p:sp>
        <p:nvSpPr>
          <p:cNvPr id="767" name="Google Shape;767;p87"/>
          <p:cNvSpPr txBox="1"/>
          <p:nvPr/>
        </p:nvSpPr>
        <p:spPr>
          <a:xfrm>
            <a:off x="4416350" y="1249600"/>
            <a:ext cx="3519300" cy="2804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Dapat dilihat bahwa data dengan nilai Categorical yang kosong terdapat pada baris ke 38.</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Maka akan diisi nilai NA ke baris 38 (Baris data yang nilainya kosong) dan kolom 4 (Kolom variabel battle_type) serta 5 (Kolom variabel attacker_outcome) variabel battlesClean.</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000">
                <a:solidFill>
                  <a:schemeClr val="lt1"/>
                </a:solidFill>
                <a:latin typeface="Droid Serif"/>
                <a:ea typeface="Droid Serif"/>
                <a:cs typeface="Droid Serif"/>
                <a:sym typeface="Droid Serif"/>
              </a:rPr>
              <a:t>Data dengan nilai kosong akan diisi dengan nilai kategori NA. Pengisian nilai kosong dapat dilakukan dengan menjalankan baris berikut:</a:t>
            </a:r>
            <a:endParaRPr sz="1000">
              <a:solidFill>
                <a:schemeClr val="lt1"/>
              </a:solidFill>
              <a:latin typeface="Droid Serif"/>
              <a:ea typeface="Droid Serif"/>
              <a:cs typeface="Droid Serif"/>
              <a:sym typeface="Droid Serif"/>
            </a:endParaRPr>
          </a:p>
          <a:p>
            <a:pPr indent="0" lvl="0" marL="0" rtl="0" algn="just">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pic>
        <p:nvPicPr>
          <p:cNvPr id="768" name="Google Shape;768;p87"/>
          <p:cNvPicPr preferRelativeResize="0"/>
          <p:nvPr/>
        </p:nvPicPr>
        <p:blipFill>
          <a:blip r:embed="rId3">
            <a:alphaModFix/>
          </a:blip>
          <a:stretch>
            <a:fillRect/>
          </a:stretch>
        </p:blipFill>
        <p:spPr>
          <a:xfrm>
            <a:off x="617575" y="1356250"/>
            <a:ext cx="3050850" cy="3571150"/>
          </a:xfrm>
          <a:prstGeom prst="rect">
            <a:avLst/>
          </a:prstGeom>
          <a:noFill/>
          <a:ln>
            <a:noFill/>
          </a:ln>
        </p:spPr>
      </p:pic>
      <p:graphicFrame>
        <p:nvGraphicFramePr>
          <p:cNvPr id="769" name="Google Shape;769;p87"/>
          <p:cNvGraphicFramePr/>
          <p:nvPr/>
        </p:nvGraphicFramePr>
        <p:xfrm>
          <a:off x="4488750" y="3684825"/>
          <a:ext cx="3000000" cy="3000000"/>
        </p:xfrm>
        <a:graphic>
          <a:graphicData uri="http://schemas.openxmlformats.org/drawingml/2006/table">
            <a:tbl>
              <a:tblPr>
                <a:noFill/>
                <a:tableStyleId>{2C5006DF-2CFD-4C7F-8A72-24CAF5A2659A}</a:tableStyleId>
              </a:tblPr>
              <a:tblGrid>
                <a:gridCol w="388892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battlesClean[</a:t>
                      </a:r>
                      <a:r>
                        <a:rPr lang="en" sz="1100">
                          <a:solidFill>
                            <a:srgbClr val="D36363"/>
                          </a:solidFill>
                          <a:highlight>
                            <a:srgbClr val="333333"/>
                          </a:highlight>
                          <a:latin typeface="Consolas"/>
                          <a:ea typeface="Consolas"/>
                          <a:cs typeface="Consolas"/>
                          <a:sym typeface="Consolas"/>
                        </a:rPr>
                        <a:t>38</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4</a:t>
                      </a:r>
                      <a:r>
                        <a:rPr lang="en" sz="1100">
                          <a:solidFill>
                            <a:srgbClr val="FFFFFF"/>
                          </a:solidFill>
                          <a:highlight>
                            <a:srgbClr val="333333"/>
                          </a:highlight>
                          <a:latin typeface="Consolas"/>
                          <a:ea typeface="Consolas"/>
                          <a:cs typeface="Consolas"/>
                          <a:sym typeface="Consolas"/>
                        </a:rPr>
                        <a:t>] &lt;- </a:t>
                      </a:r>
                      <a:r>
                        <a:rPr lang="en" sz="1100">
                          <a:solidFill>
                            <a:srgbClr val="A2FCA2"/>
                          </a:solidFill>
                          <a:highlight>
                            <a:srgbClr val="333333"/>
                          </a:highlight>
                          <a:latin typeface="Consolas"/>
                          <a:ea typeface="Consolas"/>
                          <a:cs typeface="Consolas"/>
                          <a:sym typeface="Consolas"/>
                        </a:rPr>
                        <a:t>"NA"</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battlesClean[</a:t>
                      </a:r>
                      <a:r>
                        <a:rPr lang="en" sz="1100">
                          <a:solidFill>
                            <a:srgbClr val="D36363"/>
                          </a:solidFill>
                          <a:highlight>
                            <a:srgbClr val="333333"/>
                          </a:highlight>
                          <a:latin typeface="Consolas"/>
                          <a:ea typeface="Consolas"/>
                          <a:cs typeface="Consolas"/>
                          <a:sym typeface="Consolas"/>
                        </a:rPr>
                        <a:t>38</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 &lt;- </a:t>
                      </a:r>
                      <a:r>
                        <a:rPr lang="en" sz="1100">
                          <a:solidFill>
                            <a:srgbClr val="A2FCA2"/>
                          </a:solidFill>
                          <a:highlight>
                            <a:srgbClr val="333333"/>
                          </a:highlight>
                          <a:latin typeface="Consolas"/>
                          <a:ea typeface="Consolas"/>
                          <a:cs typeface="Consolas"/>
                          <a:sym typeface="Consolas"/>
                        </a:rPr>
                        <a:t>"NA"</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770" name="Google Shape;770;p87"/>
          <p:cNvPicPr preferRelativeResize="0"/>
          <p:nvPr/>
        </p:nvPicPr>
        <p:blipFill>
          <a:blip r:embed="rId4">
            <a:alphaModFix/>
          </a:blip>
          <a:stretch>
            <a:fillRect/>
          </a:stretch>
        </p:blipFill>
        <p:spPr>
          <a:xfrm>
            <a:off x="6673850" y="4476850"/>
            <a:ext cx="1897315" cy="294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4" name="Shape 774"/>
        <p:cNvGrpSpPr/>
        <p:nvPr/>
      </p:nvGrpSpPr>
      <p:grpSpPr>
        <a:xfrm>
          <a:off x="0" y="0"/>
          <a:ext cx="0" cy="0"/>
          <a:chOff x="0" y="0"/>
          <a:chExt cx="0" cy="0"/>
        </a:xfrm>
      </p:grpSpPr>
      <p:sp>
        <p:nvSpPr>
          <p:cNvPr id="775" name="Google Shape;775;p88"/>
          <p:cNvSpPr txBox="1"/>
          <p:nvPr>
            <p:ph type="title"/>
          </p:nvPr>
        </p:nvSpPr>
        <p:spPr>
          <a:xfrm>
            <a:off x="6175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Variabel categorical ( battle_type dan attacker_outcome)</a:t>
            </a:r>
            <a:endParaRPr/>
          </a:p>
          <a:p>
            <a:pPr indent="0" lvl="0" marL="0" rtl="0" algn="l">
              <a:spcBef>
                <a:spcPts val="0"/>
              </a:spcBef>
              <a:spcAft>
                <a:spcPts val="0"/>
              </a:spcAft>
              <a:buNone/>
            </a:pPr>
            <a:r>
              <a:t/>
            </a:r>
            <a:endParaRPr/>
          </a:p>
        </p:txBody>
      </p:sp>
      <p:sp>
        <p:nvSpPr>
          <p:cNvPr id="776" name="Google Shape;776;p88"/>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777" name="Google Shape;777;p88"/>
          <p:cNvSpPr txBox="1"/>
          <p:nvPr/>
        </p:nvSpPr>
        <p:spPr>
          <a:xfrm>
            <a:off x="264775" y="927600"/>
            <a:ext cx="8306400" cy="36105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Setelah itu, lihat kembali data variabel battlesClean untuk mengecek apakah masih ada nilai yang kosong dengan menjalankan baris berikut:</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Yang akan menampilkan:</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graphicFrame>
        <p:nvGraphicFramePr>
          <p:cNvPr id="778" name="Google Shape;778;p88"/>
          <p:cNvGraphicFramePr/>
          <p:nvPr/>
        </p:nvGraphicFramePr>
        <p:xfrm>
          <a:off x="818050" y="1656550"/>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View(battlesClean)</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779" name="Google Shape;779;p88"/>
          <p:cNvPicPr preferRelativeResize="0"/>
          <p:nvPr/>
        </p:nvPicPr>
        <p:blipFill>
          <a:blip r:embed="rId3">
            <a:alphaModFix/>
          </a:blip>
          <a:stretch>
            <a:fillRect/>
          </a:stretch>
        </p:blipFill>
        <p:spPr>
          <a:xfrm>
            <a:off x="3158850" y="1725700"/>
            <a:ext cx="2717275" cy="3198450"/>
          </a:xfrm>
          <a:prstGeom prst="rect">
            <a:avLst/>
          </a:prstGeom>
          <a:noFill/>
          <a:ln>
            <a:noFill/>
          </a:ln>
        </p:spPr>
      </p:pic>
      <p:sp>
        <p:nvSpPr>
          <p:cNvPr id="780" name="Google Shape;780;p88"/>
          <p:cNvSpPr txBox="1"/>
          <p:nvPr/>
        </p:nvSpPr>
        <p:spPr>
          <a:xfrm>
            <a:off x="6102075" y="4010125"/>
            <a:ext cx="3000000" cy="813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000">
                <a:solidFill>
                  <a:schemeClr val="lt1"/>
                </a:solidFill>
                <a:latin typeface="Droid Serif"/>
                <a:ea typeface="Droid Serif"/>
                <a:cs typeface="Droid Serif"/>
                <a:sym typeface="Droid Serif"/>
              </a:rPr>
              <a:t>Sampai sini, sudah didapatkan data yang lengkap nilainya.</a:t>
            </a:r>
            <a:endParaRPr sz="1300">
              <a:solidFill>
                <a:schemeClr val="lt1"/>
              </a:solidFill>
            </a:endParaRPr>
          </a:p>
        </p:txBody>
      </p:sp>
      <p:pic>
        <p:nvPicPr>
          <p:cNvPr id="781" name="Google Shape;781;p88"/>
          <p:cNvPicPr preferRelativeResize="0"/>
          <p:nvPr/>
        </p:nvPicPr>
        <p:blipFill>
          <a:blip r:embed="rId4">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9"/>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03.2</a:t>
            </a:r>
            <a:endParaRPr sz="7900"/>
          </a:p>
        </p:txBody>
      </p:sp>
      <p:sp>
        <p:nvSpPr>
          <p:cNvPr id="787" name="Google Shape;787;p89"/>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jenis nilai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456150" y="363550"/>
            <a:ext cx="42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 Naive bayes classifier</a:t>
            </a:r>
            <a:endParaRPr/>
          </a:p>
        </p:txBody>
      </p:sp>
      <p:sp>
        <p:nvSpPr>
          <p:cNvPr id="343" name="Google Shape;343;p36"/>
          <p:cNvSpPr txBox="1"/>
          <p:nvPr>
            <p:ph idx="1" type="body"/>
          </p:nvPr>
        </p:nvSpPr>
        <p:spPr>
          <a:xfrm>
            <a:off x="4123225" y="1228975"/>
            <a:ext cx="4417200" cy="3766800"/>
          </a:xfrm>
          <a:prstGeom prst="rect">
            <a:avLst/>
          </a:prstGeom>
        </p:spPr>
        <p:txBody>
          <a:bodyPr anchorCtr="0" anchor="t" bIns="91425" lIns="91425" spcFirstLastPara="1" rIns="91425" wrap="square" tIns="91425">
            <a:noAutofit/>
          </a:bodyPr>
          <a:lstStyle/>
          <a:p>
            <a:pPr indent="0" lvl="0" marL="0" rtl="0" algn="just">
              <a:lnSpc>
                <a:spcPct val="130000"/>
              </a:lnSpc>
              <a:spcBef>
                <a:spcPts val="0"/>
              </a:spcBef>
              <a:spcAft>
                <a:spcPts val="0"/>
              </a:spcAft>
              <a:buNone/>
            </a:pPr>
            <a:r>
              <a:rPr lang="en" sz="1100">
                <a:solidFill>
                  <a:srgbClr val="666666"/>
                </a:solidFill>
                <a:latin typeface="Droid Serif"/>
                <a:ea typeface="Droid Serif"/>
                <a:cs typeface="Droid Serif"/>
                <a:sym typeface="Droid Serif"/>
              </a:rPr>
              <a:t>Naive Bayes Classifier adalah salah satu algoritma dalam pembelajaran Supervised pada Machine Learning yang berakar pada Teorema Bayes. Metode ini digunakan untuk melakukan pengklasifikasian dengan mengikuti pendekatan probabilistik, yaitu pendekatan yang memprediksi peluang di masa depan berdasarkan pengalaman di masa sebelumnya. Ciri utama dari Naïve Bayes Classifier ini adalah asumsi yg sangat kuat (naïf) akan independensi dari masing-masing kondisi / kejadian.</a:t>
            </a:r>
            <a:endParaRPr sz="1100">
              <a:solidFill>
                <a:srgbClr val="666666"/>
              </a:solidFill>
              <a:latin typeface="Droid Serif"/>
              <a:ea typeface="Droid Serif"/>
              <a:cs typeface="Droid Serif"/>
              <a:sym typeface="Droid Serif"/>
            </a:endParaRPr>
          </a:p>
          <a:p>
            <a:pPr indent="0" lvl="0" marL="0" rtl="0" algn="just">
              <a:lnSpc>
                <a:spcPct val="130000"/>
              </a:lnSpc>
              <a:spcBef>
                <a:spcPts val="0"/>
              </a:spcBef>
              <a:spcAft>
                <a:spcPts val="0"/>
              </a:spcAft>
              <a:buNone/>
            </a:pPr>
            <a:r>
              <a:rPr lang="en" sz="1100">
                <a:solidFill>
                  <a:srgbClr val="666666"/>
                </a:solidFill>
                <a:latin typeface="Droid Serif"/>
                <a:ea typeface="Droid Serif"/>
                <a:cs typeface="Droid Serif"/>
                <a:sym typeface="Droid Serif"/>
              </a:rPr>
              <a:t>Metode ini hanya membutuhkan jumlah data pelatihan ( training data ) yg kecil untuk menentukan estimasi parameter yg diperlukan dalam proses pengklasifikasian. Karena yang diasumsikan sebagai variabel independen, maka hanya varians dari suatu variabel dalam sebuah kelas yg dibutuhkan untuk menentukan klasifikasi, bukan keseluruhan dari matriks kovarians.</a:t>
            </a:r>
            <a:endParaRPr sz="1100">
              <a:solidFill>
                <a:srgbClr val="666666"/>
              </a:solidFill>
              <a:latin typeface="Droid Serif"/>
              <a:ea typeface="Droid Serif"/>
              <a:cs typeface="Droid Serif"/>
              <a:sym typeface="Droid Serif"/>
            </a:endParaRPr>
          </a:p>
          <a:p>
            <a:pPr indent="0" lvl="0" marL="0" rtl="0" algn="just">
              <a:lnSpc>
                <a:spcPct val="100000"/>
              </a:lnSpc>
              <a:spcBef>
                <a:spcPts val="0"/>
              </a:spcBef>
              <a:spcAft>
                <a:spcPts val="1600"/>
              </a:spcAft>
              <a:buNone/>
            </a:pPr>
            <a:r>
              <a:t/>
            </a:r>
            <a:endParaRPr sz="1600"/>
          </a:p>
        </p:txBody>
      </p:sp>
      <p:pic>
        <p:nvPicPr>
          <p:cNvPr id="344" name="Google Shape;344;p36"/>
          <p:cNvPicPr preferRelativeResize="0"/>
          <p:nvPr/>
        </p:nvPicPr>
        <p:blipFill>
          <a:blip r:embed="rId3">
            <a:alphaModFix/>
          </a:blip>
          <a:stretch>
            <a:fillRect/>
          </a:stretch>
        </p:blipFill>
        <p:spPr>
          <a:xfrm>
            <a:off x="456150" y="1485225"/>
            <a:ext cx="2969850" cy="2578976"/>
          </a:xfrm>
          <a:prstGeom prst="rect">
            <a:avLst/>
          </a:prstGeom>
          <a:noFill/>
          <a:ln>
            <a:noFill/>
          </a:ln>
        </p:spPr>
      </p:pic>
      <p:pic>
        <p:nvPicPr>
          <p:cNvPr id="345" name="Google Shape;345;p36"/>
          <p:cNvPicPr preferRelativeResize="0"/>
          <p:nvPr/>
        </p:nvPicPr>
        <p:blipFill>
          <a:blip r:embed="rId4">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0"/>
          <p:cNvSpPr txBox="1"/>
          <p:nvPr>
            <p:ph type="title"/>
          </p:nvPr>
        </p:nvSpPr>
        <p:spPr>
          <a:xfrm>
            <a:off x="1982747" y="1907400"/>
            <a:ext cx="23748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03.2.1</a:t>
            </a:r>
            <a:endParaRPr sz="7900"/>
          </a:p>
        </p:txBody>
      </p:sp>
      <p:sp>
        <p:nvSpPr>
          <p:cNvPr id="793" name="Google Shape;793;p90"/>
          <p:cNvSpPr txBox="1"/>
          <p:nvPr>
            <p:ph idx="2" type="title"/>
          </p:nvPr>
        </p:nvSpPr>
        <p:spPr>
          <a:xfrm>
            <a:off x="4862475" y="1953100"/>
            <a:ext cx="3653400" cy="18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Nilai Jenis Continuous Menjadi Jenis Factor / Categorical (Discretization)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91"/>
          <p:cNvSpPr txBox="1"/>
          <p:nvPr>
            <p:ph type="title"/>
          </p:nvPr>
        </p:nvSpPr>
        <p:spPr>
          <a:xfrm>
            <a:off x="411525" y="242125"/>
            <a:ext cx="4293900" cy="758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700">
                <a:latin typeface="Oswald"/>
                <a:ea typeface="Oswald"/>
                <a:cs typeface="Oswald"/>
                <a:sym typeface="Oswald"/>
              </a:rPr>
              <a:t>Konversi Nilai Jenis Continuous Menjadi Jenis Factor / Categorical (Discretization)</a:t>
            </a:r>
            <a:endParaRPr sz="3400"/>
          </a:p>
        </p:txBody>
      </p:sp>
      <p:sp>
        <p:nvSpPr>
          <p:cNvPr id="799" name="Google Shape;799;p91"/>
          <p:cNvSpPr txBox="1"/>
          <p:nvPr>
            <p:ph idx="1" type="body"/>
          </p:nvPr>
        </p:nvSpPr>
        <p:spPr>
          <a:xfrm>
            <a:off x="4123225" y="1572975"/>
            <a:ext cx="4650900" cy="2976300"/>
          </a:xfrm>
          <a:prstGeom prst="rect">
            <a:avLst/>
          </a:prstGeom>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Pada pemodelan ini, akan digunakan fungsi naiveBayes() dari Package </a:t>
            </a:r>
            <a:r>
              <a:rPr i="1" lang="en" sz="1100">
                <a:solidFill>
                  <a:srgbClr val="666666"/>
                </a:solidFill>
                <a:latin typeface="Droid Serif"/>
                <a:ea typeface="Droid Serif"/>
                <a:cs typeface="Droid Serif"/>
                <a:sym typeface="Droid Serif"/>
              </a:rPr>
              <a:t>e1071 </a:t>
            </a:r>
            <a:r>
              <a:rPr lang="en" sz="1100">
                <a:solidFill>
                  <a:srgbClr val="666666"/>
                </a:solidFill>
                <a:latin typeface="Droid Serif"/>
                <a:ea typeface="Droid Serif"/>
                <a:cs typeface="Droid Serif"/>
                <a:sym typeface="Droid Serif"/>
              </a:rPr>
              <a:t>untuk membuat model Naive Bayes Classifier-nya.</a:t>
            </a:r>
            <a:br>
              <a:rPr lang="en" sz="1100">
                <a:solidFill>
                  <a:srgbClr val="666666"/>
                </a:solidFill>
                <a:latin typeface="Droid Serif"/>
                <a:ea typeface="Droid Serif"/>
                <a:cs typeface="Droid Serif"/>
                <a:sym typeface="Droid Serif"/>
              </a:rPr>
            </a:b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Fungsi naiveBayes() hanya menerima parameter data yang berjenis nilai Factor. Nilai Factor merupakan nilai berjenis Categorical dan mempunyai beberapa Level.</a:t>
            </a:r>
            <a:br>
              <a:rPr lang="en" sz="1100">
                <a:solidFill>
                  <a:srgbClr val="666666"/>
                </a:solidFill>
                <a:latin typeface="Droid Serif"/>
                <a:ea typeface="Droid Serif"/>
                <a:cs typeface="Droid Serif"/>
                <a:sym typeface="Droid Serif"/>
              </a:rPr>
            </a:b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Jadi, variabel attacker_size dan defender_size yang berjenis nilai Continuous akan dikonversi menjadi Factor / Categorical (Discretization).</a:t>
            </a:r>
            <a:endParaRPr sz="1100">
              <a:solidFill>
                <a:srgbClr val="666666"/>
              </a:solidFill>
              <a:latin typeface="Droid Serif"/>
              <a:ea typeface="Droid Serif"/>
              <a:cs typeface="Droid Serif"/>
              <a:sym typeface="Droid Serif"/>
            </a:endParaRPr>
          </a:p>
          <a:p>
            <a:pPr indent="0" lvl="0" marL="914400" rtl="0" algn="just">
              <a:lnSpc>
                <a:spcPct val="100000"/>
              </a:lnSpc>
              <a:spcBef>
                <a:spcPts val="0"/>
              </a:spcBef>
              <a:spcAft>
                <a:spcPts val="1000"/>
              </a:spcAft>
              <a:buNone/>
            </a:pPr>
            <a:r>
              <a:t/>
            </a:r>
            <a:endParaRPr sz="1100">
              <a:solidFill>
                <a:srgbClr val="666666"/>
              </a:solidFill>
              <a:latin typeface="Droid Serif"/>
              <a:ea typeface="Droid Serif"/>
              <a:cs typeface="Droid Serif"/>
              <a:sym typeface="Droid Serif"/>
            </a:endParaRPr>
          </a:p>
        </p:txBody>
      </p:sp>
      <p:pic>
        <p:nvPicPr>
          <p:cNvPr id="800" name="Google Shape;800;p91"/>
          <p:cNvPicPr preferRelativeResize="0"/>
          <p:nvPr/>
        </p:nvPicPr>
        <p:blipFill>
          <a:blip r:embed="rId3">
            <a:alphaModFix/>
          </a:blip>
          <a:stretch>
            <a:fillRect/>
          </a:stretch>
        </p:blipFill>
        <p:spPr>
          <a:xfrm>
            <a:off x="456150" y="1485225"/>
            <a:ext cx="2969850" cy="2578976"/>
          </a:xfrm>
          <a:prstGeom prst="rect">
            <a:avLst/>
          </a:prstGeom>
          <a:noFill/>
          <a:ln>
            <a:noFill/>
          </a:ln>
        </p:spPr>
      </p:pic>
      <p:pic>
        <p:nvPicPr>
          <p:cNvPr id="801" name="Google Shape;801;p91"/>
          <p:cNvPicPr preferRelativeResize="0"/>
          <p:nvPr/>
        </p:nvPicPr>
        <p:blipFill>
          <a:blip r:embed="rId4">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5" name="Shape 805"/>
        <p:cNvGrpSpPr/>
        <p:nvPr/>
      </p:nvGrpSpPr>
      <p:grpSpPr>
        <a:xfrm>
          <a:off x="0" y="0"/>
          <a:ext cx="0" cy="0"/>
          <a:chOff x="0" y="0"/>
          <a:chExt cx="0" cy="0"/>
        </a:xfrm>
      </p:grpSpPr>
      <p:sp>
        <p:nvSpPr>
          <p:cNvPr id="806" name="Google Shape;806;p92"/>
          <p:cNvSpPr txBox="1"/>
          <p:nvPr>
            <p:ph type="title"/>
          </p:nvPr>
        </p:nvSpPr>
        <p:spPr>
          <a:xfrm>
            <a:off x="5413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nilai									attacker_size</a:t>
            </a:r>
            <a:endParaRPr/>
          </a:p>
        </p:txBody>
      </p:sp>
      <p:sp>
        <p:nvSpPr>
          <p:cNvPr id="807" name="Google Shape;807;p92"/>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808" name="Google Shape;808;p92"/>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mengkonversi variabel attacker_size, jalankan baris berikut:</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Fungsi cut() akan mengkonversikan variabel attacker_size yang asal nilainya berjenis Continuous menjadi Factor.</a:t>
            </a:r>
            <a:br>
              <a:rPr lang="en" sz="1100">
                <a:solidFill>
                  <a:schemeClr val="lt1"/>
                </a:solidFill>
                <a:latin typeface="Droid Serif"/>
                <a:ea typeface="Droid Serif"/>
                <a:cs typeface="Droid Serif"/>
                <a:sym typeface="Droid Serif"/>
              </a:rPr>
            </a:br>
            <a:endParaRPr sz="1100">
              <a:solidFill>
                <a:schemeClr val="lt1"/>
              </a:solidFill>
              <a:latin typeface="Droid Serif"/>
              <a:ea typeface="Droid Serif"/>
              <a:cs typeface="Droid Serif"/>
              <a:sym typeface="Droid Serif"/>
            </a:endParaRPr>
          </a:p>
          <a:p>
            <a:pPr indent="-298450" lvl="0" marL="457200" rtl="0" algn="l">
              <a:lnSpc>
                <a:spcPct val="130000"/>
              </a:lnSpc>
              <a:spcBef>
                <a:spcPts val="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Pada variabel attacker_size, akan dibuat 2 nilai kategori yaitu nilai “Kecil” yang mempunyai Range dari 0 (Nilai terkecil) - 3000 (Nilai median) dan nilai “Besar” yang mempunyai Range dari 3001 - 100000 (Nilai terbesar).</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graphicFrame>
        <p:nvGraphicFramePr>
          <p:cNvPr id="809" name="Google Shape;809;p92"/>
          <p:cNvGraphicFramePr/>
          <p:nvPr/>
        </p:nvGraphicFramePr>
        <p:xfrm>
          <a:off x="792363" y="1976400"/>
          <a:ext cx="3000000" cy="3000000"/>
        </p:xfrm>
        <a:graphic>
          <a:graphicData uri="http://schemas.openxmlformats.org/drawingml/2006/table">
            <a:tbl>
              <a:tblPr>
                <a:noFill/>
                <a:tableStyleId>{2C5006DF-2CFD-4C7F-8A72-24CAF5A2659A}</a:tableStyleId>
              </a:tblPr>
              <a:tblGrid>
                <a:gridCol w="50040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battlesClean$attacker_size &lt;- cut(battlesClean$attacker_size, breaks = c(</a:t>
                      </a:r>
                      <a:r>
                        <a:rPr lang="en" sz="1100">
                          <a:solidFill>
                            <a:srgbClr val="D36363"/>
                          </a:solidFill>
                          <a:highlight>
                            <a:srgbClr val="333333"/>
                          </a:highlight>
                          <a:latin typeface="Consolas"/>
                          <a:ea typeface="Consolas"/>
                          <a:cs typeface="Consolas"/>
                          <a:sym typeface="Consolas"/>
                        </a:rPr>
                        <a:t>0</a:t>
                      </a: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3000</a:t>
                      </a: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100000</a:t>
                      </a:r>
                      <a:r>
                        <a:rPr lang="en" sz="1100">
                          <a:solidFill>
                            <a:srgbClr val="FFFFFF"/>
                          </a:solidFill>
                          <a:highlight>
                            <a:srgbClr val="333333"/>
                          </a:highlight>
                          <a:latin typeface="Consolas"/>
                          <a:ea typeface="Consolas"/>
                          <a:cs typeface="Consolas"/>
                          <a:sym typeface="Consolas"/>
                        </a:rPr>
                        <a:t>), labels = c(</a:t>
                      </a:r>
                      <a:r>
                        <a:rPr lang="en" sz="1100">
                          <a:solidFill>
                            <a:srgbClr val="A2FCA2"/>
                          </a:solidFill>
                          <a:highlight>
                            <a:srgbClr val="333333"/>
                          </a:highlight>
                          <a:latin typeface="Consolas"/>
                          <a:ea typeface="Consolas"/>
                          <a:cs typeface="Consolas"/>
                          <a:sym typeface="Consolas"/>
                        </a:rPr>
                        <a:t>"Kecil"</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"Besar"</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810" name="Google Shape;810;p92"/>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4" name="Shape 814"/>
        <p:cNvGrpSpPr/>
        <p:nvPr/>
      </p:nvGrpSpPr>
      <p:grpSpPr>
        <a:xfrm>
          <a:off x="0" y="0"/>
          <a:ext cx="0" cy="0"/>
          <a:chOff x="0" y="0"/>
          <a:chExt cx="0" cy="0"/>
        </a:xfrm>
      </p:grpSpPr>
      <p:sp>
        <p:nvSpPr>
          <p:cNvPr id="815" name="Google Shape;815;p93"/>
          <p:cNvSpPr txBox="1"/>
          <p:nvPr>
            <p:ph type="title"/>
          </p:nvPr>
        </p:nvSpPr>
        <p:spPr>
          <a:xfrm>
            <a:off x="5413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nilai									attacker_size</a:t>
            </a:r>
            <a:endParaRPr/>
          </a:p>
        </p:txBody>
      </p:sp>
      <p:sp>
        <p:nvSpPr>
          <p:cNvPr id="816" name="Google Shape;816;p93"/>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817" name="Google Shape;817;p93"/>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melihat nilai variabel attacker_size yang telah dikonversi menjadi nilai Factor, dapat dilihat struktur variabel attacker_size dengan menjalankan baris berikut:</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Yang akan menampilkan:</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Dapat dilihat bahwa variabel attacker_size sudah dikonversi menjadi variabel berjenis nilai Factor.</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graphicFrame>
        <p:nvGraphicFramePr>
          <p:cNvPr id="818" name="Google Shape;818;p93"/>
          <p:cNvGraphicFramePr/>
          <p:nvPr/>
        </p:nvGraphicFramePr>
        <p:xfrm>
          <a:off x="731575" y="2175225"/>
          <a:ext cx="3000000" cy="3000000"/>
        </p:xfrm>
        <a:graphic>
          <a:graphicData uri="http://schemas.openxmlformats.org/drawingml/2006/table">
            <a:tbl>
              <a:tblPr>
                <a:noFill/>
                <a:tableStyleId>{2C5006DF-2CFD-4C7F-8A72-24CAF5A2659A}</a:tableStyleId>
              </a:tblPr>
              <a:tblGrid>
                <a:gridCol w="3206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str(battlesClean$attacker_size)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819" name="Google Shape;819;p93"/>
          <p:cNvPicPr preferRelativeResize="0"/>
          <p:nvPr/>
        </p:nvPicPr>
        <p:blipFill>
          <a:blip r:embed="rId3">
            <a:alphaModFix/>
          </a:blip>
          <a:stretch>
            <a:fillRect/>
          </a:stretch>
        </p:blipFill>
        <p:spPr>
          <a:xfrm>
            <a:off x="731575" y="3212200"/>
            <a:ext cx="4581525" cy="171450"/>
          </a:xfrm>
          <a:prstGeom prst="rect">
            <a:avLst/>
          </a:prstGeom>
          <a:noFill/>
          <a:ln>
            <a:noFill/>
          </a:ln>
        </p:spPr>
      </p:pic>
      <p:pic>
        <p:nvPicPr>
          <p:cNvPr id="820" name="Google Shape;820;p93"/>
          <p:cNvPicPr preferRelativeResize="0"/>
          <p:nvPr/>
        </p:nvPicPr>
        <p:blipFill>
          <a:blip r:embed="rId4">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4" name="Shape 824"/>
        <p:cNvGrpSpPr/>
        <p:nvPr/>
      </p:nvGrpSpPr>
      <p:grpSpPr>
        <a:xfrm>
          <a:off x="0" y="0"/>
          <a:ext cx="0" cy="0"/>
          <a:chOff x="0" y="0"/>
          <a:chExt cx="0" cy="0"/>
        </a:xfrm>
      </p:grpSpPr>
      <p:sp>
        <p:nvSpPr>
          <p:cNvPr id="825" name="Google Shape;825;p94"/>
          <p:cNvSpPr txBox="1"/>
          <p:nvPr>
            <p:ph type="title"/>
          </p:nvPr>
        </p:nvSpPr>
        <p:spPr>
          <a:xfrm>
            <a:off x="5413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nilai									DEfender_size</a:t>
            </a:r>
            <a:endParaRPr/>
          </a:p>
        </p:txBody>
      </p:sp>
      <p:sp>
        <p:nvSpPr>
          <p:cNvPr id="826" name="Google Shape;826;p94"/>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827" name="Google Shape;827;p94"/>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mengkonversi variabel defender_size, jalankan baris berikut:</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Fungsi cut() akan mengkonversikan variabel defender_size yang asal nilainya berjenis Continuous menjadi Factor.</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Pada variabel defender_size, akan dibuat 2 nilai kategori yaitu nilai “Kecil” yang mempunyai Range dari 0 (Nilai terkecil) - 5000 (Nilai median) dan nilai “Besar” yang mempunyai Range dari 5001 - 20000 (Nilai terbesar).</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graphicFrame>
        <p:nvGraphicFramePr>
          <p:cNvPr id="828" name="Google Shape;828;p94"/>
          <p:cNvGraphicFramePr/>
          <p:nvPr/>
        </p:nvGraphicFramePr>
        <p:xfrm>
          <a:off x="753463" y="2028275"/>
          <a:ext cx="3000000" cy="3000000"/>
        </p:xfrm>
        <a:graphic>
          <a:graphicData uri="http://schemas.openxmlformats.org/drawingml/2006/table">
            <a:tbl>
              <a:tblPr>
                <a:noFill/>
                <a:tableStyleId>{2C5006DF-2CFD-4C7F-8A72-24CAF5A2659A}</a:tableStyleId>
              </a:tblPr>
              <a:tblGrid>
                <a:gridCol w="50818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battlesClean$defender_size &lt;- cut(battlesClean$defender_size, breaks = c(</a:t>
                      </a:r>
                      <a:r>
                        <a:rPr lang="en" sz="1100">
                          <a:solidFill>
                            <a:srgbClr val="D36363"/>
                          </a:solidFill>
                          <a:highlight>
                            <a:srgbClr val="333333"/>
                          </a:highlight>
                          <a:latin typeface="Consolas"/>
                          <a:ea typeface="Consolas"/>
                          <a:cs typeface="Consolas"/>
                          <a:sym typeface="Consolas"/>
                        </a:rPr>
                        <a:t>0,5000,20000</a:t>
                      </a:r>
                      <a:r>
                        <a:rPr lang="en" sz="1100">
                          <a:solidFill>
                            <a:srgbClr val="FFFFFF"/>
                          </a:solidFill>
                          <a:highlight>
                            <a:srgbClr val="333333"/>
                          </a:highlight>
                          <a:latin typeface="Consolas"/>
                          <a:ea typeface="Consolas"/>
                          <a:cs typeface="Consolas"/>
                          <a:sym typeface="Consolas"/>
                        </a:rPr>
                        <a:t>), labels = c(</a:t>
                      </a:r>
                      <a:r>
                        <a:rPr lang="en" sz="1100">
                          <a:solidFill>
                            <a:srgbClr val="A2FCA2"/>
                          </a:solidFill>
                          <a:highlight>
                            <a:srgbClr val="333333"/>
                          </a:highlight>
                          <a:latin typeface="Consolas"/>
                          <a:ea typeface="Consolas"/>
                          <a:cs typeface="Consolas"/>
                          <a:sym typeface="Consolas"/>
                        </a:rPr>
                        <a:t>"Kecil"</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"Besar"</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829" name="Google Shape;829;p94"/>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3" name="Shape 833"/>
        <p:cNvGrpSpPr/>
        <p:nvPr/>
      </p:nvGrpSpPr>
      <p:grpSpPr>
        <a:xfrm>
          <a:off x="0" y="0"/>
          <a:ext cx="0" cy="0"/>
          <a:chOff x="0" y="0"/>
          <a:chExt cx="0" cy="0"/>
        </a:xfrm>
      </p:grpSpPr>
      <p:sp>
        <p:nvSpPr>
          <p:cNvPr id="834" name="Google Shape;834;p95"/>
          <p:cNvSpPr txBox="1"/>
          <p:nvPr>
            <p:ph type="title"/>
          </p:nvPr>
        </p:nvSpPr>
        <p:spPr>
          <a:xfrm>
            <a:off x="541375" y="354900"/>
            <a:ext cx="813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nilai									DEfender_size</a:t>
            </a:r>
            <a:endParaRPr/>
          </a:p>
        </p:txBody>
      </p:sp>
      <p:sp>
        <p:nvSpPr>
          <p:cNvPr id="835" name="Google Shape;835;p95"/>
          <p:cNvSpPr txBox="1"/>
          <p:nvPr/>
        </p:nvSpPr>
        <p:spPr>
          <a:xfrm>
            <a:off x="206500" y="927600"/>
            <a:ext cx="6175800" cy="3477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t/>
            </a:r>
            <a:endParaRPr sz="1000">
              <a:solidFill>
                <a:schemeClr val="lt1"/>
              </a:solidFill>
              <a:latin typeface="Droid Serif"/>
              <a:ea typeface="Droid Serif"/>
              <a:cs typeface="Droid Serif"/>
              <a:sym typeface="Droid Serif"/>
            </a:endParaRPr>
          </a:p>
        </p:txBody>
      </p:sp>
      <p:sp>
        <p:nvSpPr>
          <p:cNvPr id="836" name="Google Shape;836;p95"/>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melihat nilai variabel defender_size yang telah dikonversi menjadi nilai Factor, dapat dilihat struktur variabel defender_size dengan menjalankan baris berikut:</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Yang akan menampilkan:</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Dapat dilihat bahwa variabel defender_size sudah dikonversi menjadi variabel berjenis nilai Factor.</a:t>
            </a:r>
            <a:endParaRPr sz="1100">
              <a:solidFill>
                <a:schemeClr val="lt1"/>
              </a:solidFill>
              <a:latin typeface="Droid Serif"/>
              <a:ea typeface="Droid Serif"/>
              <a:cs typeface="Droid Serif"/>
              <a:sym typeface="Droid Serif"/>
            </a:endParaRPr>
          </a:p>
        </p:txBody>
      </p:sp>
      <p:graphicFrame>
        <p:nvGraphicFramePr>
          <p:cNvPr id="837" name="Google Shape;837;p95"/>
          <p:cNvGraphicFramePr/>
          <p:nvPr/>
        </p:nvGraphicFramePr>
        <p:xfrm>
          <a:off x="766175" y="2166575"/>
          <a:ext cx="3000000" cy="3000000"/>
        </p:xfrm>
        <a:graphic>
          <a:graphicData uri="http://schemas.openxmlformats.org/drawingml/2006/table">
            <a:tbl>
              <a:tblPr>
                <a:noFill/>
                <a:tableStyleId>{2C5006DF-2CFD-4C7F-8A72-24CAF5A2659A}</a:tableStyleId>
              </a:tblPr>
              <a:tblGrid>
                <a:gridCol w="278242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str(battlesClean$defender_size)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838" name="Google Shape;838;p95"/>
          <p:cNvPicPr preferRelativeResize="0"/>
          <p:nvPr/>
        </p:nvPicPr>
        <p:blipFill>
          <a:blip r:embed="rId3">
            <a:alphaModFix/>
          </a:blip>
          <a:stretch>
            <a:fillRect/>
          </a:stretch>
        </p:blipFill>
        <p:spPr>
          <a:xfrm>
            <a:off x="766175" y="3194925"/>
            <a:ext cx="4581525" cy="171450"/>
          </a:xfrm>
          <a:prstGeom prst="rect">
            <a:avLst/>
          </a:prstGeom>
          <a:noFill/>
          <a:ln>
            <a:noFill/>
          </a:ln>
        </p:spPr>
      </p:pic>
      <p:pic>
        <p:nvPicPr>
          <p:cNvPr id="839" name="Google Shape;839;p95"/>
          <p:cNvPicPr preferRelativeResize="0"/>
          <p:nvPr/>
        </p:nvPicPr>
        <p:blipFill>
          <a:blip r:embed="rId4">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6"/>
          <p:cNvSpPr txBox="1"/>
          <p:nvPr>
            <p:ph type="title"/>
          </p:nvPr>
        </p:nvSpPr>
        <p:spPr>
          <a:xfrm>
            <a:off x="1714500" y="1907400"/>
            <a:ext cx="26430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03.2.2</a:t>
            </a:r>
            <a:endParaRPr sz="7900"/>
          </a:p>
        </p:txBody>
      </p:sp>
      <p:sp>
        <p:nvSpPr>
          <p:cNvPr id="845" name="Google Shape;845;p96"/>
          <p:cNvSpPr txBox="1"/>
          <p:nvPr>
            <p:ph idx="2" type="title"/>
          </p:nvPr>
        </p:nvSpPr>
        <p:spPr>
          <a:xfrm>
            <a:off x="4862475" y="1953100"/>
            <a:ext cx="3653400" cy="11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Konversi Nilai Jenis Char Menjadi Jenis Factor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97"/>
          <p:cNvSpPr txBox="1"/>
          <p:nvPr>
            <p:ph type="title"/>
          </p:nvPr>
        </p:nvSpPr>
        <p:spPr>
          <a:xfrm>
            <a:off x="621250" y="311300"/>
            <a:ext cx="42939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Oswald"/>
                <a:ea typeface="Oswald"/>
                <a:cs typeface="Oswald"/>
                <a:sym typeface="Oswald"/>
              </a:rPr>
              <a:t>Konversi Nilai Jenis Char Menjadi Jenis Factor </a:t>
            </a:r>
            <a:endParaRPr sz="3500"/>
          </a:p>
        </p:txBody>
      </p:sp>
      <p:sp>
        <p:nvSpPr>
          <p:cNvPr id="851" name="Google Shape;851;p97"/>
          <p:cNvSpPr txBox="1"/>
          <p:nvPr>
            <p:ph idx="1" type="body"/>
          </p:nvPr>
        </p:nvSpPr>
        <p:spPr>
          <a:xfrm>
            <a:off x="4201025" y="1832300"/>
            <a:ext cx="4417200" cy="2671500"/>
          </a:xfrm>
          <a:prstGeom prst="rect">
            <a:avLst/>
          </a:prstGeom>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Seperti yang telah disebutkan sebelumnya bahwa fungsi naiveBayes() hanya menerima nilai Factor.</a:t>
            </a:r>
            <a:br>
              <a:rPr lang="en" sz="1100">
                <a:solidFill>
                  <a:srgbClr val="666666"/>
                </a:solidFill>
                <a:latin typeface="Droid Serif"/>
                <a:ea typeface="Droid Serif"/>
                <a:cs typeface="Droid Serif"/>
                <a:sym typeface="Droid Serif"/>
              </a:rPr>
            </a:br>
            <a:endParaRPr sz="1100">
              <a:solidFill>
                <a:srgbClr val="666666"/>
              </a:solidFill>
              <a:latin typeface="Droid Serif"/>
              <a:ea typeface="Droid Serif"/>
              <a:cs typeface="Droid Serif"/>
              <a:sym typeface="Droid Serif"/>
            </a:endParaRPr>
          </a:p>
          <a:p>
            <a:pPr indent="-298450" lvl="0" marL="457200" rtl="0" algn="l">
              <a:lnSpc>
                <a:spcPct val="130000"/>
              </a:lnSpc>
              <a:spcBef>
                <a:spcPts val="0"/>
              </a:spcBef>
              <a:spcAft>
                <a:spcPts val="0"/>
              </a:spcAft>
              <a:buClr>
                <a:srgbClr val="666666"/>
              </a:buClr>
              <a:buSzPts val="1100"/>
              <a:buFont typeface="Droid Serif"/>
              <a:buChar char="●"/>
            </a:pPr>
            <a:r>
              <a:rPr lang="en" sz="1100">
                <a:solidFill>
                  <a:srgbClr val="666666"/>
                </a:solidFill>
                <a:latin typeface="Droid Serif"/>
                <a:ea typeface="Droid Serif"/>
                <a:cs typeface="Droid Serif"/>
                <a:sym typeface="Droid Serif"/>
              </a:rPr>
              <a:t>Oleh karena itu, variabel battle_type dan attacker_outcome yang nilainya berjenis Char harus dikonversi menjadi nilai Factor.</a:t>
            </a:r>
            <a:endParaRPr sz="1100">
              <a:solidFill>
                <a:srgbClr val="666666"/>
              </a:solidFill>
              <a:latin typeface="Droid Serif"/>
              <a:ea typeface="Droid Serif"/>
              <a:cs typeface="Droid Serif"/>
              <a:sym typeface="Droid Serif"/>
            </a:endParaRPr>
          </a:p>
          <a:p>
            <a:pPr indent="0" lvl="0" marL="0" rtl="0" algn="just">
              <a:lnSpc>
                <a:spcPct val="100000"/>
              </a:lnSpc>
              <a:spcBef>
                <a:spcPts val="0"/>
              </a:spcBef>
              <a:spcAft>
                <a:spcPts val="1000"/>
              </a:spcAft>
              <a:buNone/>
            </a:pPr>
            <a:r>
              <a:t/>
            </a:r>
            <a:endParaRPr sz="1100">
              <a:solidFill>
                <a:srgbClr val="666666"/>
              </a:solidFill>
              <a:latin typeface="Droid Serif"/>
              <a:ea typeface="Droid Serif"/>
              <a:cs typeface="Droid Serif"/>
              <a:sym typeface="Droid Serif"/>
            </a:endParaRPr>
          </a:p>
        </p:txBody>
      </p:sp>
      <p:pic>
        <p:nvPicPr>
          <p:cNvPr id="852" name="Google Shape;852;p97"/>
          <p:cNvPicPr preferRelativeResize="0"/>
          <p:nvPr/>
        </p:nvPicPr>
        <p:blipFill>
          <a:blip r:embed="rId3">
            <a:alphaModFix/>
          </a:blip>
          <a:stretch>
            <a:fillRect/>
          </a:stretch>
        </p:blipFill>
        <p:spPr>
          <a:xfrm>
            <a:off x="456150" y="1485225"/>
            <a:ext cx="2969850" cy="2578976"/>
          </a:xfrm>
          <a:prstGeom prst="rect">
            <a:avLst/>
          </a:prstGeom>
          <a:noFill/>
          <a:ln>
            <a:noFill/>
          </a:ln>
        </p:spPr>
      </p:pic>
      <p:pic>
        <p:nvPicPr>
          <p:cNvPr id="853" name="Google Shape;853;p97"/>
          <p:cNvPicPr preferRelativeResize="0"/>
          <p:nvPr/>
        </p:nvPicPr>
        <p:blipFill>
          <a:blip r:embed="rId4">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8"/>
          <p:cNvSpPr txBox="1"/>
          <p:nvPr>
            <p:ph type="title"/>
          </p:nvPr>
        </p:nvSpPr>
        <p:spPr>
          <a:xfrm>
            <a:off x="164250" y="320550"/>
            <a:ext cx="48927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latin typeface="Oswald"/>
                <a:ea typeface="Oswald"/>
                <a:cs typeface="Oswald"/>
                <a:sym typeface="Oswald"/>
              </a:rPr>
              <a:t>Konversi Nilai Jenis Char Menjadi Jenis Factor</a:t>
            </a:r>
            <a:endParaRPr sz="3000"/>
          </a:p>
          <a:p>
            <a:pPr indent="0" lvl="0" marL="0" rtl="0" algn="l">
              <a:spcBef>
                <a:spcPts val="0"/>
              </a:spcBef>
              <a:spcAft>
                <a:spcPts val="0"/>
              </a:spcAft>
              <a:buNone/>
            </a:pPr>
            <a:r>
              <a:t/>
            </a:r>
            <a:endParaRPr sz="2700"/>
          </a:p>
        </p:txBody>
      </p:sp>
      <p:sp>
        <p:nvSpPr>
          <p:cNvPr id="859" name="Google Shape;859;p98"/>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Untuk konversi nilai variabel battle_type dan attacker_outcome yang nilainya berjenis Char menjadi nilai Factor, dapat dijalankan baris berikut:</a:t>
            </a:r>
            <a:endParaRPr sz="1100">
              <a:solidFill>
                <a:schemeClr val="lt1"/>
              </a:solidFill>
              <a:latin typeface="Droid Serif"/>
              <a:ea typeface="Droid Serif"/>
              <a:cs typeface="Droid Serif"/>
              <a:sym typeface="Droid Serif"/>
            </a:endParaRPr>
          </a:p>
          <a:p>
            <a:pPr indent="0" lvl="0" marL="914400" rtl="0" algn="just">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914400" rtl="0" algn="just">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914400" rtl="0" algn="just">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just">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Kemudian periksa apakah variabel battle_type dan attacker_outcome sudah berjenis Factor dengan menjalankan baris berikut:</a:t>
            </a:r>
            <a:endParaRPr sz="1100">
              <a:solidFill>
                <a:schemeClr val="lt1"/>
              </a:solidFill>
              <a:latin typeface="Droid Serif"/>
              <a:ea typeface="Droid Serif"/>
              <a:cs typeface="Droid Serif"/>
              <a:sym typeface="Droid Serif"/>
            </a:endParaRPr>
          </a:p>
          <a:p>
            <a:pPr indent="0" lvl="0" marL="457200" rtl="0" algn="just">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graphicFrame>
        <p:nvGraphicFramePr>
          <p:cNvPr id="860" name="Google Shape;860;p98"/>
          <p:cNvGraphicFramePr/>
          <p:nvPr/>
        </p:nvGraphicFramePr>
        <p:xfrm>
          <a:off x="806200" y="2163375"/>
          <a:ext cx="3000000" cy="3000000"/>
        </p:xfrm>
        <a:graphic>
          <a:graphicData uri="http://schemas.openxmlformats.org/drawingml/2006/table">
            <a:tbl>
              <a:tblPr>
                <a:noFill/>
                <a:tableStyleId>{2C5006DF-2CFD-4C7F-8A72-24CAF5A2659A}</a:tableStyleId>
              </a:tblPr>
              <a:tblGrid>
                <a:gridCol w="5942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battlesClean$battle_type &lt;- as.factor(battlesClean$battle_type)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battlesClean$attacker_outcome &lt;- as.factor(battlesClean$attacker_outcome)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graphicFrame>
        <p:nvGraphicFramePr>
          <p:cNvPr id="861" name="Google Shape;861;p98"/>
          <p:cNvGraphicFramePr/>
          <p:nvPr/>
        </p:nvGraphicFramePr>
        <p:xfrm>
          <a:off x="854850" y="3768050"/>
          <a:ext cx="3000000" cy="3000000"/>
        </p:xfrm>
        <a:graphic>
          <a:graphicData uri="http://schemas.openxmlformats.org/drawingml/2006/table">
            <a:tbl>
              <a:tblPr>
                <a:noFill/>
                <a:tableStyleId>{2C5006DF-2CFD-4C7F-8A72-24CAF5A2659A}</a:tableStyleId>
              </a:tblPr>
              <a:tblGrid>
                <a:gridCol w="38802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str(battlesClean$battle_type)</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str(battlesClean$attacker_outcome)</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862" name="Google Shape;862;p98"/>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9"/>
          <p:cNvSpPr txBox="1"/>
          <p:nvPr>
            <p:ph type="title"/>
          </p:nvPr>
        </p:nvSpPr>
        <p:spPr>
          <a:xfrm>
            <a:off x="164250" y="320550"/>
            <a:ext cx="48927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latin typeface="Oswald"/>
                <a:ea typeface="Oswald"/>
                <a:cs typeface="Oswald"/>
                <a:sym typeface="Oswald"/>
              </a:rPr>
              <a:t>Konversi Nilai Jenis Char Menjadi Jenis Factor</a:t>
            </a:r>
            <a:endParaRPr sz="3000"/>
          </a:p>
          <a:p>
            <a:pPr indent="0" lvl="0" marL="0" rtl="0" algn="l">
              <a:spcBef>
                <a:spcPts val="0"/>
              </a:spcBef>
              <a:spcAft>
                <a:spcPts val="0"/>
              </a:spcAft>
              <a:buNone/>
            </a:pPr>
            <a:r>
              <a:t/>
            </a:r>
            <a:endParaRPr sz="2700"/>
          </a:p>
        </p:txBody>
      </p:sp>
      <p:sp>
        <p:nvSpPr>
          <p:cNvPr id="868" name="Google Shape;868;p99"/>
          <p:cNvSpPr txBox="1"/>
          <p:nvPr/>
        </p:nvSpPr>
        <p:spPr>
          <a:xfrm>
            <a:off x="206500" y="1322625"/>
            <a:ext cx="8481300" cy="3215400"/>
          </a:xfrm>
          <a:prstGeom prst="rect">
            <a:avLst/>
          </a:prstGeom>
          <a:noFill/>
          <a:ln>
            <a:noFill/>
          </a:ln>
        </p:spPr>
        <p:txBody>
          <a:bodyPr anchorCtr="0" anchor="t" bIns="91425" lIns="91425" spcFirstLastPara="1" rIns="91425" wrap="square" tIns="91425">
            <a:noAutofit/>
          </a:bodyPr>
          <a:lstStyle/>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Baris kode tadi menampilakan:</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rPr lang="en" sz="1100">
                <a:solidFill>
                  <a:schemeClr val="lt1"/>
                </a:solidFill>
                <a:latin typeface="Droid Serif"/>
                <a:ea typeface="Droid Serif"/>
                <a:cs typeface="Droid Serif"/>
                <a:sym typeface="Droid Serif"/>
              </a:rPr>
              <a:t>Dan</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a:p>
            <a:pPr indent="-298450" lvl="0" marL="457200" rtl="0" algn="l">
              <a:lnSpc>
                <a:spcPct val="130000"/>
              </a:lnSpc>
              <a:spcBef>
                <a:spcPts val="1000"/>
              </a:spcBef>
              <a:spcAft>
                <a:spcPts val="0"/>
              </a:spcAft>
              <a:buClr>
                <a:schemeClr val="lt1"/>
              </a:buClr>
              <a:buSzPts val="1100"/>
              <a:buFont typeface="Droid Serif"/>
              <a:buChar char="●"/>
            </a:pPr>
            <a:r>
              <a:rPr lang="en" sz="1100">
                <a:solidFill>
                  <a:schemeClr val="lt1"/>
                </a:solidFill>
                <a:latin typeface="Droid Serif"/>
                <a:ea typeface="Droid Serif"/>
                <a:cs typeface="Droid Serif"/>
                <a:sym typeface="Droid Serif"/>
              </a:rPr>
              <a:t>Dapat dilihat bahwa variabel battle_type dan attacker_outcome sudah dikonversi menjadi variabel berjenis nilai Factor.</a:t>
            </a:r>
            <a:endParaRPr sz="11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t/>
            </a:r>
            <a:endParaRPr sz="1100">
              <a:solidFill>
                <a:schemeClr val="lt1"/>
              </a:solidFill>
              <a:latin typeface="Droid Serif"/>
              <a:ea typeface="Droid Serif"/>
              <a:cs typeface="Droid Serif"/>
              <a:sym typeface="Droid Serif"/>
            </a:endParaRPr>
          </a:p>
        </p:txBody>
      </p:sp>
      <p:pic>
        <p:nvPicPr>
          <p:cNvPr id="869" name="Google Shape;869;p99"/>
          <p:cNvPicPr preferRelativeResize="0"/>
          <p:nvPr/>
        </p:nvPicPr>
        <p:blipFill>
          <a:blip r:embed="rId3">
            <a:alphaModFix/>
          </a:blip>
          <a:stretch>
            <a:fillRect/>
          </a:stretch>
        </p:blipFill>
        <p:spPr>
          <a:xfrm>
            <a:off x="740225" y="2010625"/>
            <a:ext cx="4638675" cy="219075"/>
          </a:xfrm>
          <a:prstGeom prst="rect">
            <a:avLst/>
          </a:prstGeom>
          <a:noFill/>
          <a:ln>
            <a:noFill/>
          </a:ln>
        </p:spPr>
      </p:pic>
      <p:pic>
        <p:nvPicPr>
          <p:cNvPr id="870" name="Google Shape;870;p99"/>
          <p:cNvPicPr preferRelativeResize="0"/>
          <p:nvPr/>
        </p:nvPicPr>
        <p:blipFill>
          <a:blip r:embed="rId4">
            <a:alphaModFix/>
          </a:blip>
          <a:stretch>
            <a:fillRect/>
          </a:stretch>
        </p:blipFill>
        <p:spPr>
          <a:xfrm>
            <a:off x="773563" y="3022050"/>
            <a:ext cx="4724400" cy="171450"/>
          </a:xfrm>
          <a:prstGeom prst="rect">
            <a:avLst/>
          </a:prstGeom>
          <a:noFill/>
          <a:ln>
            <a:noFill/>
          </a:ln>
        </p:spPr>
      </p:pic>
      <p:pic>
        <p:nvPicPr>
          <p:cNvPr id="871" name="Google Shape;871;p99"/>
          <p:cNvPicPr preferRelativeResize="0"/>
          <p:nvPr/>
        </p:nvPicPr>
        <p:blipFill>
          <a:blip r:embed="rId5">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456150" y="363550"/>
            <a:ext cx="42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 Naive bayes classifier</a:t>
            </a:r>
            <a:endParaRPr/>
          </a:p>
        </p:txBody>
      </p:sp>
      <p:sp>
        <p:nvSpPr>
          <p:cNvPr id="351" name="Google Shape;351;p37"/>
          <p:cNvSpPr txBox="1"/>
          <p:nvPr>
            <p:ph idx="1" type="body"/>
          </p:nvPr>
        </p:nvSpPr>
        <p:spPr>
          <a:xfrm>
            <a:off x="4123225" y="1228975"/>
            <a:ext cx="4417200" cy="37668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SzPts val="1600"/>
              <a:buChar char="●"/>
            </a:pPr>
            <a:r>
              <a:rPr lang="en" sz="1600"/>
              <a:t>Naive Bayes Classifier (NBC) merupakan salah satu metode dalam Supervised Learning.</a:t>
            </a:r>
            <a:endParaRPr sz="1600"/>
          </a:p>
          <a:p>
            <a:pPr indent="-330200" lvl="0" marL="457200" rtl="0" algn="just">
              <a:lnSpc>
                <a:spcPct val="100000"/>
              </a:lnSpc>
              <a:spcBef>
                <a:spcPts val="1000"/>
              </a:spcBef>
              <a:spcAft>
                <a:spcPts val="0"/>
              </a:spcAft>
              <a:buSzPts val="1600"/>
              <a:buChar char="●"/>
            </a:pPr>
            <a:r>
              <a:rPr lang="en" sz="1600"/>
              <a:t>NBC digunakan untuk </a:t>
            </a:r>
            <a:r>
              <a:rPr lang="en" sz="1600"/>
              <a:t>melakukan pengklasifikasian terhadap variabel independen dengan mengikuti pendekatan peluang probabilistik.</a:t>
            </a:r>
            <a:endParaRPr sz="1600"/>
          </a:p>
          <a:p>
            <a:pPr indent="-330200" lvl="0" marL="457200" rtl="0" algn="just">
              <a:lnSpc>
                <a:spcPct val="100000"/>
              </a:lnSpc>
              <a:spcBef>
                <a:spcPts val="1000"/>
              </a:spcBef>
              <a:spcAft>
                <a:spcPts val="1000"/>
              </a:spcAft>
              <a:buSzPts val="1600"/>
              <a:buChar char="●"/>
            </a:pPr>
            <a:r>
              <a:rPr lang="en" sz="1600"/>
              <a:t>Metode NBC hanya membutuhkan Training Set yang kecil.</a:t>
            </a:r>
            <a:endParaRPr sz="1600"/>
          </a:p>
        </p:txBody>
      </p:sp>
      <p:pic>
        <p:nvPicPr>
          <p:cNvPr id="352" name="Google Shape;352;p37"/>
          <p:cNvPicPr preferRelativeResize="0"/>
          <p:nvPr/>
        </p:nvPicPr>
        <p:blipFill>
          <a:blip r:embed="rId3">
            <a:alphaModFix/>
          </a:blip>
          <a:stretch>
            <a:fillRect/>
          </a:stretch>
        </p:blipFill>
        <p:spPr>
          <a:xfrm>
            <a:off x="456150" y="1485225"/>
            <a:ext cx="2969850" cy="2578976"/>
          </a:xfrm>
          <a:prstGeom prst="rect">
            <a:avLst/>
          </a:prstGeom>
          <a:noFill/>
          <a:ln>
            <a:noFill/>
          </a:ln>
        </p:spPr>
      </p:pic>
      <p:pic>
        <p:nvPicPr>
          <p:cNvPr id="353" name="Google Shape;353;p37"/>
          <p:cNvPicPr preferRelativeResize="0"/>
          <p:nvPr/>
        </p:nvPicPr>
        <p:blipFill>
          <a:blip r:embed="rId4">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00"/>
          <p:cNvSpPr txBox="1"/>
          <p:nvPr>
            <p:ph idx="2" type="title"/>
          </p:nvPr>
        </p:nvSpPr>
        <p:spPr>
          <a:xfrm>
            <a:off x="1756200" y="1992750"/>
            <a:ext cx="4920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pemodelan dan evaluasi model</a:t>
            </a:r>
            <a:endParaRPr/>
          </a:p>
        </p:txBody>
      </p:sp>
      <p:sp>
        <p:nvSpPr>
          <p:cNvPr id="877" name="Google Shape;877;p100"/>
          <p:cNvSpPr txBox="1"/>
          <p:nvPr>
            <p:ph idx="1" type="subTitle"/>
          </p:nvPr>
        </p:nvSpPr>
        <p:spPr>
          <a:xfrm>
            <a:off x="1756199" y="2446525"/>
            <a:ext cx="3171600" cy="5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Preparing the Data Set for Modelling</a:t>
            </a:r>
            <a:endParaRPr/>
          </a:p>
        </p:txBody>
      </p:sp>
      <p:sp>
        <p:nvSpPr>
          <p:cNvPr id="878" name="Google Shape;878;p100"/>
          <p:cNvSpPr txBox="1"/>
          <p:nvPr>
            <p:ph type="title"/>
          </p:nvPr>
        </p:nvSpPr>
        <p:spPr>
          <a:xfrm>
            <a:off x="75872" y="1907400"/>
            <a:ext cx="1799100" cy="132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01"/>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04.1</a:t>
            </a:r>
            <a:endParaRPr sz="7900"/>
          </a:p>
        </p:txBody>
      </p:sp>
      <p:sp>
        <p:nvSpPr>
          <p:cNvPr id="884" name="Google Shape;884;p101"/>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pembagian data</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02"/>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pembagian data</a:t>
            </a:r>
            <a:endParaRPr/>
          </a:p>
        </p:txBody>
      </p:sp>
      <p:sp>
        <p:nvSpPr>
          <p:cNvPr id="890" name="Google Shape;890;p102"/>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Set yang dimiliki akan dibagi menjadi Training Set dan Test Set.</a:t>
            </a:r>
            <a:endParaRPr/>
          </a:p>
          <a:p>
            <a:pPr indent="-342900" lvl="0" marL="457200" rtl="0" algn="l">
              <a:spcBef>
                <a:spcPts val="1000"/>
              </a:spcBef>
              <a:spcAft>
                <a:spcPts val="0"/>
              </a:spcAft>
              <a:buSzPts val="1800"/>
              <a:buChar char="●"/>
            </a:pPr>
            <a:r>
              <a:rPr lang="en"/>
              <a:t>Pembagian data akan dilakukan dengan ratio pembagian sebesar 75% : 25%.</a:t>
            </a:r>
            <a:endParaRPr/>
          </a:p>
          <a:p>
            <a:pPr indent="-342900" lvl="0" marL="457200" rtl="0" algn="l">
              <a:spcBef>
                <a:spcPts val="1000"/>
              </a:spcBef>
              <a:spcAft>
                <a:spcPts val="1000"/>
              </a:spcAft>
              <a:buSzPts val="1800"/>
              <a:buChar char="●"/>
            </a:pPr>
            <a:r>
              <a:rPr lang="en"/>
              <a:t>75% untuk Training Set dan 25% untuk Test Set.</a:t>
            </a:r>
            <a:endParaRPr/>
          </a:p>
        </p:txBody>
      </p:sp>
      <p:pic>
        <p:nvPicPr>
          <p:cNvPr id="891" name="Google Shape;891;p102"/>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03"/>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pembagian data</a:t>
            </a:r>
            <a:endParaRPr/>
          </a:p>
        </p:txBody>
      </p:sp>
      <p:sp>
        <p:nvSpPr>
          <p:cNvPr id="897" name="Google Shape;897;p103"/>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Untuk membagi Data Set menjadi Training dan Test Set, jalankan baris berikut: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Fungsi createDataPartition() akan membagi Data Set menjadi Training Set sebesar 75% dan Test Set sebesar 25%.</a:t>
            </a:r>
            <a:endParaRPr/>
          </a:p>
        </p:txBody>
      </p:sp>
      <p:graphicFrame>
        <p:nvGraphicFramePr>
          <p:cNvPr id="898" name="Google Shape;898;p103"/>
          <p:cNvGraphicFramePr/>
          <p:nvPr/>
        </p:nvGraphicFramePr>
        <p:xfrm>
          <a:off x="1063650" y="2014350"/>
          <a:ext cx="3000000" cy="3000000"/>
        </p:xfrm>
        <a:graphic>
          <a:graphicData uri="http://schemas.openxmlformats.org/drawingml/2006/table">
            <a:tbl>
              <a:tblPr>
                <a:noFill/>
                <a:tableStyleId>{2C5006DF-2CFD-4C7F-8A72-24CAF5A2659A}</a:tableStyleId>
              </a:tblPr>
              <a:tblGrid>
                <a:gridCol w="595312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indxTrain &lt;- createDataPartition(y = battlesClean$attacker_outcome,p = </a:t>
                      </a:r>
                      <a:r>
                        <a:rPr lang="en" sz="1100">
                          <a:solidFill>
                            <a:srgbClr val="D36363"/>
                          </a:solidFill>
                          <a:highlight>
                            <a:srgbClr val="333333"/>
                          </a:highlight>
                          <a:latin typeface="Consolas"/>
                          <a:ea typeface="Consolas"/>
                          <a:cs typeface="Consolas"/>
                          <a:sym typeface="Consolas"/>
                        </a:rPr>
                        <a:t>0.75</a:t>
                      </a:r>
                      <a:r>
                        <a:rPr lang="en" sz="1100">
                          <a:solidFill>
                            <a:srgbClr val="FFFFFF"/>
                          </a:solidFill>
                          <a:highlight>
                            <a:srgbClr val="333333"/>
                          </a:highlight>
                          <a:latin typeface="Consolas"/>
                          <a:ea typeface="Consolas"/>
                          <a:cs typeface="Consolas"/>
                          <a:sym typeface="Consolas"/>
                        </a:rPr>
                        <a:t>,list = </a:t>
                      </a:r>
                      <a:r>
                        <a:rPr lang="en" sz="1100">
                          <a:solidFill>
                            <a:srgbClr val="FCC28C"/>
                          </a:solidFill>
                          <a:highlight>
                            <a:srgbClr val="333333"/>
                          </a:highlight>
                          <a:latin typeface="Consolas"/>
                          <a:ea typeface="Consolas"/>
                          <a:cs typeface="Consolas"/>
                          <a:sym typeface="Consolas"/>
                        </a:rPr>
                        <a:t>FALSE</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training &lt;- battlesClean[indxTrain,]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testing &lt;- battlesClean[-indxTrain,] </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899" name="Google Shape;899;p103"/>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04"/>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04.2</a:t>
            </a:r>
            <a:endParaRPr sz="7900"/>
          </a:p>
        </p:txBody>
      </p:sp>
      <p:sp>
        <p:nvSpPr>
          <p:cNvPr id="905" name="Google Shape;905;p104"/>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pemodelan naive bayes classifier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05"/>
          <p:cNvSpPr txBox="1"/>
          <p:nvPr>
            <p:ph type="title"/>
          </p:nvPr>
        </p:nvSpPr>
        <p:spPr>
          <a:xfrm>
            <a:off x="614175" y="355125"/>
            <a:ext cx="426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pemodelan naive bayes classifier</a:t>
            </a:r>
            <a:endParaRPr sz="2300"/>
          </a:p>
        </p:txBody>
      </p:sp>
      <p:sp>
        <p:nvSpPr>
          <p:cNvPr id="911" name="Google Shape;911;p105"/>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Pertama, m</a:t>
            </a:r>
            <a:r>
              <a:rPr lang="en"/>
              <a:t>asukan data Training ke dalam model Naive Bayes Classifier dengan menjalankan fungsi berikut:</a:t>
            </a:r>
            <a:endParaRPr/>
          </a:p>
          <a:p>
            <a:pPr indent="0" lvl="0" marL="457200" rtl="0" algn="l">
              <a:spcBef>
                <a:spcPts val="1600"/>
              </a:spcBef>
              <a:spcAft>
                <a:spcPts val="1600"/>
              </a:spcAft>
              <a:buNone/>
            </a:pPr>
            <a:r>
              <a:t/>
            </a:r>
            <a:endParaRPr/>
          </a:p>
        </p:txBody>
      </p:sp>
      <p:graphicFrame>
        <p:nvGraphicFramePr>
          <p:cNvPr id="912" name="Google Shape;912;p105"/>
          <p:cNvGraphicFramePr/>
          <p:nvPr/>
        </p:nvGraphicFramePr>
        <p:xfrm>
          <a:off x="1174275" y="2014500"/>
          <a:ext cx="3000000" cy="3000000"/>
        </p:xfrm>
        <a:graphic>
          <a:graphicData uri="http://schemas.openxmlformats.org/drawingml/2006/table">
            <a:tbl>
              <a:tblPr>
                <a:noFill/>
                <a:tableStyleId>{2C5006DF-2CFD-4C7F-8A72-24CAF5A2659A}</a:tableStyleId>
              </a:tblPr>
              <a:tblGrid>
                <a:gridCol w="70768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model &lt;- naiveBayes(attacker_outcome ~  attacker_size + defender_size + battle_type, data = training) </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pic>
        <p:nvPicPr>
          <p:cNvPr id="913" name="Google Shape;913;p105"/>
          <p:cNvPicPr preferRelativeResize="0"/>
          <p:nvPr/>
        </p:nvPicPr>
        <p:blipFill>
          <a:blip r:embed="rId3">
            <a:alphaModFix/>
          </a:blip>
          <a:stretch>
            <a:fillRect/>
          </a:stretch>
        </p:blipFill>
        <p:spPr>
          <a:xfrm>
            <a:off x="418600" y="4520075"/>
            <a:ext cx="1897315" cy="2940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06"/>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pemodelan naive bayes classifier</a:t>
            </a:r>
            <a:endParaRPr/>
          </a:p>
        </p:txBody>
      </p:sp>
      <p:sp>
        <p:nvSpPr>
          <p:cNvPr id="919" name="Google Shape;919;p106"/>
          <p:cNvSpPr txBox="1"/>
          <p:nvPr>
            <p:ph idx="1" type="body"/>
          </p:nvPr>
        </p:nvSpPr>
        <p:spPr>
          <a:xfrm>
            <a:off x="536575" y="1166000"/>
            <a:ext cx="7894200" cy="48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Berikut deskripsi model yang dibangun dari Training Set:</a:t>
            </a:r>
            <a:endParaRPr/>
          </a:p>
        </p:txBody>
      </p:sp>
      <p:pic>
        <p:nvPicPr>
          <p:cNvPr id="920" name="Google Shape;920;p106"/>
          <p:cNvPicPr preferRelativeResize="0"/>
          <p:nvPr/>
        </p:nvPicPr>
        <p:blipFill>
          <a:blip r:embed="rId3">
            <a:alphaModFix/>
          </a:blip>
          <a:stretch>
            <a:fillRect/>
          </a:stretch>
        </p:blipFill>
        <p:spPr>
          <a:xfrm>
            <a:off x="1049375" y="1646375"/>
            <a:ext cx="4173600" cy="3365800"/>
          </a:xfrm>
          <a:prstGeom prst="rect">
            <a:avLst/>
          </a:prstGeom>
          <a:noFill/>
          <a:ln>
            <a:noFill/>
          </a:ln>
        </p:spPr>
      </p:pic>
      <p:pic>
        <p:nvPicPr>
          <p:cNvPr id="921" name="Google Shape;921;p106"/>
          <p:cNvPicPr preferRelativeResize="0"/>
          <p:nvPr/>
        </p:nvPicPr>
        <p:blipFill>
          <a:blip r:embed="rId4">
            <a:alphaModFix/>
          </a:blip>
          <a:stretch>
            <a:fillRect/>
          </a:stretch>
        </p:blipFill>
        <p:spPr>
          <a:xfrm>
            <a:off x="6902000" y="4582400"/>
            <a:ext cx="1897315" cy="294075"/>
          </a:xfrm>
          <a:prstGeom prst="rect">
            <a:avLst/>
          </a:prstGeom>
          <a:noFill/>
          <a:ln>
            <a:noFill/>
          </a:ln>
        </p:spPr>
      </p:pic>
      <p:sp>
        <p:nvSpPr>
          <p:cNvPr id="922" name="Google Shape;922;p106"/>
          <p:cNvSpPr txBox="1"/>
          <p:nvPr/>
        </p:nvSpPr>
        <p:spPr>
          <a:xfrm>
            <a:off x="5430775" y="1829275"/>
            <a:ext cx="3368700" cy="1914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lt1"/>
              </a:buClr>
              <a:buSzPts val="1600"/>
              <a:buFont typeface="Montserrat"/>
              <a:buChar char="●"/>
            </a:pPr>
            <a:r>
              <a:rPr lang="en" sz="1600">
                <a:solidFill>
                  <a:schemeClr val="lt1"/>
                </a:solidFill>
                <a:latin typeface="Montserrat"/>
                <a:ea typeface="Montserrat"/>
                <a:cs typeface="Montserrat"/>
                <a:sym typeface="Montserrat"/>
              </a:rPr>
              <a:t>Dari deskripsi model tersebut dapat dilihat nilai Conditional Probabilities pada masing-masing nilai variabel.</a:t>
            </a:r>
            <a:endParaRPr sz="12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7"/>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pemodelan naive bayes classifier</a:t>
            </a:r>
            <a:endParaRPr/>
          </a:p>
        </p:txBody>
      </p:sp>
      <p:sp>
        <p:nvSpPr>
          <p:cNvPr id="928" name="Google Shape;928;p107"/>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Langkah selanjutnya adalah melakukan evaluasi terhadap model.</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08"/>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04.3</a:t>
            </a:r>
            <a:endParaRPr sz="7900"/>
          </a:p>
        </p:txBody>
      </p:sp>
      <p:sp>
        <p:nvSpPr>
          <p:cNvPr id="934" name="Google Shape;934;p108"/>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09"/>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
        <p:nvSpPr>
          <p:cNvPr id="940" name="Google Shape;940;p109"/>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Untuk mengevaluasi model, Test Set akan dimasukkan ke dalam model yang telah dibangun menggunakan Training Set dengan menjalankan baris berikut:</a:t>
            </a:r>
            <a:endParaRPr/>
          </a:p>
        </p:txBody>
      </p:sp>
      <p:graphicFrame>
        <p:nvGraphicFramePr>
          <p:cNvPr id="941" name="Google Shape;941;p109"/>
          <p:cNvGraphicFramePr/>
          <p:nvPr/>
        </p:nvGraphicFramePr>
        <p:xfrm>
          <a:off x="1094800" y="2317750"/>
          <a:ext cx="3000000" cy="3000000"/>
        </p:xfrm>
        <a:graphic>
          <a:graphicData uri="http://schemas.openxmlformats.org/drawingml/2006/table">
            <a:tbl>
              <a:tblPr>
                <a:noFill/>
                <a:tableStyleId>{2C5006DF-2CFD-4C7F-8A72-24CAF5A2659A}</a:tableStyleId>
              </a:tblPr>
              <a:tblGrid>
                <a:gridCol w="3477275"/>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predict(model, testing, type = </a:t>
                      </a:r>
                      <a:r>
                        <a:rPr lang="en" sz="1100">
                          <a:solidFill>
                            <a:srgbClr val="A2FCA2"/>
                          </a:solidFill>
                          <a:highlight>
                            <a:srgbClr val="333333"/>
                          </a:highlight>
                          <a:latin typeface="Consolas"/>
                          <a:ea typeface="Consolas"/>
                          <a:cs typeface="Consolas"/>
                          <a:sym typeface="Consolas"/>
                        </a:rPr>
                        <a:t>"raw"</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1836375" y="375050"/>
            <a:ext cx="42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359" name="Google Shape;359;p38"/>
          <p:cNvSpPr txBox="1"/>
          <p:nvPr>
            <p:ph idx="1" type="body"/>
          </p:nvPr>
        </p:nvSpPr>
        <p:spPr>
          <a:xfrm>
            <a:off x="4123225" y="1228975"/>
            <a:ext cx="4767300" cy="3766800"/>
          </a:xfrm>
          <a:prstGeom prst="rect">
            <a:avLst/>
          </a:prstGeom>
        </p:spPr>
        <p:txBody>
          <a:bodyPr anchorCtr="0" anchor="t" bIns="91425" lIns="91425" spcFirstLastPara="1" rIns="91425" wrap="square" tIns="91425">
            <a:noAutofit/>
          </a:bodyPr>
          <a:lstStyle/>
          <a:p>
            <a:pPr indent="0" lvl="0" marL="0" rtl="0" algn="just">
              <a:lnSpc>
                <a:spcPct val="130000"/>
              </a:lnSpc>
              <a:spcBef>
                <a:spcPts val="1000"/>
              </a:spcBef>
              <a:spcAft>
                <a:spcPts val="0"/>
              </a:spcAft>
              <a:buNone/>
            </a:pPr>
            <a:r>
              <a:rPr lang="en" sz="1100">
                <a:solidFill>
                  <a:srgbClr val="666666"/>
                </a:solidFill>
                <a:latin typeface="Droid Serif"/>
                <a:ea typeface="Droid Serif"/>
                <a:cs typeface="Droid Serif"/>
                <a:sym typeface="Droid Serif"/>
              </a:rPr>
              <a:t>Data Set yang digunakan adalah Data Set yang berisi informasi seputar seri novel Game of Thrones karya George R. R. Martin. Data Sets ini dibuat oleh Myles O’Neill dan dapat diunduh dari </a:t>
            </a:r>
            <a:r>
              <a:rPr lang="en" sz="1100" u="sng">
                <a:solidFill>
                  <a:srgbClr val="1155CC"/>
                </a:solidFill>
                <a:latin typeface="Droid Serif"/>
                <a:ea typeface="Droid Serif"/>
                <a:cs typeface="Droid Serif"/>
                <a:sym typeface="Droid Serif"/>
                <a:hlinkClick r:id="rId3">
                  <a:extLst>
                    <a:ext uri="{A12FA001-AC4F-418D-AE19-62706E023703}">
                      <ahyp:hlinkClr val="tx"/>
                    </a:ext>
                  </a:extLst>
                </a:hlinkClick>
              </a:rPr>
              <a:t>https://www.kaggle.com/mylesoneill/game-of-thrones</a:t>
            </a:r>
            <a:r>
              <a:rPr lang="en" sz="1100">
                <a:solidFill>
                  <a:srgbClr val="666666"/>
                </a:solidFill>
                <a:latin typeface="Droid Serif"/>
                <a:ea typeface="Droid Serif"/>
                <a:cs typeface="Droid Serif"/>
                <a:sym typeface="Droid Serif"/>
              </a:rPr>
              <a:t>. Data Set ini terdiri dari 3 sub Data Set yang masing-masing memiliki beragam informasi seputar seri novel Game of Thrones. Di model yang akan kami bangun, akan digunakan Data Set battles.csv yang berisi informasi terkait pertempuran yang terjadi pada seri novel Game of Thrones.</a:t>
            </a:r>
            <a:endParaRPr sz="1100">
              <a:solidFill>
                <a:srgbClr val="666666"/>
              </a:solidFill>
              <a:latin typeface="Droid Serif"/>
              <a:ea typeface="Droid Serif"/>
              <a:cs typeface="Droid Serif"/>
              <a:sym typeface="Droid Serif"/>
            </a:endParaRPr>
          </a:p>
          <a:p>
            <a:pPr indent="0" lvl="0" marL="0" rtl="0" algn="just">
              <a:lnSpc>
                <a:spcPct val="130000"/>
              </a:lnSpc>
              <a:spcBef>
                <a:spcPts val="1000"/>
              </a:spcBef>
              <a:spcAft>
                <a:spcPts val="0"/>
              </a:spcAft>
              <a:buNone/>
            </a:pPr>
            <a:r>
              <a:rPr lang="en" sz="1100">
                <a:solidFill>
                  <a:srgbClr val="666666"/>
                </a:solidFill>
                <a:latin typeface="Droid Serif"/>
                <a:ea typeface="Droid Serif"/>
                <a:cs typeface="Droid Serif"/>
                <a:sym typeface="Droid Serif"/>
              </a:rPr>
              <a:t>Data Set battles.csv Myles O’Neill, berisi detail seperti nama pertempuran, tahun pertempuran, nama kerajaan yang menyerang dan hal lainnya yang berhubungan dengan pertempuran pada seri novel Game of Thrones.</a:t>
            </a:r>
            <a:endParaRPr sz="1100">
              <a:solidFill>
                <a:srgbClr val="666666"/>
              </a:solidFill>
              <a:latin typeface="Droid Serif"/>
              <a:ea typeface="Droid Serif"/>
              <a:cs typeface="Droid Serif"/>
              <a:sym typeface="Droid Serif"/>
            </a:endParaRPr>
          </a:p>
          <a:p>
            <a:pPr indent="0" lvl="0" marL="0" rtl="0" algn="just">
              <a:lnSpc>
                <a:spcPct val="100000"/>
              </a:lnSpc>
              <a:spcBef>
                <a:spcPts val="0"/>
              </a:spcBef>
              <a:spcAft>
                <a:spcPts val="1600"/>
              </a:spcAft>
              <a:buNone/>
            </a:pPr>
            <a:r>
              <a:t/>
            </a:r>
            <a:endParaRPr sz="1100">
              <a:solidFill>
                <a:srgbClr val="666666"/>
              </a:solidFill>
              <a:latin typeface="Droid Serif"/>
              <a:ea typeface="Droid Serif"/>
              <a:cs typeface="Droid Serif"/>
              <a:sym typeface="Droid Serif"/>
            </a:endParaRPr>
          </a:p>
        </p:txBody>
      </p:sp>
      <p:pic>
        <p:nvPicPr>
          <p:cNvPr id="360" name="Google Shape;360;p38"/>
          <p:cNvPicPr preferRelativeResize="0"/>
          <p:nvPr/>
        </p:nvPicPr>
        <p:blipFill>
          <a:blip r:embed="rId4">
            <a:alphaModFix/>
          </a:blip>
          <a:stretch>
            <a:fillRect/>
          </a:stretch>
        </p:blipFill>
        <p:spPr>
          <a:xfrm>
            <a:off x="456150" y="1485225"/>
            <a:ext cx="2969850" cy="2578976"/>
          </a:xfrm>
          <a:prstGeom prst="rect">
            <a:avLst/>
          </a:prstGeom>
          <a:noFill/>
          <a:ln>
            <a:noFill/>
          </a:ln>
        </p:spPr>
      </p:pic>
      <p:pic>
        <p:nvPicPr>
          <p:cNvPr id="361" name="Google Shape;361;p38"/>
          <p:cNvPicPr preferRelativeResize="0"/>
          <p:nvPr/>
        </p:nvPicPr>
        <p:blipFill>
          <a:blip r:embed="rId5">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10"/>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
        <p:nvSpPr>
          <p:cNvPr id="947" name="Google Shape;947;p110"/>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Yang akan menampilkan semua nilai probabilitas hasil pertempuran (Menang, kalah dan NA) Test Set, seperti berikut:</a:t>
            </a:r>
            <a:endParaRPr/>
          </a:p>
        </p:txBody>
      </p:sp>
      <p:pic>
        <p:nvPicPr>
          <p:cNvPr id="948" name="Google Shape;948;p110"/>
          <p:cNvPicPr preferRelativeResize="0"/>
          <p:nvPr/>
        </p:nvPicPr>
        <p:blipFill>
          <a:blip r:embed="rId3">
            <a:alphaModFix/>
          </a:blip>
          <a:stretch>
            <a:fillRect/>
          </a:stretch>
        </p:blipFill>
        <p:spPr>
          <a:xfrm>
            <a:off x="1083450" y="1969100"/>
            <a:ext cx="3957900" cy="1715853"/>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11"/>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
        <p:nvSpPr>
          <p:cNvPr id="954" name="Google Shape;954;p111"/>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Untuk melihat hasil klasifikasi Test Set yang lebih sederhana, jalankan baris berikut:</a:t>
            </a:r>
            <a:endParaRPr/>
          </a:p>
        </p:txBody>
      </p:sp>
      <p:graphicFrame>
        <p:nvGraphicFramePr>
          <p:cNvPr id="955" name="Google Shape;955;p111"/>
          <p:cNvGraphicFramePr/>
          <p:nvPr/>
        </p:nvGraphicFramePr>
        <p:xfrm>
          <a:off x="1060725" y="2017775"/>
          <a:ext cx="3000000" cy="3000000"/>
        </p:xfrm>
        <a:graphic>
          <a:graphicData uri="http://schemas.openxmlformats.org/drawingml/2006/table">
            <a:tbl>
              <a:tblPr>
                <a:noFill/>
                <a:tableStyleId>{2C5006DF-2CFD-4C7F-8A72-24CAF5A2659A}</a:tableStyleId>
              </a:tblPr>
              <a:tblGrid>
                <a:gridCol w="19050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predict(model, testing)</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12"/>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
        <p:nvSpPr>
          <p:cNvPr id="961" name="Google Shape;961;p112"/>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Baris tadi </a:t>
            </a:r>
            <a:r>
              <a:rPr lang="en"/>
              <a:t>akan menampilkan: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Detail di atas menunjukkan hasil klasifikasi Test Set.</a:t>
            </a:r>
            <a:endParaRPr/>
          </a:p>
          <a:p>
            <a:pPr indent="-342900" lvl="0" marL="457200" rtl="0" algn="l">
              <a:spcBef>
                <a:spcPts val="1000"/>
              </a:spcBef>
              <a:spcAft>
                <a:spcPts val="0"/>
              </a:spcAft>
              <a:buSzPts val="1800"/>
              <a:buChar char="●"/>
            </a:pPr>
            <a:r>
              <a:rPr lang="en"/>
              <a:t>Kolom pertama menunjukkan hasil klasifikasi data Test Set baris pertama, kolom kedua menunjukkan hasil klasifikasi data Test Set baris kedua dan seterusnya sampai data Test Set kesembilan (Test Set terdiri dari 9 observasi).</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pic>
        <p:nvPicPr>
          <p:cNvPr id="962" name="Google Shape;962;p112"/>
          <p:cNvPicPr preferRelativeResize="0"/>
          <p:nvPr/>
        </p:nvPicPr>
        <p:blipFill>
          <a:blip r:embed="rId3">
            <a:alphaModFix/>
          </a:blip>
          <a:stretch>
            <a:fillRect/>
          </a:stretch>
        </p:blipFill>
        <p:spPr>
          <a:xfrm>
            <a:off x="1159225" y="1631750"/>
            <a:ext cx="3816150" cy="4266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13"/>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
        <p:nvSpPr>
          <p:cNvPr id="968" name="Google Shape;968;p113"/>
          <p:cNvSpPr txBox="1"/>
          <p:nvPr>
            <p:ph idx="1" type="body"/>
          </p:nvPr>
        </p:nvSpPr>
        <p:spPr>
          <a:xfrm>
            <a:off x="536575" y="1166000"/>
            <a:ext cx="789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Selanjutnya, untuk melihat detail yang lebih rinci, lihat Confusion Matrix dari hasil prediksi tersebut dengan menjalankan baris berikut:</a:t>
            </a:r>
            <a:endParaRPr/>
          </a:p>
        </p:txBody>
      </p:sp>
      <p:graphicFrame>
        <p:nvGraphicFramePr>
          <p:cNvPr id="969" name="Google Shape;969;p113"/>
          <p:cNvGraphicFramePr/>
          <p:nvPr/>
        </p:nvGraphicFramePr>
        <p:xfrm>
          <a:off x="1106150" y="2287000"/>
          <a:ext cx="3000000" cy="3000000"/>
        </p:xfrm>
        <a:graphic>
          <a:graphicData uri="http://schemas.openxmlformats.org/drawingml/2006/table">
            <a:tbl>
              <a:tblPr>
                <a:noFill/>
                <a:tableStyleId>{2C5006DF-2CFD-4C7F-8A72-24CAF5A2659A}</a:tableStyleId>
              </a:tblPr>
              <a:tblGrid>
                <a:gridCol w="4737900"/>
              </a:tblGrid>
              <a:tr h="12700">
                <a:tc>
                  <a:txBody>
                    <a:bodyPr/>
                    <a:lstStyle/>
                    <a:p>
                      <a:pPr indent="0" lvl="0" marL="0" rtl="0" algn="l">
                        <a:lnSpc>
                          <a:spcPct val="115000"/>
                        </a:lnSpc>
                        <a:spcBef>
                          <a:spcPts val="0"/>
                        </a:spcBef>
                        <a:spcAft>
                          <a:spcPts val="0"/>
                        </a:spcAft>
                        <a:buNone/>
                      </a:pPr>
                      <a:r>
                        <a:rPr lang="en" sz="1100">
                          <a:solidFill>
                            <a:srgbClr val="FFFFFF"/>
                          </a:solidFill>
                          <a:highlight>
                            <a:srgbClr val="333333"/>
                          </a:highlight>
                          <a:latin typeface="Consolas"/>
                          <a:ea typeface="Consolas"/>
                          <a:cs typeface="Consolas"/>
                          <a:sym typeface="Consolas"/>
                        </a:rPr>
                        <a:t>confusionMatrix(table(predict(model, testing), testing[,</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a:t>
                      </a:r>
                      <a:endParaRPr sz="1100">
                        <a:solidFill>
                          <a:srgbClr val="666666"/>
                        </a:solidFill>
                        <a:latin typeface="Droid Serif"/>
                        <a:ea typeface="Droid Serif"/>
                        <a:cs typeface="Droid Serif"/>
                        <a:sym typeface="Droid Serif"/>
                      </a:endParaRPr>
                    </a:p>
                  </a:txBody>
                  <a:tcPr marT="63500" marB="63500" marR="63500" marL="63500">
                    <a:solidFill>
                      <a:srgbClr val="333333"/>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14"/>
          <p:cNvSpPr txBox="1"/>
          <p:nvPr>
            <p:ph type="title"/>
          </p:nvPr>
        </p:nvSpPr>
        <p:spPr>
          <a:xfrm>
            <a:off x="614175" y="355125"/>
            <a:ext cx="395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Evaluasi Model</a:t>
            </a:r>
            <a:endParaRPr/>
          </a:p>
        </p:txBody>
      </p:sp>
      <p:sp>
        <p:nvSpPr>
          <p:cNvPr id="975" name="Google Shape;975;p114"/>
          <p:cNvSpPr txBox="1"/>
          <p:nvPr>
            <p:ph idx="1" type="body"/>
          </p:nvPr>
        </p:nvSpPr>
        <p:spPr>
          <a:xfrm>
            <a:off x="536575" y="1166000"/>
            <a:ext cx="7894200" cy="40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Yang akan menampilkan:</a:t>
            </a:r>
            <a:endParaRPr/>
          </a:p>
        </p:txBody>
      </p:sp>
      <p:pic>
        <p:nvPicPr>
          <p:cNvPr id="976" name="Google Shape;976;p114"/>
          <p:cNvPicPr preferRelativeResize="0"/>
          <p:nvPr/>
        </p:nvPicPr>
        <p:blipFill>
          <a:blip r:embed="rId3">
            <a:alphaModFix/>
          </a:blip>
          <a:stretch>
            <a:fillRect/>
          </a:stretch>
        </p:blipFill>
        <p:spPr>
          <a:xfrm>
            <a:off x="1242400" y="1571700"/>
            <a:ext cx="3381375" cy="3524250"/>
          </a:xfrm>
          <a:prstGeom prst="rect">
            <a:avLst/>
          </a:prstGeom>
          <a:noFill/>
          <a:ln>
            <a:noFill/>
          </a:ln>
        </p:spPr>
      </p:pic>
      <p:sp>
        <p:nvSpPr>
          <p:cNvPr id="977" name="Google Shape;977;p114"/>
          <p:cNvSpPr txBox="1"/>
          <p:nvPr/>
        </p:nvSpPr>
        <p:spPr>
          <a:xfrm>
            <a:off x="5098075" y="1260325"/>
            <a:ext cx="3894600" cy="3712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Font typeface="Montserrat"/>
              <a:buChar char="●"/>
            </a:pPr>
            <a:r>
              <a:rPr lang="en">
                <a:solidFill>
                  <a:schemeClr val="lt1"/>
                </a:solidFill>
                <a:latin typeface="Montserrat"/>
                <a:ea typeface="Montserrat"/>
                <a:cs typeface="Montserrat"/>
                <a:sym typeface="Montserrat"/>
              </a:rPr>
              <a:t>Dapat dilihat bahwa terdapat 1 kesalahan yang dibuat oleh model ini dimana seharusnya 1 data tersebut diklasifikasikan ke dalam kategori menang tapi model justru mengklasifikasikannya ke dalam kategori kalah.</a:t>
            </a:r>
            <a:endParaRPr>
              <a:solidFill>
                <a:schemeClr val="lt1"/>
              </a:solidFill>
              <a:latin typeface="Montserrat"/>
              <a:ea typeface="Montserrat"/>
              <a:cs typeface="Montserrat"/>
              <a:sym typeface="Montserrat"/>
            </a:endParaRPr>
          </a:p>
          <a:p>
            <a:pPr indent="-317500" lvl="0" marL="457200" rtl="0" algn="l">
              <a:lnSpc>
                <a:spcPct val="115000"/>
              </a:lnSpc>
              <a:spcBef>
                <a:spcPts val="1000"/>
              </a:spcBef>
              <a:spcAft>
                <a:spcPts val="1000"/>
              </a:spcAft>
              <a:buClr>
                <a:schemeClr val="lt1"/>
              </a:buClr>
              <a:buSzPts val="1400"/>
              <a:buFont typeface="Montserrat"/>
              <a:buChar char="●"/>
            </a:pPr>
            <a:r>
              <a:rPr lang="en">
                <a:solidFill>
                  <a:schemeClr val="lt1"/>
                </a:solidFill>
                <a:latin typeface="Montserrat"/>
                <a:ea typeface="Montserrat"/>
                <a:cs typeface="Montserrat"/>
                <a:sym typeface="Montserrat"/>
              </a:rPr>
              <a:t>Dapat dilihat juga akurasi dari model di atas adalah sebesar 0.8889. Selain itu terdapat detail seperti Sensitivity dan Specificity setiap kategori.</a:t>
            </a:r>
            <a:endParaRPr sz="10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15"/>
          <p:cNvSpPr txBox="1"/>
          <p:nvPr>
            <p:ph type="title"/>
          </p:nvPr>
        </p:nvSpPr>
        <p:spPr>
          <a:xfrm>
            <a:off x="2558584" y="1907400"/>
            <a:ext cx="1799100" cy="13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900"/>
              <a:t>04.4</a:t>
            </a:r>
            <a:endParaRPr sz="7900"/>
          </a:p>
        </p:txBody>
      </p:sp>
      <p:sp>
        <p:nvSpPr>
          <p:cNvPr id="983" name="Google Shape;983;p115"/>
          <p:cNvSpPr txBox="1"/>
          <p:nvPr>
            <p:ph idx="2" type="title"/>
          </p:nvPr>
        </p:nvSpPr>
        <p:spPr>
          <a:xfrm>
            <a:off x="4862475" y="1953100"/>
            <a:ext cx="365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16"/>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referensi</a:t>
            </a:r>
            <a:endParaRPr/>
          </a:p>
        </p:txBody>
      </p:sp>
      <p:sp>
        <p:nvSpPr>
          <p:cNvPr id="989" name="Google Shape;989;p116"/>
          <p:cNvSpPr txBox="1"/>
          <p:nvPr>
            <p:ph idx="1" type="subTitle"/>
          </p:nvPr>
        </p:nvSpPr>
        <p:spPr>
          <a:xfrm>
            <a:off x="1712975" y="1325838"/>
            <a:ext cx="1765800" cy="26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 Tutorial</a:t>
            </a:r>
            <a:endParaRPr/>
          </a:p>
        </p:txBody>
      </p:sp>
      <p:sp>
        <p:nvSpPr>
          <p:cNvPr id="990" name="Google Shape;990;p116"/>
          <p:cNvSpPr txBox="1"/>
          <p:nvPr>
            <p:ph idx="2" type="subTitle"/>
          </p:nvPr>
        </p:nvSpPr>
        <p:spPr>
          <a:xfrm>
            <a:off x="1712975" y="1626075"/>
            <a:ext cx="6717900" cy="125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A Step By Step Guide To Implement Naive Bayes In R</a:t>
            </a:r>
            <a:endParaRPr/>
          </a:p>
          <a:p>
            <a:pPr indent="-342900" lvl="0" marL="457200" rtl="0" algn="l">
              <a:spcBef>
                <a:spcPts val="0"/>
              </a:spcBef>
              <a:spcAft>
                <a:spcPts val="0"/>
              </a:spcAft>
              <a:buSzPts val="1800"/>
              <a:buChar char="●"/>
            </a:pPr>
            <a:r>
              <a:rPr lang="en" u="sng">
                <a:solidFill>
                  <a:schemeClr val="hlink"/>
                </a:solidFill>
                <a:hlinkClick r:id="rId4"/>
              </a:rPr>
              <a:t>Lab 6 Naive Bayes Lending Club</a:t>
            </a:r>
            <a:endParaRPr/>
          </a:p>
          <a:p>
            <a:pPr indent="-342900" lvl="0" marL="457200" rtl="0" algn="l">
              <a:spcBef>
                <a:spcPts val="0"/>
              </a:spcBef>
              <a:spcAft>
                <a:spcPts val="0"/>
              </a:spcAft>
              <a:buSzPts val="1800"/>
              <a:buChar char="●"/>
            </a:pPr>
            <a:r>
              <a:rPr lang="en" u="sng">
                <a:solidFill>
                  <a:schemeClr val="hlink"/>
                </a:solidFill>
                <a:hlinkClick r:id="rId5"/>
              </a:rPr>
              <a:t>https://www.youtube.com/watch?v=yB5ewMXUhUc</a:t>
            </a:r>
            <a:endParaRPr/>
          </a:p>
          <a:p>
            <a:pPr indent="-342900" lvl="0" marL="457200" rtl="0" algn="l">
              <a:spcBef>
                <a:spcPts val="0"/>
              </a:spcBef>
              <a:spcAft>
                <a:spcPts val="0"/>
              </a:spcAft>
              <a:buSzPts val="1800"/>
              <a:buChar char="●"/>
            </a:pPr>
            <a:r>
              <a:rPr lang="en" u="sng">
                <a:solidFill>
                  <a:schemeClr val="hlink"/>
                </a:solidFill>
                <a:hlinkClick r:id="rId6"/>
              </a:rPr>
              <a:t>04_Statistics_with_R.pdf</a:t>
            </a:r>
            <a:endParaRPr/>
          </a:p>
        </p:txBody>
      </p:sp>
      <p:sp>
        <p:nvSpPr>
          <p:cNvPr id="991" name="Google Shape;991;p116"/>
          <p:cNvSpPr txBox="1"/>
          <p:nvPr>
            <p:ph idx="7" type="subTitle"/>
          </p:nvPr>
        </p:nvSpPr>
        <p:spPr>
          <a:xfrm>
            <a:off x="5041300" y="3161550"/>
            <a:ext cx="2810700" cy="25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Naive Bayes Classifier</a:t>
            </a:r>
            <a:endParaRPr/>
          </a:p>
        </p:txBody>
      </p:sp>
      <p:sp>
        <p:nvSpPr>
          <p:cNvPr id="992" name="Google Shape;992;p116"/>
          <p:cNvSpPr txBox="1"/>
          <p:nvPr>
            <p:ph idx="8" type="subTitle"/>
          </p:nvPr>
        </p:nvSpPr>
        <p:spPr>
          <a:xfrm>
            <a:off x="1712975" y="3452900"/>
            <a:ext cx="6138900" cy="133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7"/>
              </a:rPr>
              <a:t>Algoritma Naive Bayes | BINUS UNIVERSITY BANDUNG - Kampus Teknologi Kreatif</a:t>
            </a:r>
            <a:endParaRPr/>
          </a:p>
          <a:p>
            <a:pPr indent="-342900" lvl="0" marL="457200" rtl="0" algn="l">
              <a:spcBef>
                <a:spcPts val="0"/>
              </a:spcBef>
              <a:spcAft>
                <a:spcPts val="0"/>
              </a:spcAft>
              <a:buSzPts val="1800"/>
              <a:buChar char="●"/>
            </a:pPr>
            <a:r>
              <a:rPr lang="en"/>
              <a:t>A. Ng, “Cs229-Notes2,” Cs 229, vol. 229, no. 0, pp. 1–14, 2010, doi: 10.1097/AJP.0b013e31822363db.</a:t>
            </a:r>
            <a:endParaRPr/>
          </a:p>
          <a:p>
            <a:pPr indent="-342900" lvl="0" marL="457200" rtl="0" algn="l">
              <a:spcBef>
                <a:spcPts val="0"/>
              </a:spcBef>
              <a:spcAft>
                <a:spcPts val="0"/>
              </a:spcAft>
              <a:buSzPts val="1800"/>
              <a:buChar char="●"/>
            </a:pPr>
            <a:r>
              <a:rPr lang="en" u="sng">
                <a:solidFill>
                  <a:schemeClr val="hlink"/>
                </a:solidFill>
                <a:hlinkClick r:id="rId8"/>
              </a:rPr>
              <a:t>08_NaiveBayes.pdf</a:t>
            </a:r>
            <a:endParaRPr/>
          </a:p>
        </p:txBody>
      </p:sp>
      <p:grpSp>
        <p:nvGrpSpPr>
          <p:cNvPr id="993" name="Google Shape;993;p116"/>
          <p:cNvGrpSpPr/>
          <p:nvPr/>
        </p:nvGrpSpPr>
        <p:grpSpPr>
          <a:xfrm>
            <a:off x="617577" y="1239837"/>
            <a:ext cx="826298" cy="1031512"/>
            <a:chOff x="1163800" y="1809750"/>
            <a:chExt cx="826298" cy="1031512"/>
          </a:xfrm>
        </p:grpSpPr>
        <p:sp>
          <p:nvSpPr>
            <p:cNvPr id="994" name="Google Shape;994;p116"/>
            <p:cNvSpPr/>
            <p:nvPr/>
          </p:nvSpPr>
          <p:spPr>
            <a:xfrm>
              <a:off x="1166192" y="1963863"/>
              <a:ext cx="699533" cy="874603"/>
            </a:xfrm>
            <a:custGeom>
              <a:rect b="b" l="l" r="r" t="t"/>
              <a:pathLst>
                <a:path extrusionOk="0" h="56317" w="45044">
                  <a:moveTo>
                    <a:pt x="43576" y="0"/>
                  </a:moveTo>
                  <a:cubicBezTo>
                    <a:pt x="43576" y="0"/>
                    <a:pt x="40822" y="2857"/>
                    <a:pt x="39535" y="3372"/>
                  </a:cubicBezTo>
                  <a:lnTo>
                    <a:pt x="39329" y="4762"/>
                  </a:lnTo>
                  <a:lnTo>
                    <a:pt x="36756" y="5663"/>
                  </a:lnTo>
                  <a:cubicBezTo>
                    <a:pt x="36756" y="5663"/>
                    <a:pt x="24350" y="22316"/>
                    <a:pt x="19639" y="29214"/>
                  </a:cubicBezTo>
                  <a:cubicBezTo>
                    <a:pt x="14904" y="36086"/>
                    <a:pt x="773" y="54515"/>
                    <a:pt x="773" y="54515"/>
                  </a:cubicBezTo>
                  <a:lnTo>
                    <a:pt x="1" y="56316"/>
                  </a:lnTo>
                  <a:lnTo>
                    <a:pt x="1" y="56316"/>
                  </a:lnTo>
                  <a:lnTo>
                    <a:pt x="1571" y="55158"/>
                  </a:lnTo>
                  <a:cubicBezTo>
                    <a:pt x="1571" y="55158"/>
                    <a:pt x="16242" y="37141"/>
                    <a:pt x="21904" y="31015"/>
                  </a:cubicBezTo>
                  <a:cubicBezTo>
                    <a:pt x="27567" y="24864"/>
                    <a:pt x="41028" y="9060"/>
                    <a:pt x="41028" y="9060"/>
                  </a:cubicBezTo>
                  <a:lnTo>
                    <a:pt x="41337" y="6332"/>
                  </a:lnTo>
                  <a:lnTo>
                    <a:pt x="42624" y="5817"/>
                  </a:lnTo>
                  <a:cubicBezTo>
                    <a:pt x="42856" y="4453"/>
                    <a:pt x="45043" y="1159"/>
                    <a:pt x="45043" y="1159"/>
                  </a:cubicBezTo>
                  <a:lnTo>
                    <a:pt x="44246" y="644"/>
                  </a:lnTo>
                  <a:lnTo>
                    <a:pt x="4357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16"/>
            <p:cNvSpPr/>
            <p:nvPr/>
          </p:nvSpPr>
          <p:spPr>
            <a:xfrm>
              <a:off x="1163800" y="1960866"/>
              <a:ext cx="704317" cy="880396"/>
            </a:xfrm>
            <a:custGeom>
              <a:rect b="b" l="l" r="r" t="t"/>
              <a:pathLst>
                <a:path extrusionOk="0" h="56690" w="45352">
                  <a:moveTo>
                    <a:pt x="43679" y="399"/>
                  </a:moveTo>
                  <a:lnTo>
                    <a:pt x="44271" y="966"/>
                  </a:lnTo>
                  <a:lnTo>
                    <a:pt x="44914" y="1403"/>
                  </a:lnTo>
                  <a:cubicBezTo>
                    <a:pt x="44528" y="2021"/>
                    <a:pt x="42855" y="4620"/>
                    <a:pt x="42598" y="5907"/>
                  </a:cubicBezTo>
                  <a:lnTo>
                    <a:pt x="41414" y="6396"/>
                  </a:lnTo>
                  <a:cubicBezTo>
                    <a:pt x="41337" y="6422"/>
                    <a:pt x="41311" y="6448"/>
                    <a:pt x="41311" y="6525"/>
                  </a:cubicBezTo>
                  <a:lnTo>
                    <a:pt x="41028" y="9202"/>
                  </a:lnTo>
                  <a:cubicBezTo>
                    <a:pt x="40281" y="10051"/>
                    <a:pt x="27412" y="25186"/>
                    <a:pt x="21930" y="31105"/>
                  </a:cubicBezTo>
                  <a:cubicBezTo>
                    <a:pt x="16396" y="37077"/>
                    <a:pt x="2111" y="54579"/>
                    <a:pt x="1596" y="55222"/>
                  </a:cubicBezTo>
                  <a:lnTo>
                    <a:pt x="515" y="56046"/>
                  </a:lnTo>
                  <a:lnTo>
                    <a:pt x="515" y="56046"/>
                  </a:lnTo>
                  <a:lnTo>
                    <a:pt x="1056" y="54811"/>
                  </a:lnTo>
                  <a:cubicBezTo>
                    <a:pt x="1545" y="54167"/>
                    <a:pt x="15315" y="36176"/>
                    <a:pt x="19871" y="29484"/>
                  </a:cubicBezTo>
                  <a:cubicBezTo>
                    <a:pt x="24452" y="22843"/>
                    <a:pt x="36292" y="6885"/>
                    <a:pt x="36961" y="5959"/>
                  </a:cubicBezTo>
                  <a:lnTo>
                    <a:pt x="39509" y="5110"/>
                  </a:lnTo>
                  <a:cubicBezTo>
                    <a:pt x="39535" y="5084"/>
                    <a:pt x="39612" y="5032"/>
                    <a:pt x="39612" y="4981"/>
                  </a:cubicBezTo>
                  <a:lnTo>
                    <a:pt x="39792" y="3694"/>
                  </a:lnTo>
                  <a:cubicBezTo>
                    <a:pt x="41028" y="3153"/>
                    <a:pt x="43164" y="966"/>
                    <a:pt x="43679" y="399"/>
                  </a:cubicBezTo>
                  <a:close/>
                  <a:moveTo>
                    <a:pt x="43734" y="0"/>
                  </a:moveTo>
                  <a:cubicBezTo>
                    <a:pt x="43692" y="0"/>
                    <a:pt x="43653" y="13"/>
                    <a:pt x="43627" y="39"/>
                  </a:cubicBezTo>
                  <a:cubicBezTo>
                    <a:pt x="43602" y="91"/>
                    <a:pt x="40925" y="2922"/>
                    <a:pt x="39664" y="3385"/>
                  </a:cubicBezTo>
                  <a:cubicBezTo>
                    <a:pt x="39612" y="3437"/>
                    <a:pt x="39561" y="3462"/>
                    <a:pt x="39561" y="3514"/>
                  </a:cubicBezTo>
                  <a:lnTo>
                    <a:pt x="39381" y="4801"/>
                  </a:lnTo>
                  <a:lnTo>
                    <a:pt x="36858" y="5676"/>
                  </a:lnTo>
                  <a:lnTo>
                    <a:pt x="36807" y="5753"/>
                  </a:lnTo>
                  <a:cubicBezTo>
                    <a:pt x="36678" y="5907"/>
                    <a:pt x="24349" y="22483"/>
                    <a:pt x="19690" y="29304"/>
                  </a:cubicBezTo>
                  <a:cubicBezTo>
                    <a:pt x="15032" y="36073"/>
                    <a:pt x="953" y="54424"/>
                    <a:pt x="824" y="54605"/>
                  </a:cubicBezTo>
                  <a:cubicBezTo>
                    <a:pt x="798" y="54605"/>
                    <a:pt x="798" y="54656"/>
                    <a:pt x="798" y="54656"/>
                  </a:cubicBezTo>
                  <a:lnTo>
                    <a:pt x="26" y="56458"/>
                  </a:lnTo>
                  <a:cubicBezTo>
                    <a:pt x="0" y="56509"/>
                    <a:pt x="0" y="56612"/>
                    <a:pt x="52" y="56638"/>
                  </a:cubicBezTo>
                  <a:cubicBezTo>
                    <a:pt x="103" y="56689"/>
                    <a:pt x="129" y="56689"/>
                    <a:pt x="155" y="56689"/>
                  </a:cubicBezTo>
                  <a:lnTo>
                    <a:pt x="258" y="56689"/>
                  </a:lnTo>
                  <a:lnTo>
                    <a:pt x="1828" y="55531"/>
                  </a:lnTo>
                  <a:lnTo>
                    <a:pt x="1854" y="55480"/>
                  </a:lnTo>
                  <a:cubicBezTo>
                    <a:pt x="1982" y="55325"/>
                    <a:pt x="16602" y="37411"/>
                    <a:pt x="22187" y="31363"/>
                  </a:cubicBezTo>
                  <a:cubicBezTo>
                    <a:pt x="27824" y="25263"/>
                    <a:pt x="41208" y="9537"/>
                    <a:pt x="41337" y="9382"/>
                  </a:cubicBezTo>
                  <a:cubicBezTo>
                    <a:pt x="41337" y="9356"/>
                    <a:pt x="41362" y="9305"/>
                    <a:pt x="41362" y="9279"/>
                  </a:cubicBezTo>
                  <a:lnTo>
                    <a:pt x="41671" y="6654"/>
                  </a:lnTo>
                  <a:lnTo>
                    <a:pt x="42855" y="6165"/>
                  </a:lnTo>
                  <a:cubicBezTo>
                    <a:pt x="42907" y="6139"/>
                    <a:pt x="42958" y="6088"/>
                    <a:pt x="42958" y="6036"/>
                  </a:cubicBezTo>
                  <a:cubicBezTo>
                    <a:pt x="43138" y="4723"/>
                    <a:pt x="45300" y="1455"/>
                    <a:pt x="45326" y="1429"/>
                  </a:cubicBezTo>
                  <a:cubicBezTo>
                    <a:pt x="45352" y="1403"/>
                    <a:pt x="45352" y="1326"/>
                    <a:pt x="45352" y="1300"/>
                  </a:cubicBezTo>
                  <a:cubicBezTo>
                    <a:pt x="45352" y="1274"/>
                    <a:pt x="45326" y="1249"/>
                    <a:pt x="45300" y="1197"/>
                  </a:cubicBezTo>
                  <a:lnTo>
                    <a:pt x="44528" y="683"/>
                  </a:lnTo>
                  <a:lnTo>
                    <a:pt x="43859" y="39"/>
                  </a:lnTo>
                  <a:cubicBezTo>
                    <a:pt x="43820" y="13"/>
                    <a:pt x="43775" y="0"/>
                    <a:pt x="437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16"/>
            <p:cNvSpPr/>
            <p:nvPr/>
          </p:nvSpPr>
          <p:spPr>
            <a:xfrm>
              <a:off x="1432038" y="1975636"/>
              <a:ext cx="419714" cy="524262"/>
            </a:xfrm>
            <a:custGeom>
              <a:rect b="b" l="l" r="r" t="t"/>
              <a:pathLst>
                <a:path extrusionOk="0" h="33758" w="27026">
                  <a:moveTo>
                    <a:pt x="26850" y="1"/>
                  </a:moveTo>
                  <a:cubicBezTo>
                    <a:pt x="26802" y="1"/>
                    <a:pt x="26749" y="34"/>
                    <a:pt x="26717" y="66"/>
                  </a:cubicBezTo>
                  <a:lnTo>
                    <a:pt x="52" y="33500"/>
                  </a:lnTo>
                  <a:cubicBezTo>
                    <a:pt x="0" y="33552"/>
                    <a:pt x="26" y="33655"/>
                    <a:pt x="103" y="33732"/>
                  </a:cubicBezTo>
                  <a:cubicBezTo>
                    <a:pt x="129" y="33758"/>
                    <a:pt x="154" y="33758"/>
                    <a:pt x="206" y="33758"/>
                  </a:cubicBezTo>
                  <a:cubicBezTo>
                    <a:pt x="232" y="33758"/>
                    <a:pt x="283" y="33758"/>
                    <a:pt x="335" y="33681"/>
                  </a:cubicBezTo>
                  <a:lnTo>
                    <a:pt x="26974" y="272"/>
                  </a:lnTo>
                  <a:cubicBezTo>
                    <a:pt x="27026" y="195"/>
                    <a:pt x="27000" y="92"/>
                    <a:pt x="26923" y="40"/>
                  </a:cubicBezTo>
                  <a:cubicBezTo>
                    <a:pt x="26904" y="12"/>
                    <a:pt x="26878" y="1"/>
                    <a:pt x="268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6"/>
            <p:cNvSpPr/>
            <p:nvPr/>
          </p:nvSpPr>
          <p:spPr>
            <a:xfrm>
              <a:off x="1850166" y="1819550"/>
              <a:ext cx="128728" cy="154710"/>
            </a:xfrm>
            <a:custGeom>
              <a:rect b="b" l="l" r="r" t="t"/>
              <a:pathLst>
                <a:path extrusionOk="0" h="9962" w="8289">
                  <a:moveTo>
                    <a:pt x="7362" y="1"/>
                  </a:moveTo>
                  <a:lnTo>
                    <a:pt x="1" y="9215"/>
                  </a:lnTo>
                  <a:lnTo>
                    <a:pt x="927" y="9962"/>
                  </a:lnTo>
                  <a:lnTo>
                    <a:pt x="8288" y="747"/>
                  </a:lnTo>
                  <a:lnTo>
                    <a:pt x="73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16"/>
            <p:cNvSpPr/>
            <p:nvPr/>
          </p:nvSpPr>
          <p:spPr>
            <a:xfrm>
              <a:off x="1847370" y="1817158"/>
              <a:ext cx="134319" cy="159509"/>
            </a:xfrm>
            <a:custGeom>
              <a:rect b="b" l="l" r="r" t="t"/>
              <a:pathLst>
                <a:path extrusionOk="0" h="10271" w="8649">
                  <a:moveTo>
                    <a:pt x="7568" y="387"/>
                  </a:moveTo>
                  <a:lnTo>
                    <a:pt x="8237" y="953"/>
                  </a:lnTo>
                  <a:lnTo>
                    <a:pt x="1081" y="9884"/>
                  </a:lnTo>
                  <a:lnTo>
                    <a:pt x="412" y="9344"/>
                  </a:lnTo>
                  <a:lnTo>
                    <a:pt x="7568" y="387"/>
                  </a:lnTo>
                  <a:close/>
                  <a:moveTo>
                    <a:pt x="7490" y="0"/>
                  </a:moveTo>
                  <a:cubicBezTo>
                    <a:pt x="7465" y="0"/>
                    <a:pt x="7439" y="52"/>
                    <a:pt x="7387" y="78"/>
                  </a:cubicBezTo>
                  <a:lnTo>
                    <a:pt x="52" y="9266"/>
                  </a:lnTo>
                  <a:cubicBezTo>
                    <a:pt x="0" y="9344"/>
                    <a:pt x="26" y="9446"/>
                    <a:pt x="103" y="9498"/>
                  </a:cubicBezTo>
                  <a:lnTo>
                    <a:pt x="1030" y="10244"/>
                  </a:lnTo>
                  <a:cubicBezTo>
                    <a:pt x="1056" y="10270"/>
                    <a:pt x="1081" y="10270"/>
                    <a:pt x="1133" y="10270"/>
                  </a:cubicBezTo>
                  <a:cubicBezTo>
                    <a:pt x="1184" y="10270"/>
                    <a:pt x="1210" y="10244"/>
                    <a:pt x="1262" y="10219"/>
                  </a:cubicBezTo>
                  <a:lnTo>
                    <a:pt x="8597" y="1004"/>
                  </a:lnTo>
                  <a:cubicBezTo>
                    <a:pt x="8649" y="927"/>
                    <a:pt x="8623" y="850"/>
                    <a:pt x="8546" y="773"/>
                  </a:cubicBezTo>
                  <a:lnTo>
                    <a:pt x="7619" y="26"/>
                  </a:lnTo>
                  <a:cubicBezTo>
                    <a:pt x="7593" y="0"/>
                    <a:pt x="7516" y="0"/>
                    <a:pt x="74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16"/>
            <p:cNvSpPr/>
            <p:nvPr/>
          </p:nvSpPr>
          <p:spPr>
            <a:xfrm>
              <a:off x="1948912" y="1812390"/>
              <a:ext cx="38778" cy="34725"/>
            </a:xfrm>
            <a:custGeom>
              <a:rect b="b" l="l" r="r" t="t"/>
              <a:pathLst>
                <a:path extrusionOk="0" h="2236" w="2497">
                  <a:moveTo>
                    <a:pt x="1233" y="0"/>
                  </a:moveTo>
                  <a:cubicBezTo>
                    <a:pt x="914" y="0"/>
                    <a:pt x="602" y="137"/>
                    <a:pt x="386" y="410"/>
                  </a:cubicBezTo>
                  <a:cubicBezTo>
                    <a:pt x="0" y="899"/>
                    <a:pt x="52" y="1594"/>
                    <a:pt x="541" y="1980"/>
                  </a:cubicBezTo>
                  <a:cubicBezTo>
                    <a:pt x="756" y="2151"/>
                    <a:pt x="1012" y="2236"/>
                    <a:pt x="1264" y="2236"/>
                  </a:cubicBezTo>
                  <a:cubicBezTo>
                    <a:pt x="1583" y="2236"/>
                    <a:pt x="1895" y="2099"/>
                    <a:pt x="2111" y="1826"/>
                  </a:cubicBezTo>
                  <a:cubicBezTo>
                    <a:pt x="2497" y="1337"/>
                    <a:pt x="2445" y="642"/>
                    <a:pt x="1956" y="256"/>
                  </a:cubicBezTo>
                  <a:cubicBezTo>
                    <a:pt x="1740" y="86"/>
                    <a:pt x="1485" y="0"/>
                    <a:pt x="1233"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16"/>
            <p:cNvSpPr/>
            <p:nvPr/>
          </p:nvSpPr>
          <p:spPr>
            <a:xfrm>
              <a:off x="1947701" y="1809750"/>
              <a:ext cx="42397" cy="40207"/>
            </a:xfrm>
            <a:custGeom>
              <a:rect b="b" l="l" r="r" t="t"/>
              <a:pathLst>
                <a:path extrusionOk="0" h="2589" w="2730">
                  <a:moveTo>
                    <a:pt x="1314" y="323"/>
                  </a:moveTo>
                  <a:cubicBezTo>
                    <a:pt x="1545" y="323"/>
                    <a:pt x="1751" y="426"/>
                    <a:pt x="1931" y="529"/>
                  </a:cubicBezTo>
                  <a:cubicBezTo>
                    <a:pt x="2343" y="838"/>
                    <a:pt x="2420" y="1456"/>
                    <a:pt x="2086" y="1867"/>
                  </a:cubicBezTo>
                  <a:cubicBezTo>
                    <a:pt x="1931" y="2073"/>
                    <a:pt x="1700" y="2202"/>
                    <a:pt x="1442" y="2228"/>
                  </a:cubicBezTo>
                  <a:cubicBezTo>
                    <a:pt x="1401" y="2232"/>
                    <a:pt x="1361" y="2234"/>
                    <a:pt x="1320" y="2234"/>
                  </a:cubicBezTo>
                  <a:cubicBezTo>
                    <a:pt x="1105" y="2234"/>
                    <a:pt x="899" y="2173"/>
                    <a:pt x="747" y="2022"/>
                  </a:cubicBezTo>
                  <a:cubicBezTo>
                    <a:pt x="541" y="1867"/>
                    <a:pt x="413" y="1636"/>
                    <a:pt x="387" y="1378"/>
                  </a:cubicBezTo>
                  <a:cubicBezTo>
                    <a:pt x="361" y="1121"/>
                    <a:pt x="413" y="864"/>
                    <a:pt x="593" y="683"/>
                  </a:cubicBezTo>
                  <a:cubicBezTo>
                    <a:pt x="747" y="477"/>
                    <a:pt x="979" y="349"/>
                    <a:pt x="1236" y="323"/>
                  </a:cubicBezTo>
                  <a:close/>
                  <a:moveTo>
                    <a:pt x="1334" y="1"/>
                  </a:moveTo>
                  <a:cubicBezTo>
                    <a:pt x="1276" y="1"/>
                    <a:pt x="1217" y="5"/>
                    <a:pt x="1159" y="14"/>
                  </a:cubicBezTo>
                  <a:cubicBezTo>
                    <a:pt x="799" y="66"/>
                    <a:pt x="516" y="220"/>
                    <a:pt x="284" y="477"/>
                  </a:cubicBezTo>
                  <a:cubicBezTo>
                    <a:pt x="104" y="735"/>
                    <a:pt x="1" y="1069"/>
                    <a:pt x="27" y="1430"/>
                  </a:cubicBezTo>
                  <a:cubicBezTo>
                    <a:pt x="78" y="1764"/>
                    <a:pt x="258" y="2073"/>
                    <a:pt x="516" y="2279"/>
                  </a:cubicBezTo>
                  <a:cubicBezTo>
                    <a:pt x="747" y="2485"/>
                    <a:pt x="1030" y="2588"/>
                    <a:pt x="1314" y="2588"/>
                  </a:cubicBezTo>
                  <a:cubicBezTo>
                    <a:pt x="1365" y="2588"/>
                    <a:pt x="1416" y="2588"/>
                    <a:pt x="1416" y="2537"/>
                  </a:cubicBezTo>
                  <a:cubicBezTo>
                    <a:pt x="1777" y="2485"/>
                    <a:pt x="2060" y="2305"/>
                    <a:pt x="2292" y="2047"/>
                  </a:cubicBezTo>
                  <a:cubicBezTo>
                    <a:pt x="2729" y="1507"/>
                    <a:pt x="2652" y="709"/>
                    <a:pt x="2086" y="246"/>
                  </a:cubicBezTo>
                  <a:cubicBezTo>
                    <a:pt x="1873" y="97"/>
                    <a:pt x="1608" y="1"/>
                    <a:pt x="1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16"/>
            <p:cNvSpPr/>
            <p:nvPr/>
          </p:nvSpPr>
          <p:spPr>
            <a:xfrm>
              <a:off x="1790200" y="1906306"/>
              <a:ext cx="143124" cy="113928"/>
            </a:xfrm>
            <a:custGeom>
              <a:rect b="b" l="l" r="r" t="t"/>
              <a:pathLst>
                <a:path extrusionOk="0" h="7336" w="9216">
                  <a:moveTo>
                    <a:pt x="1" y="0"/>
                  </a:moveTo>
                  <a:lnTo>
                    <a:pt x="3424" y="5122"/>
                  </a:lnTo>
                  <a:lnTo>
                    <a:pt x="9215" y="7336"/>
                  </a:lnTo>
                  <a:cubicBezTo>
                    <a:pt x="8109" y="5585"/>
                    <a:pt x="6384" y="4350"/>
                    <a:pt x="4376" y="3912"/>
                  </a:cubicBezTo>
                  <a:cubicBezTo>
                    <a:pt x="3527" y="2059"/>
                    <a:pt x="1931" y="644"/>
                    <a:pt x="1"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6"/>
            <p:cNvSpPr/>
            <p:nvPr/>
          </p:nvSpPr>
          <p:spPr>
            <a:xfrm>
              <a:off x="1787808" y="1903898"/>
              <a:ext cx="148312" cy="118742"/>
            </a:xfrm>
            <a:custGeom>
              <a:rect b="b" l="l" r="r" t="t"/>
              <a:pathLst>
                <a:path extrusionOk="0" h="7646" w="9550">
                  <a:moveTo>
                    <a:pt x="618" y="438"/>
                  </a:moveTo>
                  <a:lnTo>
                    <a:pt x="618" y="438"/>
                  </a:lnTo>
                  <a:cubicBezTo>
                    <a:pt x="2291" y="1159"/>
                    <a:pt x="3630" y="2472"/>
                    <a:pt x="4402" y="4119"/>
                  </a:cubicBezTo>
                  <a:cubicBezTo>
                    <a:pt x="4402" y="4170"/>
                    <a:pt x="4453" y="4196"/>
                    <a:pt x="4505" y="4196"/>
                  </a:cubicBezTo>
                  <a:cubicBezTo>
                    <a:pt x="6281" y="4582"/>
                    <a:pt x="7876" y="5663"/>
                    <a:pt x="8957" y="7130"/>
                  </a:cubicBezTo>
                  <a:lnTo>
                    <a:pt x="3681" y="5097"/>
                  </a:lnTo>
                  <a:lnTo>
                    <a:pt x="618" y="438"/>
                  </a:lnTo>
                  <a:close/>
                  <a:moveTo>
                    <a:pt x="232" y="1"/>
                  </a:moveTo>
                  <a:cubicBezTo>
                    <a:pt x="155" y="1"/>
                    <a:pt x="78" y="1"/>
                    <a:pt x="26" y="52"/>
                  </a:cubicBezTo>
                  <a:cubicBezTo>
                    <a:pt x="0" y="129"/>
                    <a:pt x="0" y="181"/>
                    <a:pt x="26" y="258"/>
                  </a:cubicBezTo>
                  <a:lnTo>
                    <a:pt x="3449" y="5354"/>
                  </a:lnTo>
                  <a:cubicBezTo>
                    <a:pt x="3449" y="5406"/>
                    <a:pt x="3475" y="5432"/>
                    <a:pt x="3501" y="5432"/>
                  </a:cubicBezTo>
                  <a:lnTo>
                    <a:pt x="9292" y="7645"/>
                  </a:lnTo>
                  <a:lnTo>
                    <a:pt x="9369" y="7645"/>
                  </a:lnTo>
                  <a:cubicBezTo>
                    <a:pt x="9395" y="7645"/>
                    <a:pt x="9472" y="7619"/>
                    <a:pt x="9524" y="7594"/>
                  </a:cubicBezTo>
                  <a:cubicBezTo>
                    <a:pt x="9549" y="7516"/>
                    <a:pt x="9549" y="7465"/>
                    <a:pt x="9524" y="7388"/>
                  </a:cubicBezTo>
                  <a:cubicBezTo>
                    <a:pt x="8443" y="5612"/>
                    <a:pt x="6667" y="4376"/>
                    <a:pt x="4659" y="3913"/>
                  </a:cubicBezTo>
                  <a:cubicBezTo>
                    <a:pt x="3758" y="2086"/>
                    <a:pt x="2162" y="644"/>
                    <a:pt x="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16"/>
          <p:cNvSpPr/>
          <p:nvPr/>
        </p:nvSpPr>
        <p:spPr>
          <a:xfrm>
            <a:off x="1712975" y="2849700"/>
            <a:ext cx="7431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16"/>
          <p:cNvGrpSpPr/>
          <p:nvPr/>
        </p:nvGrpSpPr>
        <p:grpSpPr>
          <a:xfrm>
            <a:off x="8109303" y="2909425"/>
            <a:ext cx="670904" cy="1251454"/>
            <a:chOff x="7315200" y="3158900"/>
            <a:chExt cx="670904" cy="1251454"/>
          </a:xfrm>
        </p:grpSpPr>
        <p:sp>
          <p:nvSpPr>
            <p:cNvPr id="1005" name="Google Shape;1005;p116"/>
            <p:cNvSpPr/>
            <p:nvPr/>
          </p:nvSpPr>
          <p:spPr>
            <a:xfrm>
              <a:off x="7372700" y="3161810"/>
              <a:ext cx="555470" cy="742145"/>
            </a:xfrm>
            <a:custGeom>
              <a:rect b="b" l="l" r="r" t="t"/>
              <a:pathLst>
                <a:path extrusionOk="0" h="42849" w="32071">
                  <a:moveTo>
                    <a:pt x="15883" y="1"/>
                  </a:moveTo>
                  <a:cubicBezTo>
                    <a:pt x="15802" y="1"/>
                    <a:pt x="15720" y="23"/>
                    <a:pt x="15650" y="74"/>
                  </a:cubicBezTo>
                  <a:lnTo>
                    <a:pt x="15572" y="177"/>
                  </a:lnTo>
                  <a:cubicBezTo>
                    <a:pt x="15135" y="820"/>
                    <a:pt x="14466" y="2004"/>
                    <a:pt x="14543" y="2467"/>
                  </a:cubicBezTo>
                  <a:cubicBezTo>
                    <a:pt x="14557" y="2687"/>
                    <a:pt x="14723" y="2757"/>
                    <a:pt x="14939" y="2757"/>
                  </a:cubicBezTo>
                  <a:cubicBezTo>
                    <a:pt x="15101" y="2757"/>
                    <a:pt x="15292" y="2717"/>
                    <a:pt x="15469" y="2673"/>
                  </a:cubicBezTo>
                  <a:lnTo>
                    <a:pt x="15469" y="27717"/>
                  </a:lnTo>
                  <a:cubicBezTo>
                    <a:pt x="15469" y="27717"/>
                    <a:pt x="15469" y="29544"/>
                    <a:pt x="14723" y="30471"/>
                  </a:cubicBezTo>
                  <a:cubicBezTo>
                    <a:pt x="14002" y="31423"/>
                    <a:pt x="12818" y="31423"/>
                    <a:pt x="12458" y="33199"/>
                  </a:cubicBezTo>
                  <a:cubicBezTo>
                    <a:pt x="12072" y="34949"/>
                    <a:pt x="13127" y="35413"/>
                    <a:pt x="13127" y="35413"/>
                  </a:cubicBezTo>
                  <a:cubicBezTo>
                    <a:pt x="13127" y="35413"/>
                    <a:pt x="10811" y="35696"/>
                    <a:pt x="10347" y="36751"/>
                  </a:cubicBezTo>
                  <a:cubicBezTo>
                    <a:pt x="10090" y="37394"/>
                    <a:pt x="10193" y="38115"/>
                    <a:pt x="10605" y="38656"/>
                  </a:cubicBezTo>
                  <a:cubicBezTo>
                    <a:pt x="10605" y="38656"/>
                    <a:pt x="10064" y="40200"/>
                    <a:pt x="7413" y="40740"/>
                  </a:cubicBezTo>
                  <a:cubicBezTo>
                    <a:pt x="6765" y="40874"/>
                    <a:pt x="6276" y="40924"/>
                    <a:pt x="5909" y="40924"/>
                  </a:cubicBezTo>
                  <a:cubicBezTo>
                    <a:pt x="4788" y="40924"/>
                    <a:pt x="4788" y="40457"/>
                    <a:pt x="4788" y="40457"/>
                  </a:cubicBezTo>
                  <a:cubicBezTo>
                    <a:pt x="4788" y="40457"/>
                    <a:pt x="6950" y="38759"/>
                    <a:pt x="5998" y="36957"/>
                  </a:cubicBezTo>
                  <a:cubicBezTo>
                    <a:pt x="5558" y="36103"/>
                    <a:pt x="4431" y="35630"/>
                    <a:pt x="3308" y="35630"/>
                  </a:cubicBezTo>
                  <a:cubicBezTo>
                    <a:pt x="2063" y="35630"/>
                    <a:pt x="825" y="36211"/>
                    <a:pt x="541" y="37497"/>
                  </a:cubicBezTo>
                  <a:cubicBezTo>
                    <a:pt x="1" y="39943"/>
                    <a:pt x="1957" y="42388"/>
                    <a:pt x="4762" y="42774"/>
                  </a:cubicBezTo>
                  <a:cubicBezTo>
                    <a:pt x="5126" y="42824"/>
                    <a:pt x="5489" y="42849"/>
                    <a:pt x="5850" y="42849"/>
                  </a:cubicBezTo>
                  <a:cubicBezTo>
                    <a:pt x="8240" y="42849"/>
                    <a:pt x="10521" y="41771"/>
                    <a:pt x="12355" y="40071"/>
                  </a:cubicBezTo>
                  <a:cubicBezTo>
                    <a:pt x="13050" y="39402"/>
                    <a:pt x="13668" y="38656"/>
                    <a:pt x="14414" y="38038"/>
                  </a:cubicBezTo>
                  <a:cubicBezTo>
                    <a:pt x="14918" y="37648"/>
                    <a:pt x="15404" y="37487"/>
                    <a:pt x="15874" y="37487"/>
                  </a:cubicBezTo>
                  <a:cubicBezTo>
                    <a:pt x="17324" y="37487"/>
                    <a:pt x="18608" y="39021"/>
                    <a:pt x="19716" y="40071"/>
                  </a:cubicBezTo>
                  <a:cubicBezTo>
                    <a:pt x="21538" y="41781"/>
                    <a:pt x="23832" y="42841"/>
                    <a:pt x="26253" y="42841"/>
                  </a:cubicBezTo>
                  <a:cubicBezTo>
                    <a:pt x="26603" y="42841"/>
                    <a:pt x="26955" y="42819"/>
                    <a:pt x="27309" y="42774"/>
                  </a:cubicBezTo>
                  <a:cubicBezTo>
                    <a:pt x="30115" y="42413"/>
                    <a:pt x="32071" y="39917"/>
                    <a:pt x="31556" y="37472"/>
                  </a:cubicBezTo>
                  <a:cubicBezTo>
                    <a:pt x="31273" y="36189"/>
                    <a:pt x="30040" y="35615"/>
                    <a:pt x="28802" y="35615"/>
                  </a:cubicBezTo>
                  <a:cubicBezTo>
                    <a:pt x="27680" y="35615"/>
                    <a:pt x="26554" y="36087"/>
                    <a:pt x="26125" y="36931"/>
                  </a:cubicBezTo>
                  <a:cubicBezTo>
                    <a:pt x="25224" y="38681"/>
                    <a:pt x="27335" y="40432"/>
                    <a:pt x="27335" y="40432"/>
                  </a:cubicBezTo>
                  <a:cubicBezTo>
                    <a:pt x="27335" y="40432"/>
                    <a:pt x="27392" y="40877"/>
                    <a:pt x="26316" y="40877"/>
                  </a:cubicBezTo>
                  <a:cubicBezTo>
                    <a:pt x="25952" y="40877"/>
                    <a:pt x="25458" y="40826"/>
                    <a:pt x="24787" y="40689"/>
                  </a:cubicBezTo>
                  <a:cubicBezTo>
                    <a:pt x="22161" y="40148"/>
                    <a:pt x="21518" y="38656"/>
                    <a:pt x="21518" y="38656"/>
                  </a:cubicBezTo>
                  <a:cubicBezTo>
                    <a:pt x="21904" y="38115"/>
                    <a:pt x="22007" y="37394"/>
                    <a:pt x="21775" y="36751"/>
                  </a:cubicBezTo>
                  <a:cubicBezTo>
                    <a:pt x="21364" y="35721"/>
                    <a:pt x="18996" y="35413"/>
                    <a:pt x="18996" y="35413"/>
                  </a:cubicBezTo>
                  <a:cubicBezTo>
                    <a:pt x="18996" y="35413"/>
                    <a:pt x="20051" y="35001"/>
                    <a:pt x="19691" y="33199"/>
                  </a:cubicBezTo>
                  <a:cubicBezTo>
                    <a:pt x="19330" y="31397"/>
                    <a:pt x="18146" y="31423"/>
                    <a:pt x="17400" y="30496"/>
                  </a:cubicBezTo>
                  <a:cubicBezTo>
                    <a:pt x="16653" y="29544"/>
                    <a:pt x="16473" y="27614"/>
                    <a:pt x="16473" y="27614"/>
                  </a:cubicBezTo>
                  <a:lnTo>
                    <a:pt x="16473" y="2647"/>
                  </a:lnTo>
                  <a:cubicBezTo>
                    <a:pt x="16632" y="2697"/>
                    <a:pt x="16807" y="2735"/>
                    <a:pt x="16961" y="2735"/>
                  </a:cubicBezTo>
                  <a:cubicBezTo>
                    <a:pt x="17206" y="2735"/>
                    <a:pt x="17400" y="2639"/>
                    <a:pt x="17400" y="2339"/>
                  </a:cubicBezTo>
                  <a:cubicBezTo>
                    <a:pt x="17400" y="1772"/>
                    <a:pt x="16653" y="717"/>
                    <a:pt x="16216" y="151"/>
                  </a:cubicBezTo>
                  <a:cubicBezTo>
                    <a:pt x="16137" y="57"/>
                    <a:pt x="16011" y="1"/>
                    <a:pt x="15883"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16"/>
            <p:cNvSpPr/>
            <p:nvPr/>
          </p:nvSpPr>
          <p:spPr>
            <a:xfrm>
              <a:off x="7374484" y="3158900"/>
              <a:ext cx="552802" cy="747323"/>
            </a:xfrm>
            <a:custGeom>
              <a:rect b="b" l="l" r="r" t="t"/>
              <a:pathLst>
                <a:path extrusionOk="0" h="43148" w="31917">
                  <a:moveTo>
                    <a:pt x="15752" y="242"/>
                  </a:moveTo>
                  <a:cubicBezTo>
                    <a:pt x="15804" y="242"/>
                    <a:pt x="15881" y="267"/>
                    <a:pt x="15907" y="345"/>
                  </a:cubicBezTo>
                  <a:cubicBezTo>
                    <a:pt x="16447" y="1039"/>
                    <a:pt x="17065" y="1992"/>
                    <a:pt x="17065" y="2429"/>
                  </a:cubicBezTo>
                  <a:cubicBezTo>
                    <a:pt x="17065" y="2558"/>
                    <a:pt x="17039" y="2635"/>
                    <a:pt x="17014" y="2635"/>
                  </a:cubicBezTo>
                  <a:cubicBezTo>
                    <a:pt x="16988" y="2648"/>
                    <a:pt x="16936" y="2667"/>
                    <a:pt x="16837" y="2667"/>
                  </a:cubicBezTo>
                  <a:cubicBezTo>
                    <a:pt x="16737" y="2667"/>
                    <a:pt x="16589" y="2648"/>
                    <a:pt x="16370" y="2584"/>
                  </a:cubicBezTo>
                  <a:cubicBezTo>
                    <a:pt x="16319" y="2584"/>
                    <a:pt x="16267" y="2584"/>
                    <a:pt x="16242" y="2635"/>
                  </a:cubicBezTo>
                  <a:cubicBezTo>
                    <a:pt x="16190" y="2661"/>
                    <a:pt x="16164" y="2687"/>
                    <a:pt x="16164" y="2764"/>
                  </a:cubicBezTo>
                  <a:lnTo>
                    <a:pt x="16164" y="27730"/>
                  </a:lnTo>
                  <a:cubicBezTo>
                    <a:pt x="16190" y="27808"/>
                    <a:pt x="16396" y="29738"/>
                    <a:pt x="17168" y="30690"/>
                  </a:cubicBezTo>
                  <a:cubicBezTo>
                    <a:pt x="17451" y="31025"/>
                    <a:pt x="17734" y="31231"/>
                    <a:pt x="18069" y="31462"/>
                  </a:cubicBezTo>
                  <a:cubicBezTo>
                    <a:pt x="18635" y="31848"/>
                    <a:pt x="19201" y="32235"/>
                    <a:pt x="19407" y="33316"/>
                  </a:cubicBezTo>
                  <a:cubicBezTo>
                    <a:pt x="19742" y="34937"/>
                    <a:pt x="18867" y="35349"/>
                    <a:pt x="18841" y="35349"/>
                  </a:cubicBezTo>
                  <a:cubicBezTo>
                    <a:pt x="18764" y="35375"/>
                    <a:pt x="18738" y="35452"/>
                    <a:pt x="18738" y="35503"/>
                  </a:cubicBezTo>
                  <a:cubicBezTo>
                    <a:pt x="18738" y="35581"/>
                    <a:pt x="18815" y="35632"/>
                    <a:pt x="18867" y="35632"/>
                  </a:cubicBezTo>
                  <a:cubicBezTo>
                    <a:pt x="19510" y="35735"/>
                    <a:pt x="21183" y="36121"/>
                    <a:pt x="21518" y="36893"/>
                  </a:cubicBezTo>
                  <a:cubicBezTo>
                    <a:pt x="21724" y="37459"/>
                    <a:pt x="21647" y="38103"/>
                    <a:pt x="21286" y="38618"/>
                  </a:cubicBezTo>
                  <a:cubicBezTo>
                    <a:pt x="21209" y="38695"/>
                    <a:pt x="21209" y="38721"/>
                    <a:pt x="21261" y="38798"/>
                  </a:cubicBezTo>
                  <a:cubicBezTo>
                    <a:pt x="21261" y="38849"/>
                    <a:pt x="21930" y="40342"/>
                    <a:pt x="24632" y="40908"/>
                  </a:cubicBezTo>
                  <a:cubicBezTo>
                    <a:pt x="25258" y="41041"/>
                    <a:pt x="25782" y="41106"/>
                    <a:pt x="26200" y="41106"/>
                  </a:cubicBezTo>
                  <a:cubicBezTo>
                    <a:pt x="26676" y="41106"/>
                    <a:pt x="27014" y="41021"/>
                    <a:pt x="27206" y="40857"/>
                  </a:cubicBezTo>
                  <a:cubicBezTo>
                    <a:pt x="27386" y="40677"/>
                    <a:pt x="27361" y="40522"/>
                    <a:pt x="27361" y="40497"/>
                  </a:cubicBezTo>
                  <a:cubicBezTo>
                    <a:pt x="27361" y="40471"/>
                    <a:pt x="27335" y="40419"/>
                    <a:pt x="27309" y="40394"/>
                  </a:cubicBezTo>
                  <a:cubicBezTo>
                    <a:pt x="27258" y="40394"/>
                    <a:pt x="25276" y="38746"/>
                    <a:pt x="26125" y="37125"/>
                  </a:cubicBezTo>
                  <a:cubicBezTo>
                    <a:pt x="26511" y="36376"/>
                    <a:pt x="27556" y="35888"/>
                    <a:pt x="28679" y="35888"/>
                  </a:cubicBezTo>
                  <a:cubicBezTo>
                    <a:pt x="28830" y="35888"/>
                    <a:pt x="28984" y="35897"/>
                    <a:pt x="29137" y="35915"/>
                  </a:cubicBezTo>
                  <a:cubicBezTo>
                    <a:pt x="29651" y="35992"/>
                    <a:pt x="30964" y="36301"/>
                    <a:pt x="31273" y="37640"/>
                  </a:cubicBezTo>
                  <a:cubicBezTo>
                    <a:pt x="31479" y="38669"/>
                    <a:pt x="31273" y="39724"/>
                    <a:pt x="30629" y="40651"/>
                  </a:cubicBezTo>
                  <a:cubicBezTo>
                    <a:pt x="29857" y="41758"/>
                    <a:pt x="28596" y="42504"/>
                    <a:pt x="27180" y="42684"/>
                  </a:cubicBezTo>
                  <a:cubicBezTo>
                    <a:pt x="26806" y="42735"/>
                    <a:pt x="26432" y="42760"/>
                    <a:pt x="26060" y="42760"/>
                  </a:cubicBezTo>
                  <a:cubicBezTo>
                    <a:pt x="23797" y="42760"/>
                    <a:pt x="21595" y="41827"/>
                    <a:pt x="19716" y="40059"/>
                  </a:cubicBezTo>
                  <a:cubicBezTo>
                    <a:pt x="19510" y="39879"/>
                    <a:pt x="19356" y="39724"/>
                    <a:pt x="19176" y="39544"/>
                  </a:cubicBezTo>
                  <a:cubicBezTo>
                    <a:pt x="18198" y="38566"/>
                    <a:pt x="17039" y="37434"/>
                    <a:pt x="15752" y="37434"/>
                  </a:cubicBezTo>
                  <a:cubicBezTo>
                    <a:pt x="15238" y="37434"/>
                    <a:pt x="14723" y="37640"/>
                    <a:pt x="14182" y="38000"/>
                  </a:cubicBezTo>
                  <a:cubicBezTo>
                    <a:pt x="13693" y="38386"/>
                    <a:pt x="13282" y="38824"/>
                    <a:pt x="12844" y="39235"/>
                  </a:cubicBezTo>
                  <a:lnTo>
                    <a:pt x="12072" y="40008"/>
                  </a:lnTo>
                  <a:cubicBezTo>
                    <a:pt x="10183" y="41763"/>
                    <a:pt x="7968" y="42732"/>
                    <a:pt x="5692" y="42732"/>
                  </a:cubicBezTo>
                  <a:cubicBezTo>
                    <a:pt x="5331" y="42732"/>
                    <a:pt x="4970" y="42708"/>
                    <a:pt x="4608" y="42659"/>
                  </a:cubicBezTo>
                  <a:cubicBezTo>
                    <a:pt x="3166" y="42504"/>
                    <a:pt x="1905" y="41758"/>
                    <a:pt x="1133" y="40625"/>
                  </a:cubicBezTo>
                  <a:cubicBezTo>
                    <a:pt x="489" y="39724"/>
                    <a:pt x="284" y="38643"/>
                    <a:pt x="489" y="37614"/>
                  </a:cubicBezTo>
                  <a:cubicBezTo>
                    <a:pt x="798" y="36275"/>
                    <a:pt x="2111" y="35967"/>
                    <a:pt x="2652" y="35889"/>
                  </a:cubicBezTo>
                  <a:cubicBezTo>
                    <a:pt x="2805" y="35871"/>
                    <a:pt x="2958" y="35862"/>
                    <a:pt x="3109" y="35862"/>
                  </a:cubicBezTo>
                  <a:cubicBezTo>
                    <a:pt x="4233" y="35862"/>
                    <a:pt x="5280" y="36351"/>
                    <a:pt x="5689" y="37099"/>
                  </a:cubicBezTo>
                  <a:cubicBezTo>
                    <a:pt x="6512" y="38721"/>
                    <a:pt x="4530" y="40342"/>
                    <a:pt x="4479" y="40368"/>
                  </a:cubicBezTo>
                  <a:cubicBezTo>
                    <a:pt x="4453" y="40394"/>
                    <a:pt x="4427" y="40445"/>
                    <a:pt x="4427" y="40497"/>
                  </a:cubicBezTo>
                  <a:cubicBezTo>
                    <a:pt x="4427" y="40522"/>
                    <a:pt x="4453" y="40728"/>
                    <a:pt x="4659" y="40883"/>
                  </a:cubicBezTo>
                  <a:cubicBezTo>
                    <a:pt x="4872" y="41081"/>
                    <a:pt x="5240" y="41178"/>
                    <a:pt x="5746" y="41178"/>
                  </a:cubicBezTo>
                  <a:cubicBezTo>
                    <a:pt x="6161" y="41178"/>
                    <a:pt x="6668" y="41113"/>
                    <a:pt x="7259" y="40986"/>
                  </a:cubicBezTo>
                  <a:cubicBezTo>
                    <a:pt x="9961" y="40394"/>
                    <a:pt x="10528" y="38849"/>
                    <a:pt x="10579" y="38798"/>
                  </a:cubicBezTo>
                  <a:cubicBezTo>
                    <a:pt x="10579" y="38721"/>
                    <a:pt x="10579" y="38669"/>
                    <a:pt x="10528" y="38618"/>
                  </a:cubicBezTo>
                  <a:cubicBezTo>
                    <a:pt x="10193" y="38103"/>
                    <a:pt x="10090" y="37459"/>
                    <a:pt x="10322" y="36893"/>
                  </a:cubicBezTo>
                  <a:cubicBezTo>
                    <a:pt x="10631" y="36095"/>
                    <a:pt x="12329" y="35735"/>
                    <a:pt x="12947" y="35632"/>
                  </a:cubicBezTo>
                  <a:cubicBezTo>
                    <a:pt x="13024" y="35632"/>
                    <a:pt x="13076" y="35581"/>
                    <a:pt x="13076" y="35503"/>
                  </a:cubicBezTo>
                  <a:cubicBezTo>
                    <a:pt x="13076" y="35452"/>
                    <a:pt x="13050" y="35375"/>
                    <a:pt x="12973" y="35349"/>
                  </a:cubicBezTo>
                  <a:cubicBezTo>
                    <a:pt x="12947" y="35323"/>
                    <a:pt x="12072" y="34937"/>
                    <a:pt x="12406" y="33316"/>
                  </a:cubicBezTo>
                  <a:cubicBezTo>
                    <a:pt x="12638" y="32235"/>
                    <a:pt x="13179" y="31848"/>
                    <a:pt x="13745" y="31462"/>
                  </a:cubicBezTo>
                  <a:cubicBezTo>
                    <a:pt x="14079" y="31231"/>
                    <a:pt x="14388" y="30999"/>
                    <a:pt x="14646" y="30690"/>
                  </a:cubicBezTo>
                  <a:cubicBezTo>
                    <a:pt x="15418" y="29712"/>
                    <a:pt x="15418" y="27885"/>
                    <a:pt x="15418" y="27808"/>
                  </a:cubicBezTo>
                  <a:lnTo>
                    <a:pt x="15418" y="2764"/>
                  </a:lnTo>
                  <a:cubicBezTo>
                    <a:pt x="15418" y="2687"/>
                    <a:pt x="15392" y="2661"/>
                    <a:pt x="15366" y="2635"/>
                  </a:cubicBezTo>
                  <a:cubicBezTo>
                    <a:pt x="15341" y="2584"/>
                    <a:pt x="15263" y="2584"/>
                    <a:pt x="15238" y="2584"/>
                  </a:cubicBezTo>
                  <a:cubicBezTo>
                    <a:pt x="15006" y="2648"/>
                    <a:pt x="14852" y="2667"/>
                    <a:pt x="14749" y="2667"/>
                  </a:cubicBezTo>
                  <a:cubicBezTo>
                    <a:pt x="14646" y="2667"/>
                    <a:pt x="14594" y="2648"/>
                    <a:pt x="14569" y="2635"/>
                  </a:cubicBezTo>
                  <a:cubicBezTo>
                    <a:pt x="14517" y="2635"/>
                    <a:pt x="14491" y="2584"/>
                    <a:pt x="14491" y="2532"/>
                  </a:cubicBezTo>
                  <a:cubicBezTo>
                    <a:pt x="14466" y="2198"/>
                    <a:pt x="14852" y="1374"/>
                    <a:pt x="15521" y="345"/>
                  </a:cubicBezTo>
                  <a:lnTo>
                    <a:pt x="15598" y="267"/>
                  </a:lnTo>
                  <a:cubicBezTo>
                    <a:pt x="15624" y="242"/>
                    <a:pt x="15675" y="242"/>
                    <a:pt x="15752" y="242"/>
                  </a:cubicBezTo>
                  <a:close/>
                  <a:moveTo>
                    <a:pt x="15750" y="1"/>
                  </a:moveTo>
                  <a:cubicBezTo>
                    <a:pt x="15640" y="1"/>
                    <a:pt x="15542" y="34"/>
                    <a:pt x="15444" y="113"/>
                  </a:cubicBezTo>
                  <a:cubicBezTo>
                    <a:pt x="15366" y="164"/>
                    <a:pt x="15341" y="190"/>
                    <a:pt x="15315" y="242"/>
                  </a:cubicBezTo>
                  <a:cubicBezTo>
                    <a:pt x="14877" y="885"/>
                    <a:pt x="14182" y="2095"/>
                    <a:pt x="14234" y="2635"/>
                  </a:cubicBezTo>
                  <a:cubicBezTo>
                    <a:pt x="14285" y="2815"/>
                    <a:pt x="14363" y="2918"/>
                    <a:pt x="14440" y="2996"/>
                  </a:cubicBezTo>
                  <a:cubicBezTo>
                    <a:pt x="14527" y="3068"/>
                    <a:pt x="14638" y="3100"/>
                    <a:pt x="14784" y="3100"/>
                  </a:cubicBezTo>
                  <a:cubicBezTo>
                    <a:pt x="14896" y="3100"/>
                    <a:pt x="15029" y="3081"/>
                    <a:pt x="15186" y="3047"/>
                  </a:cubicBezTo>
                  <a:lnTo>
                    <a:pt x="15186" y="27910"/>
                  </a:lnTo>
                  <a:cubicBezTo>
                    <a:pt x="15186" y="27962"/>
                    <a:pt x="15186" y="29712"/>
                    <a:pt x="14466" y="30587"/>
                  </a:cubicBezTo>
                  <a:cubicBezTo>
                    <a:pt x="14208" y="30922"/>
                    <a:pt x="13925" y="31102"/>
                    <a:pt x="13642" y="31308"/>
                  </a:cubicBezTo>
                  <a:cubicBezTo>
                    <a:pt x="13024" y="31720"/>
                    <a:pt x="12406" y="32132"/>
                    <a:pt x="12149" y="33367"/>
                  </a:cubicBezTo>
                  <a:cubicBezTo>
                    <a:pt x="11892" y="34577"/>
                    <a:pt x="12252" y="35220"/>
                    <a:pt x="12561" y="35503"/>
                  </a:cubicBezTo>
                  <a:cubicBezTo>
                    <a:pt x="11866" y="35632"/>
                    <a:pt x="10425" y="36018"/>
                    <a:pt x="10064" y="36893"/>
                  </a:cubicBezTo>
                  <a:cubicBezTo>
                    <a:pt x="9833" y="37537"/>
                    <a:pt x="9910" y="38283"/>
                    <a:pt x="10296" y="38849"/>
                  </a:cubicBezTo>
                  <a:cubicBezTo>
                    <a:pt x="10167" y="39158"/>
                    <a:pt x="9447" y="40316"/>
                    <a:pt x="7259" y="40754"/>
                  </a:cubicBezTo>
                  <a:cubicBezTo>
                    <a:pt x="6628" y="40888"/>
                    <a:pt x="6159" y="40936"/>
                    <a:pt x="5812" y="40936"/>
                  </a:cubicBezTo>
                  <a:cubicBezTo>
                    <a:pt x="5296" y="40936"/>
                    <a:pt x="5050" y="40831"/>
                    <a:pt x="4942" y="40754"/>
                  </a:cubicBezTo>
                  <a:cubicBezTo>
                    <a:pt x="4865" y="40728"/>
                    <a:pt x="4865" y="40702"/>
                    <a:pt x="4839" y="40651"/>
                  </a:cubicBezTo>
                  <a:cubicBezTo>
                    <a:pt x="5277" y="40316"/>
                    <a:pt x="6898" y="38695"/>
                    <a:pt x="6049" y="37022"/>
                  </a:cubicBezTo>
                  <a:cubicBezTo>
                    <a:pt x="5536" y="36041"/>
                    <a:pt x="4309" y="35601"/>
                    <a:pt x="3204" y="35601"/>
                  </a:cubicBezTo>
                  <a:cubicBezTo>
                    <a:pt x="3033" y="35601"/>
                    <a:pt x="2865" y="35611"/>
                    <a:pt x="2703" y="35632"/>
                  </a:cubicBezTo>
                  <a:cubicBezTo>
                    <a:pt x="1416" y="35812"/>
                    <a:pt x="489" y="36533"/>
                    <a:pt x="258" y="37614"/>
                  </a:cubicBezTo>
                  <a:cubicBezTo>
                    <a:pt x="0" y="38721"/>
                    <a:pt x="206" y="39879"/>
                    <a:pt x="927" y="40883"/>
                  </a:cubicBezTo>
                  <a:cubicBezTo>
                    <a:pt x="1751" y="42067"/>
                    <a:pt x="3115" y="42890"/>
                    <a:pt x="4633" y="43070"/>
                  </a:cubicBezTo>
                  <a:cubicBezTo>
                    <a:pt x="5005" y="43119"/>
                    <a:pt x="5376" y="43144"/>
                    <a:pt x="5746" y="43144"/>
                  </a:cubicBezTo>
                  <a:cubicBezTo>
                    <a:pt x="8095" y="43144"/>
                    <a:pt x="10398" y="42166"/>
                    <a:pt x="12355" y="40342"/>
                  </a:cubicBezTo>
                  <a:cubicBezTo>
                    <a:pt x="12612" y="40085"/>
                    <a:pt x="12870" y="39802"/>
                    <a:pt x="13127" y="39544"/>
                  </a:cubicBezTo>
                  <a:cubicBezTo>
                    <a:pt x="13539" y="39107"/>
                    <a:pt x="13951" y="38669"/>
                    <a:pt x="14414" y="38309"/>
                  </a:cubicBezTo>
                  <a:cubicBezTo>
                    <a:pt x="14876" y="37947"/>
                    <a:pt x="15324" y="37796"/>
                    <a:pt x="15759" y="37796"/>
                  </a:cubicBezTo>
                  <a:cubicBezTo>
                    <a:pt x="16901" y="37796"/>
                    <a:pt x="17956" y="38833"/>
                    <a:pt x="18944" y="39802"/>
                  </a:cubicBezTo>
                  <a:cubicBezTo>
                    <a:pt x="19124" y="39982"/>
                    <a:pt x="19304" y="40188"/>
                    <a:pt x="19485" y="40342"/>
                  </a:cubicBezTo>
                  <a:cubicBezTo>
                    <a:pt x="21441" y="42170"/>
                    <a:pt x="23757" y="43148"/>
                    <a:pt x="26125" y="43148"/>
                  </a:cubicBezTo>
                  <a:cubicBezTo>
                    <a:pt x="26511" y="43148"/>
                    <a:pt x="26846" y="43096"/>
                    <a:pt x="27283" y="43070"/>
                  </a:cubicBezTo>
                  <a:cubicBezTo>
                    <a:pt x="28776" y="42890"/>
                    <a:pt x="30115" y="42067"/>
                    <a:pt x="30938" y="40908"/>
                  </a:cubicBezTo>
                  <a:cubicBezTo>
                    <a:pt x="31659" y="39930"/>
                    <a:pt x="31916" y="38772"/>
                    <a:pt x="31659" y="37640"/>
                  </a:cubicBezTo>
                  <a:cubicBezTo>
                    <a:pt x="31402" y="36584"/>
                    <a:pt x="30501" y="35838"/>
                    <a:pt x="29240" y="35683"/>
                  </a:cubicBezTo>
                  <a:cubicBezTo>
                    <a:pt x="29060" y="35657"/>
                    <a:pt x="28874" y="35644"/>
                    <a:pt x="28685" y="35644"/>
                  </a:cubicBezTo>
                  <a:cubicBezTo>
                    <a:pt x="27576" y="35644"/>
                    <a:pt x="26377" y="36098"/>
                    <a:pt x="25893" y="37022"/>
                  </a:cubicBezTo>
                  <a:cubicBezTo>
                    <a:pt x="25018" y="38721"/>
                    <a:pt x="26691" y="40316"/>
                    <a:pt x="27077" y="40651"/>
                  </a:cubicBezTo>
                  <a:cubicBezTo>
                    <a:pt x="27077" y="40651"/>
                    <a:pt x="27077" y="40702"/>
                    <a:pt x="27052" y="40702"/>
                  </a:cubicBezTo>
                  <a:cubicBezTo>
                    <a:pt x="26975" y="40779"/>
                    <a:pt x="26778" y="40884"/>
                    <a:pt x="26269" y="40884"/>
                  </a:cubicBezTo>
                  <a:cubicBezTo>
                    <a:pt x="25927" y="40884"/>
                    <a:pt x="25443" y="40837"/>
                    <a:pt x="24761" y="40702"/>
                  </a:cubicBezTo>
                  <a:cubicBezTo>
                    <a:pt x="22599" y="40213"/>
                    <a:pt x="21801" y="39107"/>
                    <a:pt x="21647" y="38824"/>
                  </a:cubicBezTo>
                  <a:cubicBezTo>
                    <a:pt x="21981" y="38257"/>
                    <a:pt x="22084" y="37511"/>
                    <a:pt x="21827" y="36867"/>
                  </a:cubicBezTo>
                  <a:cubicBezTo>
                    <a:pt x="21466" y="35992"/>
                    <a:pt x="20025" y="35606"/>
                    <a:pt x="19330" y="35478"/>
                  </a:cubicBezTo>
                  <a:cubicBezTo>
                    <a:pt x="19613" y="35169"/>
                    <a:pt x="19999" y="34551"/>
                    <a:pt x="19742" y="33316"/>
                  </a:cubicBezTo>
                  <a:cubicBezTo>
                    <a:pt x="19485" y="32106"/>
                    <a:pt x="18867" y="31694"/>
                    <a:pt x="18249" y="31256"/>
                  </a:cubicBezTo>
                  <a:cubicBezTo>
                    <a:pt x="17940" y="31051"/>
                    <a:pt x="17657" y="30845"/>
                    <a:pt x="17425" y="30562"/>
                  </a:cubicBezTo>
                  <a:cubicBezTo>
                    <a:pt x="16756" y="29686"/>
                    <a:pt x="16525" y="27782"/>
                    <a:pt x="16525" y="27782"/>
                  </a:cubicBezTo>
                  <a:lnTo>
                    <a:pt x="16525" y="3047"/>
                  </a:lnTo>
                  <a:cubicBezTo>
                    <a:pt x="16664" y="3090"/>
                    <a:pt x="16782" y="3111"/>
                    <a:pt x="16884" y="3111"/>
                  </a:cubicBezTo>
                  <a:cubicBezTo>
                    <a:pt x="17027" y="3111"/>
                    <a:pt x="17140" y="3071"/>
                    <a:pt x="17245" y="2996"/>
                  </a:cubicBezTo>
                  <a:cubicBezTo>
                    <a:pt x="17323" y="2918"/>
                    <a:pt x="17425" y="2790"/>
                    <a:pt x="17425" y="2532"/>
                  </a:cubicBezTo>
                  <a:cubicBezTo>
                    <a:pt x="17425" y="1889"/>
                    <a:pt x="16550" y="731"/>
                    <a:pt x="16216" y="242"/>
                  </a:cubicBezTo>
                  <a:cubicBezTo>
                    <a:pt x="16139" y="113"/>
                    <a:pt x="16010" y="61"/>
                    <a:pt x="15855" y="10"/>
                  </a:cubicBezTo>
                  <a:cubicBezTo>
                    <a:pt x="15819" y="4"/>
                    <a:pt x="15784" y="1"/>
                    <a:pt x="157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16"/>
            <p:cNvSpPr/>
            <p:nvPr/>
          </p:nvSpPr>
          <p:spPr>
            <a:xfrm>
              <a:off x="7595583" y="3723073"/>
              <a:ext cx="59754" cy="59200"/>
            </a:xfrm>
            <a:custGeom>
              <a:rect b="b" l="l" r="r" t="t"/>
              <a:pathLst>
                <a:path extrusionOk="0" h="3418" w="3450">
                  <a:moveTo>
                    <a:pt x="1988" y="1"/>
                  </a:moveTo>
                  <a:cubicBezTo>
                    <a:pt x="1882" y="1"/>
                    <a:pt x="1777" y="15"/>
                    <a:pt x="1674" y="46"/>
                  </a:cubicBezTo>
                  <a:cubicBezTo>
                    <a:pt x="1159" y="174"/>
                    <a:pt x="696" y="586"/>
                    <a:pt x="541" y="1178"/>
                  </a:cubicBezTo>
                  <a:cubicBezTo>
                    <a:pt x="387" y="1641"/>
                    <a:pt x="387" y="1976"/>
                    <a:pt x="541" y="2156"/>
                  </a:cubicBezTo>
                  <a:cubicBezTo>
                    <a:pt x="747" y="2414"/>
                    <a:pt x="1133" y="2414"/>
                    <a:pt x="1391" y="2414"/>
                  </a:cubicBezTo>
                  <a:lnTo>
                    <a:pt x="1416" y="2414"/>
                  </a:lnTo>
                  <a:cubicBezTo>
                    <a:pt x="1828" y="2336"/>
                    <a:pt x="2111" y="1976"/>
                    <a:pt x="2163" y="1564"/>
                  </a:cubicBezTo>
                  <a:cubicBezTo>
                    <a:pt x="2214" y="1255"/>
                    <a:pt x="2163" y="1075"/>
                    <a:pt x="1983" y="998"/>
                  </a:cubicBezTo>
                  <a:cubicBezTo>
                    <a:pt x="1952" y="990"/>
                    <a:pt x="1921" y="986"/>
                    <a:pt x="1890" y="986"/>
                  </a:cubicBezTo>
                  <a:cubicBezTo>
                    <a:pt x="1635" y="986"/>
                    <a:pt x="1377" y="1246"/>
                    <a:pt x="1262" y="1384"/>
                  </a:cubicBezTo>
                  <a:cubicBezTo>
                    <a:pt x="1185" y="1461"/>
                    <a:pt x="1211" y="1564"/>
                    <a:pt x="1288" y="1616"/>
                  </a:cubicBezTo>
                  <a:cubicBezTo>
                    <a:pt x="1307" y="1644"/>
                    <a:pt x="1333" y="1655"/>
                    <a:pt x="1362" y="1655"/>
                  </a:cubicBezTo>
                  <a:cubicBezTo>
                    <a:pt x="1411" y="1655"/>
                    <a:pt x="1471" y="1622"/>
                    <a:pt x="1519" y="1590"/>
                  </a:cubicBezTo>
                  <a:cubicBezTo>
                    <a:pt x="1597" y="1435"/>
                    <a:pt x="1803" y="1307"/>
                    <a:pt x="1828" y="1307"/>
                  </a:cubicBezTo>
                  <a:cubicBezTo>
                    <a:pt x="1828" y="1307"/>
                    <a:pt x="1854" y="1333"/>
                    <a:pt x="1828" y="1513"/>
                  </a:cubicBezTo>
                  <a:cubicBezTo>
                    <a:pt x="1803" y="1822"/>
                    <a:pt x="1597" y="2027"/>
                    <a:pt x="1339" y="2105"/>
                  </a:cubicBezTo>
                  <a:cubicBezTo>
                    <a:pt x="1082" y="2105"/>
                    <a:pt x="902" y="2079"/>
                    <a:pt x="799" y="1976"/>
                  </a:cubicBezTo>
                  <a:cubicBezTo>
                    <a:pt x="747" y="1899"/>
                    <a:pt x="696" y="1719"/>
                    <a:pt x="824" y="1255"/>
                  </a:cubicBezTo>
                  <a:cubicBezTo>
                    <a:pt x="1005" y="818"/>
                    <a:pt x="1313" y="457"/>
                    <a:pt x="1725" y="354"/>
                  </a:cubicBezTo>
                  <a:cubicBezTo>
                    <a:pt x="1810" y="336"/>
                    <a:pt x="1895" y="327"/>
                    <a:pt x="1979" y="327"/>
                  </a:cubicBezTo>
                  <a:cubicBezTo>
                    <a:pt x="2251" y="327"/>
                    <a:pt x="2513" y="427"/>
                    <a:pt x="2729" y="663"/>
                  </a:cubicBezTo>
                  <a:cubicBezTo>
                    <a:pt x="3012" y="921"/>
                    <a:pt x="3115" y="1358"/>
                    <a:pt x="2986" y="1847"/>
                  </a:cubicBezTo>
                  <a:cubicBezTo>
                    <a:pt x="2858" y="2388"/>
                    <a:pt x="2497" y="2877"/>
                    <a:pt x="2086" y="3006"/>
                  </a:cubicBezTo>
                  <a:cubicBezTo>
                    <a:pt x="1854" y="3063"/>
                    <a:pt x="1619" y="3092"/>
                    <a:pt x="1387" y="3092"/>
                  </a:cubicBezTo>
                  <a:cubicBezTo>
                    <a:pt x="1000" y="3092"/>
                    <a:pt x="622" y="3012"/>
                    <a:pt x="284" y="2851"/>
                  </a:cubicBezTo>
                  <a:cubicBezTo>
                    <a:pt x="253" y="2828"/>
                    <a:pt x="224" y="2818"/>
                    <a:pt x="197" y="2818"/>
                  </a:cubicBezTo>
                  <a:cubicBezTo>
                    <a:pt x="136" y="2818"/>
                    <a:pt x="88" y="2867"/>
                    <a:pt x="52" y="2903"/>
                  </a:cubicBezTo>
                  <a:cubicBezTo>
                    <a:pt x="1" y="3006"/>
                    <a:pt x="52" y="3108"/>
                    <a:pt x="130" y="3134"/>
                  </a:cubicBezTo>
                  <a:cubicBezTo>
                    <a:pt x="516" y="3314"/>
                    <a:pt x="927" y="3417"/>
                    <a:pt x="1391" y="3417"/>
                  </a:cubicBezTo>
                  <a:cubicBezTo>
                    <a:pt x="1648" y="3417"/>
                    <a:pt x="1905" y="3392"/>
                    <a:pt x="2163" y="3314"/>
                  </a:cubicBezTo>
                  <a:cubicBezTo>
                    <a:pt x="2678" y="3160"/>
                    <a:pt x="3115" y="2619"/>
                    <a:pt x="3270" y="1950"/>
                  </a:cubicBezTo>
                  <a:cubicBezTo>
                    <a:pt x="3450" y="1333"/>
                    <a:pt x="3321" y="792"/>
                    <a:pt x="2961" y="432"/>
                  </a:cubicBezTo>
                  <a:cubicBezTo>
                    <a:pt x="2685" y="156"/>
                    <a:pt x="2334" y="1"/>
                    <a:pt x="19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16"/>
            <p:cNvSpPr/>
            <p:nvPr/>
          </p:nvSpPr>
          <p:spPr>
            <a:xfrm>
              <a:off x="7649966" y="3722813"/>
              <a:ext cx="57970" cy="59460"/>
            </a:xfrm>
            <a:custGeom>
              <a:rect b="b" l="l" r="r" t="t"/>
              <a:pathLst>
                <a:path extrusionOk="0" h="3433" w="3347">
                  <a:moveTo>
                    <a:pt x="1443" y="1"/>
                  </a:moveTo>
                  <a:cubicBezTo>
                    <a:pt x="1087" y="1"/>
                    <a:pt x="744" y="141"/>
                    <a:pt x="464" y="421"/>
                  </a:cubicBezTo>
                  <a:cubicBezTo>
                    <a:pt x="104" y="756"/>
                    <a:pt x="1" y="1322"/>
                    <a:pt x="130" y="1914"/>
                  </a:cubicBezTo>
                  <a:cubicBezTo>
                    <a:pt x="310" y="2609"/>
                    <a:pt x="722" y="3149"/>
                    <a:pt x="1262" y="3329"/>
                  </a:cubicBezTo>
                  <a:cubicBezTo>
                    <a:pt x="1519" y="3407"/>
                    <a:pt x="1751" y="3432"/>
                    <a:pt x="2009" y="3432"/>
                  </a:cubicBezTo>
                  <a:cubicBezTo>
                    <a:pt x="2446" y="3432"/>
                    <a:pt x="2884" y="3329"/>
                    <a:pt x="3270" y="3149"/>
                  </a:cubicBezTo>
                  <a:cubicBezTo>
                    <a:pt x="3321" y="3072"/>
                    <a:pt x="3347" y="2969"/>
                    <a:pt x="3321" y="2918"/>
                  </a:cubicBezTo>
                  <a:cubicBezTo>
                    <a:pt x="3285" y="2881"/>
                    <a:pt x="3223" y="2845"/>
                    <a:pt x="3162" y="2845"/>
                  </a:cubicBezTo>
                  <a:cubicBezTo>
                    <a:pt x="3137" y="2845"/>
                    <a:pt x="3112" y="2851"/>
                    <a:pt x="3090" y="2866"/>
                  </a:cubicBezTo>
                  <a:cubicBezTo>
                    <a:pt x="2752" y="3027"/>
                    <a:pt x="2374" y="3107"/>
                    <a:pt x="1999" y="3107"/>
                  </a:cubicBezTo>
                  <a:cubicBezTo>
                    <a:pt x="1775" y="3107"/>
                    <a:pt x="1552" y="3078"/>
                    <a:pt x="1339" y="3021"/>
                  </a:cubicBezTo>
                  <a:cubicBezTo>
                    <a:pt x="953" y="2892"/>
                    <a:pt x="567" y="2403"/>
                    <a:pt x="438" y="1862"/>
                  </a:cubicBezTo>
                  <a:cubicBezTo>
                    <a:pt x="336" y="1373"/>
                    <a:pt x="438" y="936"/>
                    <a:pt x="696" y="678"/>
                  </a:cubicBezTo>
                  <a:cubicBezTo>
                    <a:pt x="924" y="471"/>
                    <a:pt x="1202" y="347"/>
                    <a:pt x="1476" y="347"/>
                  </a:cubicBezTo>
                  <a:cubicBezTo>
                    <a:pt x="1543" y="347"/>
                    <a:pt x="1609" y="354"/>
                    <a:pt x="1674" y="369"/>
                  </a:cubicBezTo>
                  <a:cubicBezTo>
                    <a:pt x="2111" y="472"/>
                    <a:pt x="2446" y="833"/>
                    <a:pt x="2575" y="1270"/>
                  </a:cubicBezTo>
                  <a:cubicBezTo>
                    <a:pt x="2703" y="1734"/>
                    <a:pt x="2678" y="1914"/>
                    <a:pt x="2626" y="1991"/>
                  </a:cubicBezTo>
                  <a:cubicBezTo>
                    <a:pt x="2523" y="2120"/>
                    <a:pt x="2317" y="2120"/>
                    <a:pt x="2060" y="2120"/>
                  </a:cubicBezTo>
                  <a:cubicBezTo>
                    <a:pt x="1777" y="2017"/>
                    <a:pt x="1622" y="1785"/>
                    <a:pt x="1597" y="1502"/>
                  </a:cubicBezTo>
                  <a:cubicBezTo>
                    <a:pt x="1545" y="1373"/>
                    <a:pt x="1545" y="1322"/>
                    <a:pt x="1545" y="1322"/>
                  </a:cubicBezTo>
                  <a:cubicBezTo>
                    <a:pt x="1648" y="1322"/>
                    <a:pt x="1803" y="1450"/>
                    <a:pt x="1906" y="1579"/>
                  </a:cubicBezTo>
                  <a:cubicBezTo>
                    <a:pt x="1953" y="1611"/>
                    <a:pt x="2001" y="1633"/>
                    <a:pt x="2049" y="1633"/>
                  </a:cubicBezTo>
                  <a:cubicBezTo>
                    <a:pt x="2078" y="1633"/>
                    <a:pt x="2108" y="1625"/>
                    <a:pt x="2137" y="1605"/>
                  </a:cubicBezTo>
                  <a:cubicBezTo>
                    <a:pt x="2189" y="1528"/>
                    <a:pt x="2240" y="1450"/>
                    <a:pt x="2163" y="1373"/>
                  </a:cubicBezTo>
                  <a:cubicBezTo>
                    <a:pt x="2052" y="1218"/>
                    <a:pt x="1769" y="967"/>
                    <a:pt x="1528" y="967"/>
                  </a:cubicBezTo>
                  <a:cubicBezTo>
                    <a:pt x="1489" y="967"/>
                    <a:pt x="1452" y="973"/>
                    <a:pt x="1417" y="987"/>
                  </a:cubicBezTo>
                  <a:cubicBezTo>
                    <a:pt x="1262" y="1064"/>
                    <a:pt x="1211" y="1245"/>
                    <a:pt x="1262" y="1528"/>
                  </a:cubicBezTo>
                  <a:cubicBezTo>
                    <a:pt x="1288" y="1965"/>
                    <a:pt x="1597" y="2300"/>
                    <a:pt x="2009" y="2403"/>
                  </a:cubicBezTo>
                  <a:lnTo>
                    <a:pt x="2034" y="2403"/>
                  </a:lnTo>
                  <a:cubicBezTo>
                    <a:pt x="2317" y="2403"/>
                    <a:pt x="2678" y="2403"/>
                    <a:pt x="2884" y="2145"/>
                  </a:cubicBezTo>
                  <a:cubicBezTo>
                    <a:pt x="3038" y="1965"/>
                    <a:pt x="3038" y="1631"/>
                    <a:pt x="2884" y="1142"/>
                  </a:cubicBezTo>
                  <a:cubicBezTo>
                    <a:pt x="2678" y="575"/>
                    <a:pt x="2266" y="164"/>
                    <a:pt x="1751" y="35"/>
                  </a:cubicBezTo>
                  <a:cubicBezTo>
                    <a:pt x="1648" y="12"/>
                    <a:pt x="1545" y="1"/>
                    <a:pt x="1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16"/>
            <p:cNvSpPr/>
            <p:nvPr/>
          </p:nvSpPr>
          <p:spPr>
            <a:xfrm>
              <a:off x="7551904" y="3792245"/>
              <a:ext cx="61538" cy="47526"/>
            </a:xfrm>
            <a:custGeom>
              <a:rect b="b" l="l" r="r" t="t"/>
              <a:pathLst>
                <a:path extrusionOk="0" h="2744" w="3553">
                  <a:moveTo>
                    <a:pt x="2096" y="0"/>
                  </a:moveTo>
                  <a:cubicBezTo>
                    <a:pt x="1893" y="0"/>
                    <a:pt x="1686" y="38"/>
                    <a:pt x="1493" y="118"/>
                  </a:cubicBezTo>
                  <a:cubicBezTo>
                    <a:pt x="1004" y="324"/>
                    <a:pt x="721" y="710"/>
                    <a:pt x="773" y="1148"/>
                  </a:cubicBezTo>
                  <a:cubicBezTo>
                    <a:pt x="824" y="1585"/>
                    <a:pt x="1133" y="1894"/>
                    <a:pt x="1519" y="1971"/>
                  </a:cubicBezTo>
                  <a:cubicBezTo>
                    <a:pt x="1622" y="1971"/>
                    <a:pt x="1725" y="1920"/>
                    <a:pt x="1725" y="1843"/>
                  </a:cubicBezTo>
                  <a:cubicBezTo>
                    <a:pt x="1751" y="1740"/>
                    <a:pt x="1673" y="1637"/>
                    <a:pt x="1596" y="1637"/>
                  </a:cubicBezTo>
                  <a:cubicBezTo>
                    <a:pt x="1339" y="1611"/>
                    <a:pt x="1133" y="1379"/>
                    <a:pt x="1107" y="1122"/>
                  </a:cubicBezTo>
                  <a:cubicBezTo>
                    <a:pt x="1081" y="839"/>
                    <a:pt x="1262" y="582"/>
                    <a:pt x="1622" y="427"/>
                  </a:cubicBezTo>
                  <a:cubicBezTo>
                    <a:pt x="1764" y="360"/>
                    <a:pt x="1924" y="329"/>
                    <a:pt x="2084" y="329"/>
                  </a:cubicBezTo>
                  <a:cubicBezTo>
                    <a:pt x="2419" y="329"/>
                    <a:pt x="2752" y="467"/>
                    <a:pt x="2909" y="710"/>
                  </a:cubicBezTo>
                  <a:cubicBezTo>
                    <a:pt x="3089" y="1019"/>
                    <a:pt x="2935" y="1405"/>
                    <a:pt x="2497" y="1843"/>
                  </a:cubicBezTo>
                  <a:cubicBezTo>
                    <a:pt x="2001" y="2277"/>
                    <a:pt x="1555" y="2408"/>
                    <a:pt x="1197" y="2408"/>
                  </a:cubicBezTo>
                  <a:cubicBezTo>
                    <a:pt x="663" y="2408"/>
                    <a:pt x="325" y="2116"/>
                    <a:pt x="309" y="2100"/>
                  </a:cubicBezTo>
                  <a:cubicBezTo>
                    <a:pt x="271" y="2062"/>
                    <a:pt x="226" y="2042"/>
                    <a:pt x="184" y="2042"/>
                  </a:cubicBezTo>
                  <a:cubicBezTo>
                    <a:pt x="142" y="2042"/>
                    <a:pt x="103" y="2062"/>
                    <a:pt x="78" y="2100"/>
                  </a:cubicBezTo>
                  <a:cubicBezTo>
                    <a:pt x="0" y="2152"/>
                    <a:pt x="0" y="2255"/>
                    <a:pt x="78" y="2306"/>
                  </a:cubicBezTo>
                  <a:cubicBezTo>
                    <a:pt x="78" y="2358"/>
                    <a:pt x="515" y="2744"/>
                    <a:pt x="1210" y="2744"/>
                  </a:cubicBezTo>
                  <a:cubicBezTo>
                    <a:pt x="1622" y="2744"/>
                    <a:pt x="2137" y="2615"/>
                    <a:pt x="2703" y="2049"/>
                  </a:cubicBezTo>
                  <a:cubicBezTo>
                    <a:pt x="3552" y="1277"/>
                    <a:pt x="3321" y="736"/>
                    <a:pt x="3192" y="504"/>
                  </a:cubicBezTo>
                  <a:cubicBezTo>
                    <a:pt x="2979" y="185"/>
                    <a:pt x="2547" y="0"/>
                    <a:pt x="20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16"/>
            <p:cNvSpPr/>
            <p:nvPr/>
          </p:nvSpPr>
          <p:spPr>
            <a:xfrm>
              <a:off x="7684743" y="3793042"/>
              <a:ext cx="60637" cy="46729"/>
            </a:xfrm>
            <a:custGeom>
              <a:rect b="b" l="l" r="r" t="t"/>
              <a:pathLst>
                <a:path extrusionOk="0" h="2698" w="3501">
                  <a:moveTo>
                    <a:pt x="1427" y="1"/>
                  </a:moveTo>
                  <a:cubicBezTo>
                    <a:pt x="992" y="1"/>
                    <a:pt x="570" y="178"/>
                    <a:pt x="361" y="510"/>
                  </a:cubicBezTo>
                  <a:cubicBezTo>
                    <a:pt x="232" y="741"/>
                    <a:pt x="1" y="1308"/>
                    <a:pt x="824" y="2054"/>
                  </a:cubicBezTo>
                  <a:cubicBezTo>
                    <a:pt x="1390" y="2543"/>
                    <a:pt x="1905" y="2698"/>
                    <a:pt x="2317" y="2698"/>
                  </a:cubicBezTo>
                  <a:cubicBezTo>
                    <a:pt x="2986" y="2698"/>
                    <a:pt x="3398" y="2312"/>
                    <a:pt x="3450" y="2286"/>
                  </a:cubicBezTo>
                  <a:cubicBezTo>
                    <a:pt x="3501" y="2209"/>
                    <a:pt x="3501" y="2106"/>
                    <a:pt x="3450" y="2054"/>
                  </a:cubicBezTo>
                  <a:cubicBezTo>
                    <a:pt x="3411" y="2016"/>
                    <a:pt x="3366" y="1996"/>
                    <a:pt x="3324" y="1996"/>
                  </a:cubicBezTo>
                  <a:cubicBezTo>
                    <a:pt x="3282" y="1996"/>
                    <a:pt x="3244" y="2016"/>
                    <a:pt x="3218" y="2054"/>
                  </a:cubicBezTo>
                  <a:cubicBezTo>
                    <a:pt x="3172" y="2070"/>
                    <a:pt x="2830" y="2362"/>
                    <a:pt x="2304" y="2362"/>
                  </a:cubicBezTo>
                  <a:cubicBezTo>
                    <a:pt x="1951" y="2362"/>
                    <a:pt x="1515" y="2231"/>
                    <a:pt x="1030" y="1797"/>
                  </a:cubicBezTo>
                  <a:cubicBezTo>
                    <a:pt x="567" y="1385"/>
                    <a:pt x="412" y="947"/>
                    <a:pt x="618" y="664"/>
                  </a:cubicBezTo>
                  <a:cubicBezTo>
                    <a:pt x="760" y="452"/>
                    <a:pt x="1097" y="325"/>
                    <a:pt x="1444" y="325"/>
                  </a:cubicBezTo>
                  <a:cubicBezTo>
                    <a:pt x="1601" y="325"/>
                    <a:pt x="1761" y="351"/>
                    <a:pt x="1905" y="407"/>
                  </a:cubicBezTo>
                  <a:cubicBezTo>
                    <a:pt x="2240" y="561"/>
                    <a:pt x="2446" y="819"/>
                    <a:pt x="2420" y="1128"/>
                  </a:cubicBezTo>
                  <a:cubicBezTo>
                    <a:pt x="2368" y="1359"/>
                    <a:pt x="2188" y="1591"/>
                    <a:pt x="1931" y="1617"/>
                  </a:cubicBezTo>
                  <a:cubicBezTo>
                    <a:pt x="1828" y="1668"/>
                    <a:pt x="1802" y="1720"/>
                    <a:pt x="1802" y="1823"/>
                  </a:cubicBezTo>
                  <a:cubicBezTo>
                    <a:pt x="1828" y="1925"/>
                    <a:pt x="1905" y="1951"/>
                    <a:pt x="1982" y="1951"/>
                  </a:cubicBezTo>
                  <a:cubicBezTo>
                    <a:pt x="2368" y="1848"/>
                    <a:pt x="2703" y="1539"/>
                    <a:pt x="2729" y="1153"/>
                  </a:cubicBezTo>
                  <a:cubicBezTo>
                    <a:pt x="2806" y="741"/>
                    <a:pt x="2549" y="330"/>
                    <a:pt x="2034" y="124"/>
                  </a:cubicBezTo>
                  <a:cubicBezTo>
                    <a:pt x="1843" y="41"/>
                    <a:pt x="1634" y="1"/>
                    <a:pt x="14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16"/>
            <p:cNvSpPr/>
            <p:nvPr/>
          </p:nvSpPr>
          <p:spPr>
            <a:xfrm>
              <a:off x="7842107" y="3797372"/>
              <a:ext cx="63755" cy="75394"/>
            </a:xfrm>
            <a:custGeom>
              <a:rect b="b" l="l" r="r" t="t"/>
              <a:pathLst>
                <a:path extrusionOk="0" h="4353" w="3681">
                  <a:moveTo>
                    <a:pt x="1568" y="1"/>
                  </a:moveTo>
                  <a:cubicBezTo>
                    <a:pt x="968" y="1"/>
                    <a:pt x="557" y="281"/>
                    <a:pt x="335" y="775"/>
                  </a:cubicBezTo>
                  <a:cubicBezTo>
                    <a:pt x="103" y="1341"/>
                    <a:pt x="258" y="2062"/>
                    <a:pt x="695" y="2448"/>
                  </a:cubicBezTo>
                  <a:cubicBezTo>
                    <a:pt x="968" y="2703"/>
                    <a:pt x="1274" y="2835"/>
                    <a:pt x="1555" y="2835"/>
                  </a:cubicBezTo>
                  <a:cubicBezTo>
                    <a:pt x="1698" y="2835"/>
                    <a:pt x="1835" y="2800"/>
                    <a:pt x="1956" y="2731"/>
                  </a:cubicBezTo>
                  <a:cubicBezTo>
                    <a:pt x="2265" y="2576"/>
                    <a:pt x="2394" y="2190"/>
                    <a:pt x="2291" y="1701"/>
                  </a:cubicBezTo>
                  <a:cubicBezTo>
                    <a:pt x="2265" y="1598"/>
                    <a:pt x="2214" y="1573"/>
                    <a:pt x="2111" y="1573"/>
                  </a:cubicBezTo>
                  <a:cubicBezTo>
                    <a:pt x="2008" y="1598"/>
                    <a:pt x="1956" y="1675"/>
                    <a:pt x="1982" y="1778"/>
                  </a:cubicBezTo>
                  <a:cubicBezTo>
                    <a:pt x="2034" y="2113"/>
                    <a:pt x="1982" y="2370"/>
                    <a:pt x="1776" y="2473"/>
                  </a:cubicBezTo>
                  <a:cubicBezTo>
                    <a:pt x="1716" y="2511"/>
                    <a:pt x="1643" y="2529"/>
                    <a:pt x="1562" y="2529"/>
                  </a:cubicBezTo>
                  <a:cubicBezTo>
                    <a:pt x="1366" y="2529"/>
                    <a:pt x="1127" y="2424"/>
                    <a:pt x="927" y="2242"/>
                  </a:cubicBezTo>
                  <a:cubicBezTo>
                    <a:pt x="592" y="1959"/>
                    <a:pt x="464" y="1418"/>
                    <a:pt x="669" y="955"/>
                  </a:cubicBezTo>
                  <a:cubicBezTo>
                    <a:pt x="815" y="590"/>
                    <a:pt x="1145" y="386"/>
                    <a:pt x="1571" y="386"/>
                  </a:cubicBezTo>
                  <a:cubicBezTo>
                    <a:pt x="1596" y="386"/>
                    <a:pt x="1622" y="387"/>
                    <a:pt x="1648" y="389"/>
                  </a:cubicBezTo>
                  <a:cubicBezTo>
                    <a:pt x="2240" y="389"/>
                    <a:pt x="2703" y="697"/>
                    <a:pt x="3012" y="1212"/>
                  </a:cubicBezTo>
                  <a:cubicBezTo>
                    <a:pt x="3346" y="1830"/>
                    <a:pt x="3295" y="2602"/>
                    <a:pt x="2883" y="3323"/>
                  </a:cubicBezTo>
                  <a:cubicBezTo>
                    <a:pt x="2651" y="3657"/>
                    <a:pt x="2368" y="3889"/>
                    <a:pt x="2008" y="3992"/>
                  </a:cubicBezTo>
                  <a:cubicBezTo>
                    <a:pt x="1898" y="4017"/>
                    <a:pt x="1787" y="4027"/>
                    <a:pt x="1676" y="4027"/>
                  </a:cubicBezTo>
                  <a:cubicBezTo>
                    <a:pt x="980" y="4027"/>
                    <a:pt x="309" y="3606"/>
                    <a:pt x="309" y="3606"/>
                  </a:cubicBezTo>
                  <a:cubicBezTo>
                    <a:pt x="281" y="3577"/>
                    <a:pt x="249" y="3566"/>
                    <a:pt x="217" y="3566"/>
                  </a:cubicBezTo>
                  <a:cubicBezTo>
                    <a:pt x="163" y="3566"/>
                    <a:pt x="110" y="3599"/>
                    <a:pt x="77" y="3632"/>
                  </a:cubicBezTo>
                  <a:cubicBezTo>
                    <a:pt x="0" y="3709"/>
                    <a:pt x="52" y="3786"/>
                    <a:pt x="103" y="3863"/>
                  </a:cubicBezTo>
                  <a:cubicBezTo>
                    <a:pt x="155" y="3889"/>
                    <a:pt x="850" y="4352"/>
                    <a:pt x="1648" y="4352"/>
                  </a:cubicBezTo>
                  <a:cubicBezTo>
                    <a:pt x="1776" y="4352"/>
                    <a:pt x="1905" y="4301"/>
                    <a:pt x="2059" y="4249"/>
                  </a:cubicBezTo>
                  <a:cubicBezTo>
                    <a:pt x="2523" y="4146"/>
                    <a:pt x="2883" y="3889"/>
                    <a:pt x="3140" y="3451"/>
                  </a:cubicBezTo>
                  <a:cubicBezTo>
                    <a:pt x="3629" y="2628"/>
                    <a:pt x="3681" y="1727"/>
                    <a:pt x="3295" y="1032"/>
                  </a:cubicBezTo>
                  <a:cubicBezTo>
                    <a:pt x="2934" y="414"/>
                    <a:pt x="2368" y="28"/>
                    <a:pt x="1648" y="2"/>
                  </a:cubicBezTo>
                  <a:cubicBezTo>
                    <a:pt x="1621" y="1"/>
                    <a:pt x="1594"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16"/>
            <p:cNvSpPr/>
            <p:nvPr/>
          </p:nvSpPr>
          <p:spPr>
            <a:xfrm>
              <a:off x="7394540" y="3798273"/>
              <a:ext cx="63322" cy="74493"/>
            </a:xfrm>
            <a:custGeom>
              <a:rect b="b" l="l" r="r" t="t"/>
              <a:pathLst>
                <a:path extrusionOk="0" h="4301" w="3656">
                  <a:moveTo>
                    <a:pt x="2085" y="0"/>
                  </a:moveTo>
                  <a:cubicBezTo>
                    <a:pt x="2060" y="0"/>
                    <a:pt x="2034" y="1"/>
                    <a:pt x="2008" y="2"/>
                  </a:cubicBezTo>
                  <a:cubicBezTo>
                    <a:pt x="1313" y="53"/>
                    <a:pt x="696" y="439"/>
                    <a:pt x="387" y="1031"/>
                  </a:cubicBezTo>
                  <a:cubicBezTo>
                    <a:pt x="1" y="1752"/>
                    <a:pt x="52" y="2653"/>
                    <a:pt x="541" y="3451"/>
                  </a:cubicBezTo>
                  <a:cubicBezTo>
                    <a:pt x="799" y="3863"/>
                    <a:pt x="1159" y="4172"/>
                    <a:pt x="1596" y="4249"/>
                  </a:cubicBezTo>
                  <a:cubicBezTo>
                    <a:pt x="1751" y="4300"/>
                    <a:pt x="1880" y="4300"/>
                    <a:pt x="2008" y="4300"/>
                  </a:cubicBezTo>
                  <a:cubicBezTo>
                    <a:pt x="2742" y="4300"/>
                    <a:pt x="3452" y="3859"/>
                    <a:pt x="3543" y="3859"/>
                  </a:cubicBezTo>
                  <a:cubicBezTo>
                    <a:pt x="3548" y="3859"/>
                    <a:pt x="3551" y="3860"/>
                    <a:pt x="3553" y="3863"/>
                  </a:cubicBezTo>
                  <a:cubicBezTo>
                    <a:pt x="3630" y="3811"/>
                    <a:pt x="3656" y="3708"/>
                    <a:pt x="3604" y="3657"/>
                  </a:cubicBezTo>
                  <a:cubicBezTo>
                    <a:pt x="3554" y="3607"/>
                    <a:pt x="3494" y="3579"/>
                    <a:pt x="3443" y="3579"/>
                  </a:cubicBezTo>
                  <a:cubicBezTo>
                    <a:pt x="3415" y="3579"/>
                    <a:pt x="3391" y="3587"/>
                    <a:pt x="3372" y="3605"/>
                  </a:cubicBezTo>
                  <a:cubicBezTo>
                    <a:pt x="3372" y="3605"/>
                    <a:pt x="2719" y="4035"/>
                    <a:pt x="2032" y="4035"/>
                  </a:cubicBezTo>
                  <a:cubicBezTo>
                    <a:pt x="1912" y="4035"/>
                    <a:pt x="1792" y="4022"/>
                    <a:pt x="1674" y="3991"/>
                  </a:cubicBezTo>
                  <a:cubicBezTo>
                    <a:pt x="1313" y="3914"/>
                    <a:pt x="1030" y="3683"/>
                    <a:pt x="799" y="3322"/>
                  </a:cubicBezTo>
                  <a:cubicBezTo>
                    <a:pt x="387" y="2627"/>
                    <a:pt x="335" y="1855"/>
                    <a:pt x="670" y="1237"/>
                  </a:cubicBezTo>
                  <a:cubicBezTo>
                    <a:pt x="927" y="723"/>
                    <a:pt x="1442" y="439"/>
                    <a:pt x="2008" y="388"/>
                  </a:cubicBezTo>
                  <a:cubicBezTo>
                    <a:pt x="2497" y="388"/>
                    <a:pt x="2858" y="594"/>
                    <a:pt x="3012" y="980"/>
                  </a:cubicBezTo>
                  <a:cubicBezTo>
                    <a:pt x="3218" y="1392"/>
                    <a:pt x="3089" y="1984"/>
                    <a:pt x="2755" y="2267"/>
                  </a:cubicBezTo>
                  <a:cubicBezTo>
                    <a:pt x="2554" y="2449"/>
                    <a:pt x="2315" y="2554"/>
                    <a:pt x="2110" y="2554"/>
                  </a:cubicBezTo>
                  <a:cubicBezTo>
                    <a:pt x="2026" y="2554"/>
                    <a:pt x="1947" y="2536"/>
                    <a:pt x="1880" y="2499"/>
                  </a:cubicBezTo>
                  <a:cubicBezTo>
                    <a:pt x="1699" y="2370"/>
                    <a:pt x="1622" y="2112"/>
                    <a:pt x="1699" y="1778"/>
                  </a:cubicBezTo>
                  <a:cubicBezTo>
                    <a:pt x="1725" y="1675"/>
                    <a:pt x="1674" y="1623"/>
                    <a:pt x="1571" y="1598"/>
                  </a:cubicBezTo>
                  <a:cubicBezTo>
                    <a:pt x="1468" y="1598"/>
                    <a:pt x="1416" y="1623"/>
                    <a:pt x="1365" y="1726"/>
                  </a:cubicBezTo>
                  <a:cubicBezTo>
                    <a:pt x="1288" y="2190"/>
                    <a:pt x="1416" y="2550"/>
                    <a:pt x="1725" y="2756"/>
                  </a:cubicBezTo>
                  <a:cubicBezTo>
                    <a:pt x="1834" y="2811"/>
                    <a:pt x="1955" y="2837"/>
                    <a:pt x="2083" y="2837"/>
                  </a:cubicBezTo>
                  <a:cubicBezTo>
                    <a:pt x="2375" y="2837"/>
                    <a:pt x="2699" y="2698"/>
                    <a:pt x="2986" y="2447"/>
                  </a:cubicBezTo>
                  <a:cubicBezTo>
                    <a:pt x="3424" y="2061"/>
                    <a:pt x="3553" y="1340"/>
                    <a:pt x="3347" y="774"/>
                  </a:cubicBezTo>
                  <a:cubicBezTo>
                    <a:pt x="3125" y="281"/>
                    <a:pt x="2667" y="0"/>
                    <a:pt x="208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16"/>
            <p:cNvSpPr/>
            <p:nvPr/>
          </p:nvSpPr>
          <p:spPr>
            <a:xfrm>
              <a:off x="7317867" y="4326542"/>
              <a:ext cx="208654" cy="80954"/>
            </a:xfrm>
            <a:custGeom>
              <a:rect b="b" l="l" r="r" t="t"/>
              <a:pathLst>
                <a:path extrusionOk="0" h="4674" w="12047">
                  <a:moveTo>
                    <a:pt x="1" y="0"/>
                  </a:moveTo>
                  <a:cubicBezTo>
                    <a:pt x="740" y="2805"/>
                    <a:pt x="3261" y="4673"/>
                    <a:pt x="6028" y="4673"/>
                  </a:cubicBezTo>
                  <a:cubicBezTo>
                    <a:pt x="6536" y="4673"/>
                    <a:pt x="7053" y="4610"/>
                    <a:pt x="7568" y="4479"/>
                  </a:cubicBezTo>
                  <a:cubicBezTo>
                    <a:pt x="9756" y="3912"/>
                    <a:pt x="11454" y="2188"/>
                    <a:pt x="12046"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6"/>
            <p:cNvSpPr/>
            <p:nvPr/>
          </p:nvSpPr>
          <p:spPr>
            <a:xfrm>
              <a:off x="7315200" y="4323858"/>
              <a:ext cx="213989" cy="86496"/>
            </a:xfrm>
            <a:custGeom>
              <a:rect b="b" l="l" r="r" t="t"/>
              <a:pathLst>
                <a:path extrusionOk="0" h="4994" w="12355">
                  <a:moveTo>
                    <a:pt x="11943" y="335"/>
                  </a:moveTo>
                  <a:cubicBezTo>
                    <a:pt x="11351" y="2343"/>
                    <a:pt x="9729" y="3939"/>
                    <a:pt x="7645" y="4479"/>
                  </a:cubicBezTo>
                  <a:cubicBezTo>
                    <a:pt x="7147" y="4605"/>
                    <a:pt x="6648" y="4666"/>
                    <a:pt x="6156" y="4666"/>
                  </a:cubicBezTo>
                  <a:cubicBezTo>
                    <a:pt x="3543" y="4666"/>
                    <a:pt x="1140" y="2956"/>
                    <a:pt x="361" y="335"/>
                  </a:cubicBezTo>
                  <a:close/>
                  <a:moveTo>
                    <a:pt x="155" y="1"/>
                  </a:moveTo>
                  <a:cubicBezTo>
                    <a:pt x="103" y="1"/>
                    <a:pt x="77" y="26"/>
                    <a:pt x="26" y="78"/>
                  </a:cubicBezTo>
                  <a:cubicBezTo>
                    <a:pt x="0" y="104"/>
                    <a:pt x="0" y="155"/>
                    <a:pt x="0" y="207"/>
                  </a:cubicBezTo>
                  <a:cubicBezTo>
                    <a:pt x="747" y="3089"/>
                    <a:pt x="3346" y="4994"/>
                    <a:pt x="6177" y="4994"/>
                  </a:cubicBezTo>
                  <a:cubicBezTo>
                    <a:pt x="6692" y="4994"/>
                    <a:pt x="7233" y="4917"/>
                    <a:pt x="7773" y="4762"/>
                  </a:cubicBezTo>
                  <a:cubicBezTo>
                    <a:pt x="10013" y="4196"/>
                    <a:pt x="11763" y="2446"/>
                    <a:pt x="12355" y="207"/>
                  </a:cubicBezTo>
                  <a:cubicBezTo>
                    <a:pt x="12355" y="155"/>
                    <a:pt x="12355" y="104"/>
                    <a:pt x="12329" y="78"/>
                  </a:cubicBezTo>
                  <a:cubicBezTo>
                    <a:pt x="12278" y="26"/>
                    <a:pt x="12252" y="1"/>
                    <a:pt x="122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6"/>
            <p:cNvSpPr/>
            <p:nvPr/>
          </p:nvSpPr>
          <p:spPr>
            <a:xfrm>
              <a:off x="7315200" y="3888783"/>
              <a:ext cx="108337" cy="441799"/>
            </a:xfrm>
            <a:custGeom>
              <a:rect b="b" l="l" r="r" t="t"/>
              <a:pathLst>
                <a:path extrusionOk="0" h="25508" w="6255">
                  <a:moveTo>
                    <a:pt x="6075" y="1"/>
                  </a:moveTo>
                  <a:cubicBezTo>
                    <a:pt x="6023" y="1"/>
                    <a:pt x="5946" y="52"/>
                    <a:pt x="5920" y="130"/>
                  </a:cubicBezTo>
                  <a:lnTo>
                    <a:pt x="0" y="25250"/>
                  </a:lnTo>
                  <a:cubicBezTo>
                    <a:pt x="0" y="25353"/>
                    <a:pt x="26" y="25405"/>
                    <a:pt x="129" y="25456"/>
                  </a:cubicBezTo>
                  <a:cubicBezTo>
                    <a:pt x="232" y="25456"/>
                    <a:pt x="283" y="25405"/>
                    <a:pt x="335" y="25328"/>
                  </a:cubicBezTo>
                  <a:lnTo>
                    <a:pt x="5920" y="1545"/>
                  </a:lnTo>
                  <a:lnTo>
                    <a:pt x="5920" y="25353"/>
                  </a:lnTo>
                  <a:cubicBezTo>
                    <a:pt x="5920" y="25456"/>
                    <a:pt x="5997" y="25508"/>
                    <a:pt x="6075" y="25508"/>
                  </a:cubicBezTo>
                  <a:cubicBezTo>
                    <a:pt x="6152" y="25508"/>
                    <a:pt x="6255" y="25456"/>
                    <a:pt x="6203" y="25353"/>
                  </a:cubicBezTo>
                  <a:lnTo>
                    <a:pt x="6203" y="155"/>
                  </a:lnTo>
                  <a:cubicBezTo>
                    <a:pt x="6203" y="52"/>
                    <a:pt x="6177" y="1"/>
                    <a:pt x="60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16"/>
            <p:cNvSpPr/>
            <p:nvPr/>
          </p:nvSpPr>
          <p:spPr>
            <a:xfrm>
              <a:off x="7417280" y="3888679"/>
              <a:ext cx="112355" cy="441019"/>
            </a:xfrm>
            <a:custGeom>
              <a:rect b="b" l="l" r="r" t="t"/>
              <a:pathLst>
                <a:path extrusionOk="0" h="25463" w="6487">
                  <a:moveTo>
                    <a:pt x="204" y="0"/>
                  </a:moveTo>
                  <a:cubicBezTo>
                    <a:pt x="189" y="0"/>
                    <a:pt x="172" y="2"/>
                    <a:pt x="155" y="7"/>
                  </a:cubicBezTo>
                  <a:cubicBezTo>
                    <a:pt x="52" y="33"/>
                    <a:pt x="0" y="110"/>
                    <a:pt x="26" y="187"/>
                  </a:cubicBezTo>
                  <a:lnTo>
                    <a:pt x="6152" y="25334"/>
                  </a:lnTo>
                  <a:cubicBezTo>
                    <a:pt x="6178" y="25385"/>
                    <a:pt x="6229" y="25462"/>
                    <a:pt x="6306" y="25462"/>
                  </a:cubicBezTo>
                  <a:lnTo>
                    <a:pt x="6332" y="25462"/>
                  </a:lnTo>
                  <a:cubicBezTo>
                    <a:pt x="6435" y="25411"/>
                    <a:pt x="6486" y="25359"/>
                    <a:pt x="6461" y="25256"/>
                  </a:cubicBezTo>
                  <a:lnTo>
                    <a:pt x="361" y="136"/>
                  </a:lnTo>
                  <a:cubicBezTo>
                    <a:pt x="318" y="50"/>
                    <a:pt x="275" y="0"/>
                    <a:pt x="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16"/>
            <p:cNvSpPr/>
            <p:nvPr/>
          </p:nvSpPr>
          <p:spPr>
            <a:xfrm>
              <a:off x="7774336" y="4326542"/>
              <a:ext cx="208654" cy="80954"/>
            </a:xfrm>
            <a:custGeom>
              <a:rect b="b" l="l" r="r" t="t"/>
              <a:pathLst>
                <a:path extrusionOk="0" h="4674" w="12047">
                  <a:moveTo>
                    <a:pt x="1" y="0"/>
                  </a:moveTo>
                  <a:cubicBezTo>
                    <a:pt x="740" y="2805"/>
                    <a:pt x="3262" y="4673"/>
                    <a:pt x="6028" y="4673"/>
                  </a:cubicBezTo>
                  <a:cubicBezTo>
                    <a:pt x="6537" y="4673"/>
                    <a:pt x="7053" y="4610"/>
                    <a:pt x="7568" y="4479"/>
                  </a:cubicBezTo>
                  <a:cubicBezTo>
                    <a:pt x="9756" y="3912"/>
                    <a:pt x="11455" y="2188"/>
                    <a:pt x="12047"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16"/>
            <p:cNvSpPr/>
            <p:nvPr/>
          </p:nvSpPr>
          <p:spPr>
            <a:xfrm>
              <a:off x="7771669" y="4324308"/>
              <a:ext cx="214006" cy="86046"/>
            </a:xfrm>
            <a:custGeom>
              <a:rect b="b" l="l" r="r" t="t"/>
              <a:pathLst>
                <a:path extrusionOk="0" h="4968" w="12356">
                  <a:moveTo>
                    <a:pt x="11969" y="309"/>
                  </a:moveTo>
                  <a:cubicBezTo>
                    <a:pt x="11377" y="2317"/>
                    <a:pt x="9755" y="3913"/>
                    <a:pt x="7696" y="4453"/>
                  </a:cubicBezTo>
                  <a:cubicBezTo>
                    <a:pt x="7179" y="4587"/>
                    <a:pt x="6659" y="4652"/>
                    <a:pt x="6145" y="4652"/>
                  </a:cubicBezTo>
                  <a:cubicBezTo>
                    <a:pt x="5074" y="4652"/>
                    <a:pt x="4028" y="4366"/>
                    <a:pt x="3089" y="3810"/>
                  </a:cubicBezTo>
                  <a:cubicBezTo>
                    <a:pt x="1725" y="3012"/>
                    <a:pt x="798" y="1776"/>
                    <a:pt x="361" y="309"/>
                  </a:cubicBezTo>
                  <a:close/>
                  <a:moveTo>
                    <a:pt x="155" y="0"/>
                  </a:moveTo>
                  <a:cubicBezTo>
                    <a:pt x="104" y="0"/>
                    <a:pt x="52" y="52"/>
                    <a:pt x="26" y="78"/>
                  </a:cubicBezTo>
                  <a:cubicBezTo>
                    <a:pt x="1" y="103"/>
                    <a:pt x="1" y="181"/>
                    <a:pt x="1" y="206"/>
                  </a:cubicBezTo>
                  <a:cubicBezTo>
                    <a:pt x="412" y="1854"/>
                    <a:pt x="1442" y="3218"/>
                    <a:pt x="2935" y="4093"/>
                  </a:cubicBezTo>
                  <a:cubicBezTo>
                    <a:pt x="3913" y="4685"/>
                    <a:pt x="5020" y="4968"/>
                    <a:pt x="6152" y="4968"/>
                  </a:cubicBezTo>
                  <a:cubicBezTo>
                    <a:pt x="6693" y="4968"/>
                    <a:pt x="7233" y="4891"/>
                    <a:pt x="7774" y="4762"/>
                  </a:cubicBezTo>
                  <a:cubicBezTo>
                    <a:pt x="10039" y="4196"/>
                    <a:pt x="11763" y="2445"/>
                    <a:pt x="12355" y="206"/>
                  </a:cubicBezTo>
                  <a:cubicBezTo>
                    <a:pt x="12355" y="181"/>
                    <a:pt x="12355" y="103"/>
                    <a:pt x="12329" y="78"/>
                  </a:cubicBezTo>
                  <a:cubicBezTo>
                    <a:pt x="12278" y="52"/>
                    <a:pt x="12252" y="0"/>
                    <a:pt x="122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16"/>
            <p:cNvSpPr/>
            <p:nvPr/>
          </p:nvSpPr>
          <p:spPr>
            <a:xfrm>
              <a:off x="7771669" y="3888783"/>
              <a:ext cx="107904" cy="441799"/>
            </a:xfrm>
            <a:custGeom>
              <a:rect b="b" l="l" r="r" t="t"/>
              <a:pathLst>
                <a:path extrusionOk="0" h="25508" w="6230">
                  <a:moveTo>
                    <a:pt x="6075" y="1"/>
                  </a:moveTo>
                  <a:cubicBezTo>
                    <a:pt x="6023" y="1"/>
                    <a:pt x="5946" y="52"/>
                    <a:pt x="5920" y="130"/>
                  </a:cubicBezTo>
                  <a:lnTo>
                    <a:pt x="1" y="25250"/>
                  </a:lnTo>
                  <a:cubicBezTo>
                    <a:pt x="1" y="25353"/>
                    <a:pt x="26" y="25405"/>
                    <a:pt x="129" y="25456"/>
                  </a:cubicBezTo>
                  <a:cubicBezTo>
                    <a:pt x="232" y="25456"/>
                    <a:pt x="284" y="25405"/>
                    <a:pt x="309" y="25328"/>
                  </a:cubicBezTo>
                  <a:lnTo>
                    <a:pt x="5920" y="1545"/>
                  </a:lnTo>
                  <a:lnTo>
                    <a:pt x="5920" y="25353"/>
                  </a:lnTo>
                  <a:cubicBezTo>
                    <a:pt x="5920" y="25456"/>
                    <a:pt x="5972" y="25508"/>
                    <a:pt x="6075" y="25508"/>
                  </a:cubicBezTo>
                  <a:cubicBezTo>
                    <a:pt x="6178" y="25508"/>
                    <a:pt x="6229" y="25456"/>
                    <a:pt x="6204" y="25353"/>
                  </a:cubicBezTo>
                  <a:lnTo>
                    <a:pt x="6204" y="155"/>
                  </a:lnTo>
                  <a:cubicBezTo>
                    <a:pt x="6204" y="52"/>
                    <a:pt x="6178" y="1"/>
                    <a:pt x="60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16"/>
            <p:cNvSpPr/>
            <p:nvPr/>
          </p:nvSpPr>
          <p:spPr>
            <a:xfrm>
              <a:off x="7873749" y="3888679"/>
              <a:ext cx="112355" cy="441019"/>
            </a:xfrm>
            <a:custGeom>
              <a:rect b="b" l="l" r="r" t="t"/>
              <a:pathLst>
                <a:path extrusionOk="0" h="25463" w="6487">
                  <a:moveTo>
                    <a:pt x="204" y="0"/>
                  </a:moveTo>
                  <a:cubicBezTo>
                    <a:pt x="189" y="0"/>
                    <a:pt x="173" y="2"/>
                    <a:pt x="155" y="7"/>
                  </a:cubicBezTo>
                  <a:cubicBezTo>
                    <a:pt x="52" y="33"/>
                    <a:pt x="1" y="110"/>
                    <a:pt x="26" y="187"/>
                  </a:cubicBezTo>
                  <a:lnTo>
                    <a:pt x="6126" y="25334"/>
                  </a:lnTo>
                  <a:cubicBezTo>
                    <a:pt x="6152" y="25385"/>
                    <a:pt x="6229" y="25462"/>
                    <a:pt x="6307" y="25462"/>
                  </a:cubicBezTo>
                  <a:lnTo>
                    <a:pt x="6332" y="25462"/>
                  </a:lnTo>
                  <a:cubicBezTo>
                    <a:pt x="6435" y="25411"/>
                    <a:pt x="6487" y="25359"/>
                    <a:pt x="6461" y="25256"/>
                  </a:cubicBezTo>
                  <a:lnTo>
                    <a:pt x="335" y="136"/>
                  </a:lnTo>
                  <a:cubicBezTo>
                    <a:pt x="314" y="50"/>
                    <a:pt x="275" y="0"/>
                    <a:pt x="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16"/>
            <p:cNvSpPr/>
            <p:nvPr/>
          </p:nvSpPr>
          <p:spPr>
            <a:xfrm>
              <a:off x="7617873" y="3284326"/>
              <a:ext cx="58420" cy="18740"/>
            </a:xfrm>
            <a:custGeom>
              <a:rect b="b" l="l" r="r" t="t"/>
              <a:pathLst>
                <a:path extrusionOk="0" h="1082" w="3373">
                  <a:moveTo>
                    <a:pt x="541" y="0"/>
                  </a:moveTo>
                  <a:cubicBezTo>
                    <a:pt x="258" y="0"/>
                    <a:pt x="1" y="258"/>
                    <a:pt x="1" y="541"/>
                  </a:cubicBezTo>
                  <a:cubicBezTo>
                    <a:pt x="1" y="824"/>
                    <a:pt x="258" y="1081"/>
                    <a:pt x="541" y="1081"/>
                  </a:cubicBezTo>
                  <a:lnTo>
                    <a:pt x="2832" y="1081"/>
                  </a:lnTo>
                  <a:cubicBezTo>
                    <a:pt x="3141" y="1081"/>
                    <a:pt x="3372" y="850"/>
                    <a:pt x="3372" y="541"/>
                  </a:cubicBezTo>
                  <a:cubicBezTo>
                    <a:pt x="3372" y="258"/>
                    <a:pt x="3115" y="0"/>
                    <a:pt x="2832"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16"/>
            <p:cNvSpPr/>
            <p:nvPr/>
          </p:nvSpPr>
          <p:spPr>
            <a:xfrm>
              <a:off x="7615206" y="3281208"/>
              <a:ext cx="63755" cy="24525"/>
            </a:xfrm>
            <a:custGeom>
              <a:rect b="b" l="l" r="r" t="t"/>
              <a:pathLst>
                <a:path extrusionOk="0" h="1416" w="3681">
                  <a:moveTo>
                    <a:pt x="3012" y="309"/>
                  </a:moveTo>
                  <a:cubicBezTo>
                    <a:pt x="3243" y="309"/>
                    <a:pt x="3398" y="464"/>
                    <a:pt x="3398" y="695"/>
                  </a:cubicBezTo>
                  <a:cubicBezTo>
                    <a:pt x="3398" y="824"/>
                    <a:pt x="3346" y="875"/>
                    <a:pt x="3269" y="978"/>
                  </a:cubicBezTo>
                  <a:cubicBezTo>
                    <a:pt x="3218" y="1081"/>
                    <a:pt x="3115" y="1107"/>
                    <a:pt x="2986" y="1107"/>
                  </a:cubicBezTo>
                  <a:lnTo>
                    <a:pt x="2986" y="1081"/>
                  </a:lnTo>
                  <a:lnTo>
                    <a:pt x="772" y="1081"/>
                  </a:lnTo>
                  <a:cubicBezTo>
                    <a:pt x="541" y="1081"/>
                    <a:pt x="386" y="901"/>
                    <a:pt x="386" y="695"/>
                  </a:cubicBezTo>
                  <a:cubicBezTo>
                    <a:pt x="386" y="489"/>
                    <a:pt x="541" y="309"/>
                    <a:pt x="772" y="309"/>
                  </a:cubicBezTo>
                  <a:close/>
                  <a:moveTo>
                    <a:pt x="695" y="0"/>
                  </a:moveTo>
                  <a:cubicBezTo>
                    <a:pt x="309" y="0"/>
                    <a:pt x="0" y="335"/>
                    <a:pt x="0" y="721"/>
                  </a:cubicBezTo>
                  <a:cubicBezTo>
                    <a:pt x="0" y="1107"/>
                    <a:pt x="309" y="1416"/>
                    <a:pt x="695" y="1416"/>
                  </a:cubicBezTo>
                  <a:lnTo>
                    <a:pt x="2986" y="1416"/>
                  </a:lnTo>
                  <a:cubicBezTo>
                    <a:pt x="3166" y="1416"/>
                    <a:pt x="3372" y="1364"/>
                    <a:pt x="3501" y="1236"/>
                  </a:cubicBezTo>
                  <a:cubicBezTo>
                    <a:pt x="3629" y="1107"/>
                    <a:pt x="3681" y="901"/>
                    <a:pt x="3681" y="721"/>
                  </a:cubicBezTo>
                  <a:cubicBezTo>
                    <a:pt x="3681" y="335"/>
                    <a:pt x="3372" y="0"/>
                    <a:pt x="29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000">
        <p:push/>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17"/>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referensi</a:t>
            </a:r>
            <a:endParaRPr/>
          </a:p>
        </p:txBody>
      </p:sp>
      <p:sp>
        <p:nvSpPr>
          <p:cNvPr id="1028" name="Google Shape;1028;p117"/>
          <p:cNvSpPr txBox="1"/>
          <p:nvPr>
            <p:ph idx="1" type="subTitle"/>
          </p:nvPr>
        </p:nvSpPr>
        <p:spPr>
          <a:xfrm>
            <a:off x="1712975" y="1325838"/>
            <a:ext cx="1765800" cy="26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Statistic</a:t>
            </a:r>
            <a:endParaRPr/>
          </a:p>
        </p:txBody>
      </p:sp>
      <p:sp>
        <p:nvSpPr>
          <p:cNvPr id="1029" name="Google Shape;1029;p117"/>
          <p:cNvSpPr txBox="1"/>
          <p:nvPr>
            <p:ph idx="7" type="subTitle"/>
          </p:nvPr>
        </p:nvSpPr>
        <p:spPr>
          <a:xfrm>
            <a:off x="5041300" y="3313950"/>
            <a:ext cx="2810700" cy="25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Related Work</a:t>
            </a:r>
            <a:endParaRPr/>
          </a:p>
        </p:txBody>
      </p:sp>
      <p:sp>
        <p:nvSpPr>
          <p:cNvPr id="1030" name="Google Shape;1030;p117"/>
          <p:cNvSpPr/>
          <p:nvPr/>
        </p:nvSpPr>
        <p:spPr>
          <a:xfrm>
            <a:off x="1712975" y="3002100"/>
            <a:ext cx="7431000" cy="5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117"/>
          <p:cNvGrpSpPr/>
          <p:nvPr/>
        </p:nvGrpSpPr>
        <p:grpSpPr>
          <a:xfrm>
            <a:off x="304075" y="1478250"/>
            <a:ext cx="1148501" cy="892551"/>
            <a:chOff x="5375000" y="1895475"/>
            <a:chExt cx="1148501" cy="892551"/>
          </a:xfrm>
        </p:grpSpPr>
        <p:sp>
          <p:nvSpPr>
            <p:cNvPr id="1032" name="Google Shape;1032;p117"/>
            <p:cNvSpPr/>
            <p:nvPr/>
          </p:nvSpPr>
          <p:spPr>
            <a:xfrm>
              <a:off x="6069469" y="2606725"/>
              <a:ext cx="87977" cy="109157"/>
            </a:xfrm>
            <a:custGeom>
              <a:rect b="b" l="l" r="r" t="t"/>
              <a:pathLst>
                <a:path extrusionOk="0" h="8880" w="7157">
                  <a:moveTo>
                    <a:pt x="6770" y="309"/>
                  </a:moveTo>
                  <a:lnTo>
                    <a:pt x="6770" y="309"/>
                  </a:lnTo>
                  <a:cubicBezTo>
                    <a:pt x="6719" y="1004"/>
                    <a:pt x="6461" y="3398"/>
                    <a:pt x="5715" y="4582"/>
                  </a:cubicBezTo>
                  <a:cubicBezTo>
                    <a:pt x="4943" y="5843"/>
                    <a:pt x="1339" y="7850"/>
                    <a:pt x="335" y="8417"/>
                  </a:cubicBezTo>
                  <a:cubicBezTo>
                    <a:pt x="413" y="7593"/>
                    <a:pt x="773" y="5148"/>
                    <a:pt x="2240" y="3012"/>
                  </a:cubicBezTo>
                  <a:cubicBezTo>
                    <a:pt x="3295" y="1493"/>
                    <a:pt x="4943" y="515"/>
                    <a:pt x="6770" y="309"/>
                  </a:cubicBezTo>
                  <a:close/>
                  <a:moveTo>
                    <a:pt x="6976" y="0"/>
                  </a:moveTo>
                  <a:cubicBezTo>
                    <a:pt x="4943" y="180"/>
                    <a:pt x="3141" y="1236"/>
                    <a:pt x="1983" y="2883"/>
                  </a:cubicBezTo>
                  <a:cubicBezTo>
                    <a:pt x="130" y="5560"/>
                    <a:pt x="1" y="8597"/>
                    <a:pt x="1" y="8725"/>
                  </a:cubicBezTo>
                  <a:cubicBezTo>
                    <a:pt x="1" y="8751"/>
                    <a:pt x="1" y="8828"/>
                    <a:pt x="52" y="8854"/>
                  </a:cubicBezTo>
                  <a:cubicBezTo>
                    <a:pt x="78" y="8880"/>
                    <a:pt x="130" y="8880"/>
                    <a:pt x="155" y="8880"/>
                  </a:cubicBezTo>
                  <a:cubicBezTo>
                    <a:pt x="155" y="8880"/>
                    <a:pt x="181" y="8880"/>
                    <a:pt x="207" y="8854"/>
                  </a:cubicBezTo>
                  <a:cubicBezTo>
                    <a:pt x="413" y="8751"/>
                    <a:pt x="5046" y="6306"/>
                    <a:pt x="5972" y="4813"/>
                  </a:cubicBezTo>
                  <a:cubicBezTo>
                    <a:pt x="6950" y="3295"/>
                    <a:pt x="7130" y="309"/>
                    <a:pt x="7130" y="180"/>
                  </a:cubicBezTo>
                  <a:cubicBezTo>
                    <a:pt x="7156" y="103"/>
                    <a:pt x="7130" y="77"/>
                    <a:pt x="7105" y="52"/>
                  </a:cubicBezTo>
                  <a:cubicBezTo>
                    <a:pt x="7079" y="0"/>
                    <a:pt x="7027" y="0"/>
                    <a:pt x="69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17"/>
            <p:cNvSpPr/>
            <p:nvPr/>
          </p:nvSpPr>
          <p:spPr>
            <a:xfrm>
              <a:off x="6068842" y="2654640"/>
              <a:ext cx="45249" cy="61241"/>
            </a:xfrm>
            <a:custGeom>
              <a:rect b="b" l="l" r="r" t="t"/>
              <a:pathLst>
                <a:path extrusionOk="0" h="4982" w="3681">
                  <a:moveTo>
                    <a:pt x="3504" y="1"/>
                  </a:moveTo>
                  <a:cubicBezTo>
                    <a:pt x="3454" y="1"/>
                    <a:pt x="3395" y="33"/>
                    <a:pt x="3346" y="66"/>
                  </a:cubicBezTo>
                  <a:lnTo>
                    <a:pt x="78" y="4724"/>
                  </a:lnTo>
                  <a:cubicBezTo>
                    <a:pt x="0" y="4802"/>
                    <a:pt x="52" y="4879"/>
                    <a:pt x="103" y="4956"/>
                  </a:cubicBezTo>
                  <a:cubicBezTo>
                    <a:pt x="129" y="4982"/>
                    <a:pt x="181" y="4982"/>
                    <a:pt x="206" y="4982"/>
                  </a:cubicBezTo>
                  <a:cubicBezTo>
                    <a:pt x="232" y="4982"/>
                    <a:pt x="309" y="4956"/>
                    <a:pt x="335" y="4930"/>
                  </a:cubicBezTo>
                  <a:lnTo>
                    <a:pt x="3604" y="246"/>
                  </a:lnTo>
                  <a:cubicBezTo>
                    <a:pt x="3681" y="195"/>
                    <a:pt x="3655" y="92"/>
                    <a:pt x="3578" y="40"/>
                  </a:cubicBezTo>
                  <a:cubicBezTo>
                    <a:pt x="3559" y="12"/>
                    <a:pt x="3533" y="1"/>
                    <a:pt x="35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7"/>
            <p:cNvSpPr/>
            <p:nvPr/>
          </p:nvSpPr>
          <p:spPr>
            <a:xfrm>
              <a:off x="6073268" y="2711898"/>
              <a:ext cx="130055" cy="53522"/>
            </a:xfrm>
            <a:custGeom>
              <a:rect b="b" l="l" r="r" t="t"/>
              <a:pathLst>
                <a:path extrusionOk="0" h="4354" w="10580">
                  <a:moveTo>
                    <a:pt x="4053" y="1"/>
                  </a:moveTo>
                  <a:cubicBezTo>
                    <a:pt x="1751" y="1"/>
                    <a:pt x="1" y="710"/>
                    <a:pt x="1" y="710"/>
                  </a:cubicBezTo>
                  <a:cubicBezTo>
                    <a:pt x="1" y="710"/>
                    <a:pt x="4222" y="4056"/>
                    <a:pt x="5946" y="4313"/>
                  </a:cubicBezTo>
                  <a:cubicBezTo>
                    <a:pt x="6137" y="4341"/>
                    <a:pt x="6340" y="4354"/>
                    <a:pt x="6552" y="4354"/>
                  </a:cubicBezTo>
                  <a:cubicBezTo>
                    <a:pt x="8289" y="4354"/>
                    <a:pt x="10579" y="3515"/>
                    <a:pt x="10579" y="3515"/>
                  </a:cubicBezTo>
                  <a:cubicBezTo>
                    <a:pt x="9653" y="1817"/>
                    <a:pt x="8005" y="581"/>
                    <a:pt x="6075" y="195"/>
                  </a:cubicBezTo>
                  <a:cubicBezTo>
                    <a:pt x="5376" y="55"/>
                    <a:pt x="4693" y="1"/>
                    <a:pt x="4053"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17"/>
            <p:cNvSpPr/>
            <p:nvPr/>
          </p:nvSpPr>
          <p:spPr>
            <a:xfrm>
              <a:off x="6071375" y="2709968"/>
              <a:ext cx="134480" cy="57492"/>
            </a:xfrm>
            <a:custGeom>
              <a:rect b="b" l="l" r="r" t="t"/>
              <a:pathLst>
                <a:path extrusionOk="0" h="4677" w="10940">
                  <a:moveTo>
                    <a:pt x="4229" y="343"/>
                  </a:moveTo>
                  <a:cubicBezTo>
                    <a:pt x="4856" y="343"/>
                    <a:pt x="5522" y="396"/>
                    <a:pt x="6203" y="532"/>
                  </a:cubicBezTo>
                  <a:cubicBezTo>
                    <a:pt x="8031" y="918"/>
                    <a:pt x="9575" y="1999"/>
                    <a:pt x="10527" y="3621"/>
                  </a:cubicBezTo>
                  <a:cubicBezTo>
                    <a:pt x="9969" y="3800"/>
                    <a:pt x="8169" y="4386"/>
                    <a:pt x="6761" y="4386"/>
                  </a:cubicBezTo>
                  <a:cubicBezTo>
                    <a:pt x="6547" y="4386"/>
                    <a:pt x="6342" y="4372"/>
                    <a:pt x="6152" y="4342"/>
                  </a:cubicBezTo>
                  <a:cubicBezTo>
                    <a:pt x="4659" y="4136"/>
                    <a:pt x="1390" y="1639"/>
                    <a:pt x="489" y="944"/>
                  </a:cubicBezTo>
                  <a:cubicBezTo>
                    <a:pt x="1057" y="755"/>
                    <a:pt x="2488" y="343"/>
                    <a:pt x="4229" y="343"/>
                  </a:cubicBezTo>
                  <a:close/>
                  <a:moveTo>
                    <a:pt x="4196" y="0"/>
                  </a:moveTo>
                  <a:cubicBezTo>
                    <a:pt x="1904" y="0"/>
                    <a:pt x="178" y="692"/>
                    <a:pt x="77" y="713"/>
                  </a:cubicBezTo>
                  <a:cubicBezTo>
                    <a:pt x="26" y="738"/>
                    <a:pt x="0" y="764"/>
                    <a:pt x="0" y="841"/>
                  </a:cubicBezTo>
                  <a:cubicBezTo>
                    <a:pt x="0" y="893"/>
                    <a:pt x="26" y="970"/>
                    <a:pt x="52" y="996"/>
                  </a:cubicBezTo>
                  <a:cubicBezTo>
                    <a:pt x="232" y="1124"/>
                    <a:pt x="4299" y="4367"/>
                    <a:pt x="6075" y="4625"/>
                  </a:cubicBezTo>
                  <a:cubicBezTo>
                    <a:pt x="6306" y="4676"/>
                    <a:pt x="6486" y="4676"/>
                    <a:pt x="6718" y="4676"/>
                  </a:cubicBezTo>
                  <a:cubicBezTo>
                    <a:pt x="8468" y="4676"/>
                    <a:pt x="10682" y="3878"/>
                    <a:pt x="10810" y="3827"/>
                  </a:cubicBezTo>
                  <a:lnTo>
                    <a:pt x="10888" y="3724"/>
                  </a:lnTo>
                  <a:cubicBezTo>
                    <a:pt x="10939" y="3698"/>
                    <a:pt x="10939" y="3647"/>
                    <a:pt x="10888" y="3595"/>
                  </a:cubicBezTo>
                  <a:cubicBezTo>
                    <a:pt x="9935" y="1845"/>
                    <a:pt x="8237" y="584"/>
                    <a:pt x="6255" y="198"/>
                  </a:cubicBezTo>
                  <a:cubicBezTo>
                    <a:pt x="5539" y="56"/>
                    <a:pt x="4845" y="0"/>
                    <a:pt x="41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17"/>
            <p:cNvSpPr/>
            <p:nvPr/>
          </p:nvSpPr>
          <p:spPr>
            <a:xfrm>
              <a:off x="6071055" y="2718721"/>
              <a:ext cx="72784" cy="17726"/>
            </a:xfrm>
            <a:custGeom>
              <a:rect b="b" l="l" r="r" t="t"/>
              <a:pathLst>
                <a:path extrusionOk="0" h="1442" w="5921">
                  <a:moveTo>
                    <a:pt x="181" y="1"/>
                  </a:moveTo>
                  <a:cubicBezTo>
                    <a:pt x="78" y="1"/>
                    <a:pt x="26" y="26"/>
                    <a:pt x="1" y="129"/>
                  </a:cubicBezTo>
                  <a:cubicBezTo>
                    <a:pt x="1" y="232"/>
                    <a:pt x="26" y="284"/>
                    <a:pt x="129" y="309"/>
                  </a:cubicBezTo>
                  <a:lnTo>
                    <a:pt x="5740" y="1442"/>
                  </a:lnTo>
                  <a:cubicBezTo>
                    <a:pt x="5843" y="1442"/>
                    <a:pt x="5920" y="1390"/>
                    <a:pt x="5920" y="1313"/>
                  </a:cubicBezTo>
                  <a:cubicBezTo>
                    <a:pt x="5920" y="1236"/>
                    <a:pt x="5869" y="1159"/>
                    <a:pt x="5792" y="1133"/>
                  </a:cubicBezTo>
                  <a:lnTo>
                    <a:pt x="18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17"/>
            <p:cNvSpPr/>
            <p:nvPr/>
          </p:nvSpPr>
          <p:spPr>
            <a:xfrm>
              <a:off x="5992273" y="2629711"/>
              <a:ext cx="96508" cy="94087"/>
            </a:xfrm>
            <a:custGeom>
              <a:rect b="b" l="l" r="r" t="t"/>
              <a:pathLst>
                <a:path extrusionOk="0" h="7654" w="7851">
                  <a:moveTo>
                    <a:pt x="7513" y="0"/>
                  </a:moveTo>
                  <a:cubicBezTo>
                    <a:pt x="5677" y="0"/>
                    <a:pt x="3914" y="787"/>
                    <a:pt x="2677" y="2145"/>
                  </a:cubicBezTo>
                  <a:cubicBezTo>
                    <a:pt x="490" y="4616"/>
                    <a:pt x="1" y="7653"/>
                    <a:pt x="1" y="7653"/>
                  </a:cubicBezTo>
                  <a:cubicBezTo>
                    <a:pt x="1" y="7653"/>
                    <a:pt x="5020" y="5774"/>
                    <a:pt x="6152" y="4410"/>
                  </a:cubicBezTo>
                  <a:cubicBezTo>
                    <a:pt x="7259" y="3020"/>
                    <a:pt x="7851" y="9"/>
                    <a:pt x="7851" y="9"/>
                  </a:cubicBezTo>
                  <a:cubicBezTo>
                    <a:pt x="7738" y="3"/>
                    <a:pt x="7626" y="0"/>
                    <a:pt x="7513"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17"/>
            <p:cNvSpPr/>
            <p:nvPr/>
          </p:nvSpPr>
          <p:spPr>
            <a:xfrm>
              <a:off x="5990380" y="2627536"/>
              <a:ext cx="100307" cy="98475"/>
            </a:xfrm>
            <a:custGeom>
              <a:rect b="b" l="l" r="r" t="t"/>
              <a:pathLst>
                <a:path extrusionOk="0" h="8011" w="8160">
                  <a:moveTo>
                    <a:pt x="7771" y="300"/>
                  </a:moveTo>
                  <a:cubicBezTo>
                    <a:pt x="7639" y="984"/>
                    <a:pt x="7099" y="3307"/>
                    <a:pt x="6177" y="4433"/>
                  </a:cubicBezTo>
                  <a:cubicBezTo>
                    <a:pt x="5277" y="5591"/>
                    <a:pt x="1442" y="7135"/>
                    <a:pt x="386" y="7547"/>
                  </a:cubicBezTo>
                  <a:cubicBezTo>
                    <a:pt x="566" y="6749"/>
                    <a:pt x="1210" y="4407"/>
                    <a:pt x="2960" y="2425"/>
                  </a:cubicBezTo>
                  <a:cubicBezTo>
                    <a:pt x="4170" y="1087"/>
                    <a:pt x="5920" y="315"/>
                    <a:pt x="7722" y="315"/>
                  </a:cubicBezTo>
                  <a:cubicBezTo>
                    <a:pt x="7743" y="315"/>
                    <a:pt x="7764" y="315"/>
                    <a:pt x="7771" y="300"/>
                  </a:cubicBezTo>
                  <a:close/>
                  <a:moveTo>
                    <a:pt x="7743" y="1"/>
                  </a:moveTo>
                  <a:cubicBezTo>
                    <a:pt x="5806" y="1"/>
                    <a:pt x="3983" y="817"/>
                    <a:pt x="2703" y="2245"/>
                  </a:cubicBezTo>
                  <a:cubicBezTo>
                    <a:pt x="515" y="4690"/>
                    <a:pt x="26" y="7676"/>
                    <a:pt x="0" y="7805"/>
                  </a:cubicBezTo>
                  <a:cubicBezTo>
                    <a:pt x="0" y="7856"/>
                    <a:pt x="26" y="7933"/>
                    <a:pt x="52" y="7959"/>
                  </a:cubicBezTo>
                  <a:cubicBezTo>
                    <a:pt x="77" y="8011"/>
                    <a:pt x="129" y="8011"/>
                    <a:pt x="155" y="8011"/>
                  </a:cubicBezTo>
                  <a:cubicBezTo>
                    <a:pt x="175" y="8011"/>
                    <a:pt x="179" y="7978"/>
                    <a:pt x="193" y="7978"/>
                  </a:cubicBezTo>
                  <a:cubicBezTo>
                    <a:pt x="197" y="7978"/>
                    <a:pt x="201" y="7980"/>
                    <a:pt x="206" y="7985"/>
                  </a:cubicBezTo>
                  <a:cubicBezTo>
                    <a:pt x="412" y="7908"/>
                    <a:pt x="5302" y="6054"/>
                    <a:pt x="6435" y="4690"/>
                  </a:cubicBezTo>
                  <a:cubicBezTo>
                    <a:pt x="7593" y="3300"/>
                    <a:pt x="8134" y="340"/>
                    <a:pt x="8159" y="212"/>
                  </a:cubicBezTo>
                  <a:cubicBezTo>
                    <a:pt x="8159" y="186"/>
                    <a:pt x="8159" y="109"/>
                    <a:pt x="8134" y="83"/>
                  </a:cubicBezTo>
                  <a:cubicBezTo>
                    <a:pt x="8108" y="57"/>
                    <a:pt x="8031" y="6"/>
                    <a:pt x="8005" y="6"/>
                  </a:cubicBezTo>
                  <a:cubicBezTo>
                    <a:pt x="7917" y="3"/>
                    <a:pt x="7830" y="1"/>
                    <a:pt x="77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17"/>
            <p:cNvSpPr/>
            <p:nvPr/>
          </p:nvSpPr>
          <p:spPr>
            <a:xfrm>
              <a:off x="5990380" y="2670239"/>
              <a:ext cx="51260" cy="55771"/>
            </a:xfrm>
            <a:custGeom>
              <a:rect b="b" l="l" r="r" t="t"/>
              <a:pathLst>
                <a:path extrusionOk="0" h="4537" w="4170">
                  <a:moveTo>
                    <a:pt x="3993" y="0"/>
                  </a:moveTo>
                  <a:cubicBezTo>
                    <a:pt x="3951" y="0"/>
                    <a:pt x="3912" y="19"/>
                    <a:pt x="3887" y="58"/>
                  </a:cubicBezTo>
                  <a:lnTo>
                    <a:pt x="52" y="4253"/>
                  </a:lnTo>
                  <a:cubicBezTo>
                    <a:pt x="0" y="4331"/>
                    <a:pt x="0" y="4434"/>
                    <a:pt x="52" y="4485"/>
                  </a:cubicBezTo>
                  <a:cubicBezTo>
                    <a:pt x="77" y="4537"/>
                    <a:pt x="129" y="4537"/>
                    <a:pt x="155" y="4537"/>
                  </a:cubicBezTo>
                  <a:cubicBezTo>
                    <a:pt x="206" y="4537"/>
                    <a:pt x="258" y="4485"/>
                    <a:pt x="283" y="4459"/>
                  </a:cubicBezTo>
                  <a:lnTo>
                    <a:pt x="4118" y="264"/>
                  </a:lnTo>
                  <a:cubicBezTo>
                    <a:pt x="4170" y="212"/>
                    <a:pt x="4170" y="109"/>
                    <a:pt x="4118" y="58"/>
                  </a:cubicBezTo>
                  <a:cubicBezTo>
                    <a:pt x="4080" y="19"/>
                    <a:pt x="4035" y="0"/>
                    <a:pt x="39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17"/>
            <p:cNvSpPr/>
            <p:nvPr/>
          </p:nvSpPr>
          <p:spPr>
            <a:xfrm>
              <a:off x="5991007" y="2724707"/>
              <a:ext cx="129735" cy="63319"/>
            </a:xfrm>
            <a:custGeom>
              <a:rect b="b" l="l" r="r" t="t"/>
              <a:pathLst>
                <a:path extrusionOk="0" h="5151" w="10554">
                  <a:moveTo>
                    <a:pt x="2778" y="360"/>
                  </a:moveTo>
                  <a:cubicBezTo>
                    <a:pt x="3790" y="360"/>
                    <a:pt x="5010" y="484"/>
                    <a:pt x="6255" y="903"/>
                  </a:cubicBezTo>
                  <a:cubicBezTo>
                    <a:pt x="8005" y="1495"/>
                    <a:pt x="9421" y="2782"/>
                    <a:pt x="10142" y="4507"/>
                  </a:cubicBezTo>
                  <a:cubicBezTo>
                    <a:pt x="9676" y="4596"/>
                    <a:pt x="8378" y="4822"/>
                    <a:pt x="7163" y="4822"/>
                  </a:cubicBezTo>
                  <a:cubicBezTo>
                    <a:pt x="6630" y="4822"/>
                    <a:pt x="6113" y="4779"/>
                    <a:pt x="5689" y="4661"/>
                  </a:cubicBezTo>
                  <a:cubicBezTo>
                    <a:pt x="4273" y="4249"/>
                    <a:pt x="1313" y="1392"/>
                    <a:pt x="515" y="569"/>
                  </a:cubicBezTo>
                  <a:cubicBezTo>
                    <a:pt x="919" y="491"/>
                    <a:pt x="1739" y="360"/>
                    <a:pt x="2778" y="360"/>
                  </a:cubicBezTo>
                  <a:close/>
                  <a:moveTo>
                    <a:pt x="2814" y="0"/>
                  </a:moveTo>
                  <a:cubicBezTo>
                    <a:pt x="1300" y="0"/>
                    <a:pt x="232" y="270"/>
                    <a:pt x="155" y="286"/>
                  </a:cubicBezTo>
                  <a:cubicBezTo>
                    <a:pt x="104" y="311"/>
                    <a:pt x="26" y="337"/>
                    <a:pt x="26" y="414"/>
                  </a:cubicBezTo>
                  <a:cubicBezTo>
                    <a:pt x="1" y="466"/>
                    <a:pt x="26" y="543"/>
                    <a:pt x="78" y="569"/>
                  </a:cubicBezTo>
                  <a:cubicBezTo>
                    <a:pt x="232" y="723"/>
                    <a:pt x="3887" y="4455"/>
                    <a:pt x="5612" y="4944"/>
                  </a:cubicBezTo>
                  <a:cubicBezTo>
                    <a:pt x="6075" y="5073"/>
                    <a:pt x="6641" y="5150"/>
                    <a:pt x="7182" y="5150"/>
                  </a:cubicBezTo>
                  <a:cubicBezTo>
                    <a:pt x="8700" y="5150"/>
                    <a:pt x="10296" y="4790"/>
                    <a:pt x="10425" y="4713"/>
                  </a:cubicBezTo>
                  <a:lnTo>
                    <a:pt x="10528" y="4635"/>
                  </a:lnTo>
                  <a:cubicBezTo>
                    <a:pt x="10528" y="4610"/>
                    <a:pt x="10553" y="4533"/>
                    <a:pt x="10528" y="4507"/>
                  </a:cubicBezTo>
                  <a:cubicBezTo>
                    <a:pt x="9781" y="2628"/>
                    <a:pt x="8263" y="1187"/>
                    <a:pt x="6358" y="543"/>
                  </a:cubicBezTo>
                  <a:cubicBezTo>
                    <a:pt x="5085" y="126"/>
                    <a:pt x="3846" y="0"/>
                    <a:pt x="28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17"/>
            <p:cNvSpPr/>
            <p:nvPr/>
          </p:nvSpPr>
          <p:spPr>
            <a:xfrm>
              <a:off x="5991007" y="2728911"/>
              <a:ext cx="70891" cy="26208"/>
            </a:xfrm>
            <a:custGeom>
              <a:rect b="b" l="l" r="r" t="t"/>
              <a:pathLst>
                <a:path extrusionOk="0" h="2132" w="5767">
                  <a:moveTo>
                    <a:pt x="168" y="0"/>
                  </a:moveTo>
                  <a:cubicBezTo>
                    <a:pt x="114" y="0"/>
                    <a:pt x="63" y="42"/>
                    <a:pt x="26" y="98"/>
                  </a:cubicBezTo>
                  <a:cubicBezTo>
                    <a:pt x="1" y="175"/>
                    <a:pt x="26" y="278"/>
                    <a:pt x="129" y="304"/>
                  </a:cubicBezTo>
                  <a:lnTo>
                    <a:pt x="5534" y="2131"/>
                  </a:lnTo>
                  <a:lnTo>
                    <a:pt x="5612" y="2131"/>
                  </a:lnTo>
                  <a:cubicBezTo>
                    <a:pt x="5663" y="2131"/>
                    <a:pt x="5740" y="2106"/>
                    <a:pt x="5740" y="2028"/>
                  </a:cubicBezTo>
                  <a:cubicBezTo>
                    <a:pt x="5766" y="1977"/>
                    <a:pt x="5740" y="1874"/>
                    <a:pt x="5637" y="1848"/>
                  </a:cubicBezTo>
                  <a:lnTo>
                    <a:pt x="232" y="21"/>
                  </a:lnTo>
                  <a:cubicBezTo>
                    <a:pt x="211" y="7"/>
                    <a:pt x="189"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17"/>
            <p:cNvSpPr/>
            <p:nvPr/>
          </p:nvSpPr>
          <p:spPr>
            <a:xfrm>
              <a:off x="6154901" y="2547242"/>
              <a:ext cx="68986" cy="124351"/>
            </a:xfrm>
            <a:custGeom>
              <a:rect b="b" l="l" r="r" t="t"/>
              <a:pathLst>
                <a:path extrusionOk="0" h="10116" w="5612">
                  <a:moveTo>
                    <a:pt x="4942" y="0"/>
                  </a:moveTo>
                  <a:cubicBezTo>
                    <a:pt x="3115" y="669"/>
                    <a:pt x="1699" y="2137"/>
                    <a:pt x="1056" y="4015"/>
                  </a:cubicBezTo>
                  <a:cubicBezTo>
                    <a:pt x="0" y="7130"/>
                    <a:pt x="772" y="10115"/>
                    <a:pt x="772" y="10115"/>
                  </a:cubicBezTo>
                  <a:cubicBezTo>
                    <a:pt x="772" y="10115"/>
                    <a:pt x="4659" y="6383"/>
                    <a:pt x="5148" y="4685"/>
                  </a:cubicBezTo>
                  <a:cubicBezTo>
                    <a:pt x="5611" y="3012"/>
                    <a:pt x="4942" y="0"/>
                    <a:pt x="4942"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17"/>
            <p:cNvSpPr/>
            <p:nvPr/>
          </p:nvSpPr>
          <p:spPr>
            <a:xfrm>
              <a:off x="6153316" y="2544882"/>
              <a:ext cx="73103" cy="128924"/>
            </a:xfrm>
            <a:custGeom>
              <a:rect b="b" l="l" r="r" t="t"/>
              <a:pathLst>
                <a:path extrusionOk="0" h="10488" w="5947">
                  <a:moveTo>
                    <a:pt x="4942" y="398"/>
                  </a:moveTo>
                  <a:cubicBezTo>
                    <a:pt x="5071" y="1093"/>
                    <a:pt x="5483" y="3435"/>
                    <a:pt x="5071" y="4851"/>
                  </a:cubicBezTo>
                  <a:cubicBezTo>
                    <a:pt x="4659" y="6267"/>
                    <a:pt x="1751" y="9201"/>
                    <a:pt x="953" y="9999"/>
                  </a:cubicBezTo>
                  <a:cubicBezTo>
                    <a:pt x="824" y="9201"/>
                    <a:pt x="464" y="6730"/>
                    <a:pt x="1313" y="4259"/>
                  </a:cubicBezTo>
                  <a:cubicBezTo>
                    <a:pt x="1931" y="2534"/>
                    <a:pt x="3244" y="1119"/>
                    <a:pt x="4942" y="398"/>
                  </a:cubicBezTo>
                  <a:close/>
                  <a:moveTo>
                    <a:pt x="5084" y="1"/>
                  </a:moveTo>
                  <a:cubicBezTo>
                    <a:pt x="5068" y="1"/>
                    <a:pt x="5054" y="4"/>
                    <a:pt x="5045" y="12"/>
                  </a:cubicBezTo>
                  <a:cubicBezTo>
                    <a:pt x="3141" y="733"/>
                    <a:pt x="1699" y="2251"/>
                    <a:pt x="1056" y="4130"/>
                  </a:cubicBezTo>
                  <a:cubicBezTo>
                    <a:pt x="1" y="7296"/>
                    <a:pt x="721" y="10230"/>
                    <a:pt x="773" y="10359"/>
                  </a:cubicBezTo>
                  <a:cubicBezTo>
                    <a:pt x="773" y="10410"/>
                    <a:pt x="798" y="10488"/>
                    <a:pt x="850" y="10488"/>
                  </a:cubicBezTo>
                  <a:lnTo>
                    <a:pt x="901" y="10488"/>
                  </a:lnTo>
                  <a:cubicBezTo>
                    <a:pt x="927" y="10488"/>
                    <a:pt x="953" y="10436"/>
                    <a:pt x="1056" y="10410"/>
                  </a:cubicBezTo>
                  <a:cubicBezTo>
                    <a:pt x="1210" y="10256"/>
                    <a:pt x="4968" y="6627"/>
                    <a:pt x="5457" y="4902"/>
                  </a:cubicBezTo>
                  <a:cubicBezTo>
                    <a:pt x="5946" y="3178"/>
                    <a:pt x="5303" y="244"/>
                    <a:pt x="5277" y="115"/>
                  </a:cubicBezTo>
                  <a:lnTo>
                    <a:pt x="5174" y="12"/>
                  </a:lnTo>
                  <a:cubicBezTo>
                    <a:pt x="5157" y="12"/>
                    <a:pt x="5117" y="1"/>
                    <a:pt x="50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17"/>
            <p:cNvSpPr/>
            <p:nvPr/>
          </p:nvSpPr>
          <p:spPr>
            <a:xfrm>
              <a:off x="6161859" y="2603762"/>
              <a:ext cx="26908" cy="70043"/>
            </a:xfrm>
            <a:custGeom>
              <a:rect b="b" l="l" r="r" t="t"/>
              <a:pathLst>
                <a:path extrusionOk="0" h="5698" w="2189">
                  <a:moveTo>
                    <a:pt x="2016" y="0"/>
                  </a:moveTo>
                  <a:cubicBezTo>
                    <a:pt x="1964" y="0"/>
                    <a:pt x="1899" y="34"/>
                    <a:pt x="1879" y="112"/>
                  </a:cubicBezTo>
                  <a:lnTo>
                    <a:pt x="26" y="5492"/>
                  </a:lnTo>
                  <a:cubicBezTo>
                    <a:pt x="0" y="5569"/>
                    <a:pt x="26" y="5646"/>
                    <a:pt x="129" y="5698"/>
                  </a:cubicBezTo>
                  <a:lnTo>
                    <a:pt x="206" y="5698"/>
                  </a:lnTo>
                  <a:cubicBezTo>
                    <a:pt x="258" y="5698"/>
                    <a:pt x="335" y="5620"/>
                    <a:pt x="335" y="5595"/>
                  </a:cubicBezTo>
                  <a:lnTo>
                    <a:pt x="2163" y="215"/>
                  </a:lnTo>
                  <a:cubicBezTo>
                    <a:pt x="2188" y="164"/>
                    <a:pt x="2163" y="61"/>
                    <a:pt x="2060" y="9"/>
                  </a:cubicBezTo>
                  <a:cubicBezTo>
                    <a:pt x="2047" y="3"/>
                    <a:pt x="2032" y="0"/>
                    <a:pt x="20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7"/>
            <p:cNvSpPr/>
            <p:nvPr/>
          </p:nvSpPr>
          <p:spPr>
            <a:xfrm>
              <a:off x="6163752" y="2666306"/>
              <a:ext cx="134480" cy="57492"/>
            </a:xfrm>
            <a:custGeom>
              <a:rect b="b" l="l" r="r" t="t"/>
              <a:pathLst>
                <a:path extrusionOk="0" h="4677" w="10940">
                  <a:moveTo>
                    <a:pt x="4238" y="339"/>
                  </a:moveTo>
                  <a:cubicBezTo>
                    <a:pt x="4879" y="339"/>
                    <a:pt x="5560" y="393"/>
                    <a:pt x="6255" y="532"/>
                  </a:cubicBezTo>
                  <a:cubicBezTo>
                    <a:pt x="8083" y="919"/>
                    <a:pt x="9627" y="2025"/>
                    <a:pt x="10554" y="3621"/>
                  </a:cubicBezTo>
                  <a:cubicBezTo>
                    <a:pt x="9995" y="3822"/>
                    <a:pt x="8214" y="4412"/>
                    <a:pt x="6794" y="4412"/>
                  </a:cubicBezTo>
                  <a:cubicBezTo>
                    <a:pt x="6578" y="4412"/>
                    <a:pt x="6371" y="4398"/>
                    <a:pt x="6178" y="4367"/>
                  </a:cubicBezTo>
                  <a:cubicBezTo>
                    <a:pt x="4737" y="4136"/>
                    <a:pt x="1417" y="1665"/>
                    <a:pt x="516" y="944"/>
                  </a:cubicBezTo>
                  <a:cubicBezTo>
                    <a:pt x="1079" y="738"/>
                    <a:pt x="2507" y="339"/>
                    <a:pt x="4238" y="339"/>
                  </a:cubicBezTo>
                  <a:close/>
                  <a:moveTo>
                    <a:pt x="4222" y="0"/>
                  </a:moveTo>
                  <a:cubicBezTo>
                    <a:pt x="1930" y="0"/>
                    <a:pt x="204" y="693"/>
                    <a:pt x="104" y="713"/>
                  </a:cubicBezTo>
                  <a:cubicBezTo>
                    <a:pt x="52" y="764"/>
                    <a:pt x="1" y="790"/>
                    <a:pt x="1" y="841"/>
                  </a:cubicBezTo>
                  <a:cubicBezTo>
                    <a:pt x="1" y="919"/>
                    <a:pt x="52" y="970"/>
                    <a:pt x="78" y="1021"/>
                  </a:cubicBezTo>
                  <a:cubicBezTo>
                    <a:pt x="258" y="1150"/>
                    <a:pt x="4351" y="4393"/>
                    <a:pt x="6127" y="4651"/>
                  </a:cubicBezTo>
                  <a:cubicBezTo>
                    <a:pt x="6307" y="4676"/>
                    <a:pt x="6513" y="4676"/>
                    <a:pt x="6744" y="4676"/>
                  </a:cubicBezTo>
                  <a:cubicBezTo>
                    <a:pt x="8469" y="4676"/>
                    <a:pt x="10734" y="3878"/>
                    <a:pt x="10811" y="3853"/>
                  </a:cubicBezTo>
                  <a:lnTo>
                    <a:pt x="10914" y="3750"/>
                  </a:lnTo>
                  <a:cubicBezTo>
                    <a:pt x="10940" y="3724"/>
                    <a:pt x="10940" y="3647"/>
                    <a:pt x="10914" y="3621"/>
                  </a:cubicBezTo>
                  <a:cubicBezTo>
                    <a:pt x="9962" y="1845"/>
                    <a:pt x="8237" y="584"/>
                    <a:pt x="6281" y="198"/>
                  </a:cubicBezTo>
                  <a:cubicBezTo>
                    <a:pt x="5565" y="56"/>
                    <a:pt x="4871" y="0"/>
                    <a:pt x="4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17"/>
            <p:cNvSpPr/>
            <p:nvPr/>
          </p:nvSpPr>
          <p:spPr>
            <a:xfrm>
              <a:off x="6163752" y="2675058"/>
              <a:ext cx="72784" cy="18045"/>
            </a:xfrm>
            <a:custGeom>
              <a:rect b="b" l="l" r="r" t="t"/>
              <a:pathLst>
                <a:path extrusionOk="0" h="1468" w="5921">
                  <a:moveTo>
                    <a:pt x="207" y="1"/>
                  </a:moveTo>
                  <a:cubicBezTo>
                    <a:pt x="104" y="1"/>
                    <a:pt x="52" y="52"/>
                    <a:pt x="1" y="129"/>
                  </a:cubicBezTo>
                  <a:cubicBezTo>
                    <a:pt x="1" y="232"/>
                    <a:pt x="52" y="309"/>
                    <a:pt x="130" y="335"/>
                  </a:cubicBezTo>
                  <a:lnTo>
                    <a:pt x="5766" y="1468"/>
                  </a:lnTo>
                  <a:cubicBezTo>
                    <a:pt x="5844" y="1468"/>
                    <a:pt x="5921" y="1390"/>
                    <a:pt x="5921" y="1339"/>
                  </a:cubicBezTo>
                  <a:cubicBezTo>
                    <a:pt x="5921" y="1236"/>
                    <a:pt x="5895" y="1185"/>
                    <a:pt x="5792" y="1133"/>
                  </a:cubicBezTo>
                  <a:lnTo>
                    <a:pt x="20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7"/>
            <p:cNvSpPr/>
            <p:nvPr/>
          </p:nvSpPr>
          <p:spPr>
            <a:xfrm>
              <a:off x="6218170" y="2513143"/>
              <a:ext cx="63614" cy="135353"/>
            </a:xfrm>
            <a:custGeom>
              <a:rect b="b" l="l" r="r" t="t"/>
              <a:pathLst>
                <a:path extrusionOk="0" h="11011" w="5175">
                  <a:moveTo>
                    <a:pt x="3862" y="406"/>
                  </a:moveTo>
                  <a:cubicBezTo>
                    <a:pt x="4068" y="1050"/>
                    <a:pt x="4840" y="3341"/>
                    <a:pt x="4660" y="4782"/>
                  </a:cubicBezTo>
                  <a:cubicBezTo>
                    <a:pt x="4505" y="6249"/>
                    <a:pt x="2086" y="9621"/>
                    <a:pt x="1417" y="10522"/>
                  </a:cubicBezTo>
                  <a:cubicBezTo>
                    <a:pt x="1159" y="9749"/>
                    <a:pt x="413" y="7356"/>
                    <a:pt x="850" y="4782"/>
                  </a:cubicBezTo>
                  <a:cubicBezTo>
                    <a:pt x="1185" y="2954"/>
                    <a:pt x="2266" y="1384"/>
                    <a:pt x="3862" y="406"/>
                  </a:cubicBezTo>
                  <a:close/>
                  <a:moveTo>
                    <a:pt x="3884" y="1"/>
                  </a:moveTo>
                  <a:cubicBezTo>
                    <a:pt x="3862" y="1"/>
                    <a:pt x="3836" y="7"/>
                    <a:pt x="3810" y="20"/>
                  </a:cubicBezTo>
                  <a:cubicBezTo>
                    <a:pt x="2086" y="1024"/>
                    <a:pt x="902" y="2723"/>
                    <a:pt x="541" y="4730"/>
                  </a:cubicBezTo>
                  <a:cubicBezTo>
                    <a:pt x="1" y="7973"/>
                    <a:pt x="1159" y="10779"/>
                    <a:pt x="1211" y="10908"/>
                  </a:cubicBezTo>
                  <a:cubicBezTo>
                    <a:pt x="1236" y="10959"/>
                    <a:pt x="1314" y="11011"/>
                    <a:pt x="1365" y="11011"/>
                  </a:cubicBezTo>
                  <a:cubicBezTo>
                    <a:pt x="1442" y="11011"/>
                    <a:pt x="1468" y="10959"/>
                    <a:pt x="1468" y="10933"/>
                  </a:cubicBezTo>
                  <a:cubicBezTo>
                    <a:pt x="1597" y="10779"/>
                    <a:pt x="4737" y="6584"/>
                    <a:pt x="4969" y="4833"/>
                  </a:cubicBezTo>
                  <a:cubicBezTo>
                    <a:pt x="5174" y="3057"/>
                    <a:pt x="4068" y="252"/>
                    <a:pt x="4042" y="123"/>
                  </a:cubicBezTo>
                  <a:cubicBezTo>
                    <a:pt x="4016" y="97"/>
                    <a:pt x="3990" y="20"/>
                    <a:pt x="3939" y="20"/>
                  </a:cubicBezTo>
                  <a:cubicBezTo>
                    <a:pt x="3926" y="7"/>
                    <a:pt x="3907" y="1"/>
                    <a:pt x="38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17"/>
            <p:cNvSpPr/>
            <p:nvPr/>
          </p:nvSpPr>
          <p:spPr>
            <a:xfrm>
              <a:off x="6233044" y="2575514"/>
              <a:ext cx="16779" cy="72981"/>
            </a:xfrm>
            <a:custGeom>
              <a:rect b="b" l="l" r="r" t="t"/>
              <a:pathLst>
                <a:path extrusionOk="0" h="5937" w="1365">
                  <a:moveTo>
                    <a:pt x="1132" y="0"/>
                  </a:moveTo>
                  <a:cubicBezTo>
                    <a:pt x="1067" y="0"/>
                    <a:pt x="1004" y="65"/>
                    <a:pt x="1004" y="145"/>
                  </a:cubicBezTo>
                  <a:lnTo>
                    <a:pt x="1" y="5731"/>
                  </a:lnTo>
                  <a:cubicBezTo>
                    <a:pt x="1" y="5834"/>
                    <a:pt x="26" y="5885"/>
                    <a:pt x="155" y="5937"/>
                  </a:cubicBezTo>
                  <a:cubicBezTo>
                    <a:pt x="232" y="5937"/>
                    <a:pt x="335" y="5859"/>
                    <a:pt x="335" y="5808"/>
                  </a:cubicBezTo>
                  <a:lnTo>
                    <a:pt x="1313" y="197"/>
                  </a:lnTo>
                  <a:cubicBezTo>
                    <a:pt x="1365" y="94"/>
                    <a:pt x="1288" y="17"/>
                    <a:pt x="1185" y="17"/>
                  </a:cubicBezTo>
                  <a:cubicBezTo>
                    <a:pt x="1168" y="5"/>
                    <a:pt x="1150" y="0"/>
                    <a:pt x="1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17"/>
            <p:cNvSpPr/>
            <p:nvPr/>
          </p:nvSpPr>
          <p:spPr>
            <a:xfrm>
              <a:off x="6239694" y="2612477"/>
              <a:ext cx="132894" cy="50461"/>
            </a:xfrm>
            <a:custGeom>
              <a:rect b="b" l="l" r="r" t="t"/>
              <a:pathLst>
                <a:path extrusionOk="0" h="4105" w="10811">
                  <a:moveTo>
                    <a:pt x="6853" y="1"/>
                  </a:moveTo>
                  <a:cubicBezTo>
                    <a:pt x="6341" y="1"/>
                    <a:pt x="5829" y="59"/>
                    <a:pt x="5328" y="176"/>
                  </a:cubicBezTo>
                  <a:cubicBezTo>
                    <a:pt x="2136" y="948"/>
                    <a:pt x="0" y="3213"/>
                    <a:pt x="0" y="3213"/>
                  </a:cubicBezTo>
                  <a:cubicBezTo>
                    <a:pt x="0" y="3213"/>
                    <a:pt x="3790" y="4104"/>
                    <a:pt x="5972" y="4104"/>
                  </a:cubicBezTo>
                  <a:cubicBezTo>
                    <a:pt x="6358" y="4104"/>
                    <a:pt x="6694" y="4076"/>
                    <a:pt x="6950" y="4011"/>
                  </a:cubicBezTo>
                  <a:cubicBezTo>
                    <a:pt x="8623" y="3496"/>
                    <a:pt x="10810" y="1308"/>
                    <a:pt x="10810" y="1308"/>
                  </a:cubicBezTo>
                  <a:cubicBezTo>
                    <a:pt x="9659" y="440"/>
                    <a:pt x="8259" y="1"/>
                    <a:pt x="6853"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17"/>
            <p:cNvSpPr/>
            <p:nvPr/>
          </p:nvSpPr>
          <p:spPr>
            <a:xfrm>
              <a:off x="6237481" y="2610314"/>
              <a:ext cx="136693" cy="54321"/>
            </a:xfrm>
            <a:custGeom>
              <a:rect b="b" l="l" r="r" t="t"/>
              <a:pathLst>
                <a:path extrusionOk="0" h="4419" w="11120">
                  <a:moveTo>
                    <a:pt x="7056" y="324"/>
                  </a:moveTo>
                  <a:cubicBezTo>
                    <a:pt x="8367" y="324"/>
                    <a:pt x="9657" y="723"/>
                    <a:pt x="10733" y="1484"/>
                  </a:cubicBezTo>
                  <a:cubicBezTo>
                    <a:pt x="10218" y="1973"/>
                    <a:pt x="8468" y="3569"/>
                    <a:pt x="7078" y="3981"/>
                  </a:cubicBezTo>
                  <a:cubicBezTo>
                    <a:pt x="6803" y="4066"/>
                    <a:pt x="6427" y="4101"/>
                    <a:pt x="5993" y="4101"/>
                  </a:cubicBezTo>
                  <a:cubicBezTo>
                    <a:pt x="4194" y="4101"/>
                    <a:pt x="1386" y="3493"/>
                    <a:pt x="515" y="3286"/>
                  </a:cubicBezTo>
                  <a:cubicBezTo>
                    <a:pt x="1081" y="2720"/>
                    <a:pt x="2960" y="1124"/>
                    <a:pt x="5534" y="506"/>
                  </a:cubicBezTo>
                  <a:cubicBezTo>
                    <a:pt x="6037" y="384"/>
                    <a:pt x="6548" y="324"/>
                    <a:pt x="7056" y="324"/>
                  </a:cubicBezTo>
                  <a:close/>
                  <a:moveTo>
                    <a:pt x="7033" y="0"/>
                  </a:moveTo>
                  <a:cubicBezTo>
                    <a:pt x="6499" y="0"/>
                    <a:pt x="5961" y="65"/>
                    <a:pt x="5431" y="197"/>
                  </a:cubicBezTo>
                  <a:cubicBezTo>
                    <a:pt x="2239" y="995"/>
                    <a:pt x="154" y="3183"/>
                    <a:pt x="51" y="3286"/>
                  </a:cubicBezTo>
                  <a:cubicBezTo>
                    <a:pt x="26" y="3311"/>
                    <a:pt x="0" y="3389"/>
                    <a:pt x="26" y="3440"/>
                  </a:cubicBezTo>
                  <a:cubicBezTo>
                    <a:pt x="51" y="3492"/>
                    <a:pt x="77" y="3543"/>
                    <a:pt x="154" y="3543"/>
                  </a:cubicBezTo>
                  <a:cubicBezTo>
                    <a:pt x="309" y="3569"/>
                    <a:pt x="3835" y="4418"/>
                    <a:pt x="6023" y="4418"/>
                  </a:cubicBezTo>
                  <a:cubicBezTo>
                    <a:pt x="6460" y="4418"/>
                    <a:pt x="6846" y="4393"/>
                    <a:pt x="7181" y="4315"/>
                  </a:cubicBezTo>
                  <a:cubicBezTo>
                    <a:pt x="8880" y="3801"/>
                    <a:pt x="10990" y="1690"/>
                    <a:pt x="11093" y="1587"/>
                  </a:cubicBezTo>
                  <a:cubicBezTo>
                    <a:pt x="11119" y="1561"/>
                    <a:pt x="11119" y="1510"/>
                    <a:pt x="11119" y="1458"/>
                  </a:cubicBezTo>
                  <a:cubicBezTo>
                    <a:pt x="11119" y="1381"/>
                    <a:pt x="11093" y="1355"/>
                    <a:pt x="11068" y="1330"/>
                  </a:cubicBezTo>
                  <a:cubicBezTo>
                    <a:pt x="9886" y="467"/>
                    <a:pt x="8471" y="0"/>
                    <a:pt x="70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7"/>
            <p:cNvSpPr/>
            <p:nvPr/>
          </p:nvSpPr>
          <p:spPr>
            <a:xfrm>
              <a:off x="6237481" y="2633215"/>
              <a:ext cx="72772" cy="20664"/>
            </a:xfrm>
            <a:custGeom>
              <a:rect b="b" l="l" r="r" t="t"/>
              <a:pathLst>
                <a:path extrusionOk="0" h="1681" w="5920">
                  <a:moveTo>
                    <a:pt x="5737" y="1"/>
                  </a:moveTo>
                  <a:cubicBezTo>
                    <a:pt x="5722" y="1"/>
                    <a:pt x="5706" y="3"/>
                    <a:pt x="5688" y="7"/>
                  </a:cubicBezTo>
                  <a:lnTo>
                    <a:pt x="154" y="1371"/>
                  </a:lnTo>
                  <a:cubicBezTo>
                    <a:pt x="51" y="1397"/>
                    <a:pt x="0" y="1448"/>
                    <a:pt x="26" y="1551"/>
                  </a:cubicBezTo>
                  <a:cubicBezTo>
                    <a:pt x="51" y="1629"/>
                    <a:pt x="129" y="1680"/>
                    <a:pt x="180" y="1680"/>
                  </a:cubicBezTo>
                  <a:lnTo>
                    <a:pt x="232" y="1680"/>
                  </a:lnTo>
                  <a:lnTo>
                    <a:pt x="5765" y="342"/>
                  </a:lnTo>
                  <a:cubicBezTo>
                    <a:pt x="5843" y="290"/>
                    <a:pt x="5920" y="239"/>
                    <a:pt x="5894" y="136"/>
                  </a:cubicBezTo>
                  <a:cubicBezTo>
                    <a:pt x="5852" y="51"/>
                    <a:pt x="5809" y="1"/>
                    <a:pt x="57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17"/>
            <p:cNvSpPr/>
            <p:nvPr/>
          </p:nvSpPr>
          <p:spPr>
            <a:xfrm>
              <a:off x="6278919" y="2454852"/>
              <a:ext cx="55697" cy="133533"/>
            </a:xfrm>
            <a:custGeom>
              <a:rect b="b" l="l" r="r" t="t"/>
              <a:pathLst>
                <a:path extrusionOk="0" h="10863" w="4531">
                  <a:moveTo>
                    <a:pt x="3192" y="1"/>
                  </a:moveTo>
                  <a:cubicBezTo>
                    <a:pt x="1545" y="1133"/>
                    <a:pt x="516" y="2883"/>
                    <a:pt x="335" y="4839"/>
                  </a:cubicBezTo>
                  <a:cubicBezTo>
                    <a:pt x="1" y="8108"/>
                    <a:pt x="1442" y="10862"/>
                    <a:pt x="1442" y="10862"/>
                  </a:cubicBezTo>
                  <a:cubicBezTo>
                    <a:pt x="1442" y="10862"/>
                    <a:pt x="4351" y="6307"/>
                    <a:pt x="4479" y="4556"/>
                  </a:cubicBezTo>
                  <a:cubicBezTo>
                    <a:pt x="4531" y="2780"/>
                    <a:pt x="3192" y="1"/>
                    <a:pt x="3192"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17"/>
            <p:cNvSpPr/>
            <p:nvPr/>
          </p:nvSpPr>
          <p:spPr>
            <a:xfrm>
              <a:off x="6277345" y="2453267"/>
              <a:ext cx="59483" cy="137012"/>
            </a:xfrm>
            <a:custGeom>
              <a:rect b="b" l="l" r="r" t="t"/>
              <a:pathLst>
                <a:path extrusionOk="0" h="11146" w="4839">
                  <a:moveTo>
                    <a:pt x="3217" y="387"/>
                  </a:moveTo>
                  <a:cubicBezTo>
                    <a:pt x="3501" y="1030"/>
                    <a:pt x="4453" y="3218"/>
                    <a:pt x="4376" y="4711"/>
                  </a:cubicBezTo>
                  <a:cubicBezTo>
                    <a:pt x="4324" y="6152"/>
                    <a:pt x="2188" y="9704"/>
                    <a:pt x="1570" y="10657"/>
                  </a:cubicBezTo>
                  <a:cubicBezTo>
                    <a:pt x="1261" y="9885"/>
                    <a:pt x="360" y="7594"/>
                    <a:pt x="592" y="4994"/>
                  </a:cubicBezTo>
                  <a:cubicBezTo>
                    <a:pt x="772" y="3141"/>
                    <a:pt x="1750" y="1494"/>
                    <a:pt x="3217" y="387"/>
                  </a:cubicBezTo>
                  <a:close/>
                  <a:moveTo>
                    <a:pt x="3346" y="1"/>
                  </a:moveTo>
                  <a:cubicBezTo>
                    <a:pt x="3320" y="1"/>
                    <a:pt x="3243" y="1"/>
                    <a:pt x="3217" y="27"/>
                  </a:cubicBezTo>
                  <a:cubicBezTo>
                    <a:pt x="1544" y="1159"/>
                    <a:pt x="489" y="2961"/>
                    <a:pt x="283" y="4968"/>
                  </a:cubicBezTo>
                  <a:cubicBezTo>
                    <a:pt x="0" y="8237"/>
                    <a:pt x="1390" y="10914"/>
                    <a:pt x="1441" y="11043"/>
                  </a:cubicBezTo>
                  <a:cubicBezTo>
                    <a:pt x="1441" y="11120"/>
                    <a:pt x="1519" y="11146"/>
                    <a:pt x="1570" y="11146"/>
                  </a:cubicBezTo>
                  <a:cubicBezTo>
                    <a:pt x="1622" y="11146"/>
                    <a:pt x="1673" y="11120"/>
                    <a:pt x="1699" y="11068"/>
                  </a:cubicBezTo>
                  <a:cubicBezTo>
                    <a:pt x="1828" y="10888"/>
                    <a:pt x="4659" y="6487"/>
                    <a:pt x="4736" y="4711"/>
                  </a:cubicBezTo>
                  <a:cubicBezTo>
                    <a:pt x="4839" y="2935"/>
                    <a:pt x="3501" y="233"/>
                    <a:pt x="3449" y="104"/>
                  </a:cubicBezTo>
                  <a:cubicBezTo>
                    <a:pt x="3449" y="27"/>
                    <a:pt x="3372" y="1"/>
                    <a:pt x="33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17"/>
            <p:cNvSpPr/>
            <p:nvPr/>
          </p:nvSpPr>
          <p:spPr>
            <a:xfrm>
              <a:off x="6294739" y="2516978"/>
              <a:ext cx="10768" cy="73300"/>
            </a:xfrm>
            <a:custGeom>
              <a:rect b="b" l="l" r="r" t="t"/>
              <a:pathLst>
                <a:path extrusionOk="0" h="5963" w="876">
                  <a:moveTo>
                    <a:pt x="668" y="1"/>
                  </a:moveTo>
                  <a:cubicBezTo>
                    <a:pt x="604" y="1"/>
                    <a:pt x="541" y="65"/>
                    <a:pt x="541" y="146"/>
                  </a:cubicBezTo>
                  <a:lnTo>
                    <a:pt x="1" y="5808"/>
                  </a:lnTo>
                  <a:cubicBezTo>
                    <a:pt x="1" y="5860"/>
                    <a:pt x="78" y="5963"/>
                    <a:pt x="155" y="5963"/>
                  </a:cubicBezTo>
                  <a:cubicBezTo>
                    <a:pt x="232" y="5963"/>
                    <a:pt x="284" y="5885"/>
                    <a:pt x="284" y="5834"/>
                  </a:cubicBezTo>
                  <a:lnTo>
                    <a:pt x="850" y="172"/>
                  </a:lnTo>
                  <a:cubicBezTo>
                    <a:pt x="876" y="94"/>
                    <a:pt x="799" y="17"/>
                    <a:pt x="721" y="17"/>
                  </a:cubicBezTo>
                  <a:cubicBezTo>
                    <a:pt x="704" y="6"/>
                    <a:pt x="686" y="1"/>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17"/>
            <p:cNvSpPr/>
            <p:nvPr/>
          </p:nvSpPr>
          <p:spPr>
            <a:xfrm>
              <a:off x="6299484" y="2545312"/>
              <a:ext cx="134480" cy="55722"/>
            </a:xfrm>
            <a:custGeom>
              <a:rect b="b" l="l" r="r" t="t"/>
              <a:pathLst>
                <a:path extrusionOk="0" h="4533" w="10940">
                  <a:moveTo>
                    <a:pt x="7254" y="282"/>
                  </a:moveTo>
                  <a:cubicBezTo>
                    <a:pt x="8403" y="282"/>
                    <a:pt x="9537" y="586"/>
                    <a:pt x="10528" y="1187"/>
                  </a:cubicBezTo>
                  <a:cubicBezTo>
                    <a:pt x="10065" y="1702"/>
                    <a:pt x="8443" y="3452"/>
                    <a:pt x="7079" y="3967"/>
                  </a:cubicBezTo>
                  <a:cubicBezTo>
                    <a:pt x="6649" y="4126"/>
                    <a:pt x="5964" y="4184"/>
                    <a:pt x="5188" y="4184"/>
                  </a:cubicBezTo>
                  <a:cubicBezTo>
                    <a:pt x="3455" y="4184"/>
                    <a:pt x="1272" y="3893"/>
                    <a:pt x="490" y="3786"/>
                  </a:cubicBezTo>
                  <a:cubicBezTo>
                    <a:pt x="1030" y="3169"/>
                    <a:pt x="2781" y="1444"/>
                    <a:pt x="5251" y="595"/>
                  </a:cubicBezTo>
                  <a:cubicBezTo>
                    <a:pt x="5907" y="386"/>
                    <a:pt x="6583" y="282"/>
                    <a:pt x="7254" y="282"/>
                  </a:cubicBezTo>
                  <a:close/>
                  <a:moveTo>
                    <a:pt x="7298" y="0"/>
                  </a:moveTo>
                  <a:cubicBezTo>
                    <a:pt x="6583" y="0"/>
                    <a:pt x="5867" y="113"/>
                    <a:pt x="5174" y="337"/>
                  </a:cubicBezTo>
                  <a:cubicBezTo>
                    <a:pt x="2060" y="1367"/>
                    <a:pt x="129" y="3709"/>
                    <a:pt x="78" y="3812"/>
                  </a:cubicBezTo>
                  <a:cubicBezTo>
                    <a:pt x="27" y="3838"/>
                    <a:pt x="1" y="3915"/>
                    <a:pt x="27" y="3967"/>
                  </a:cubicBezTo>
                  <a:cubicBezTo>
                    <a:pt x="78" y="4044"/>
                    <a:pt x="104" y="4070"/>
                    <a:pt x="155" y="4070"/>
                  </a:cubicBezTo>
                  <a:cubicBezTo>
                    <a:pt x="335" y="4070"/>
                    <a:pt x="3064" y="4533"/>
                    <a:pt x="5174" y="4533"/>
                  </a:cubicBezTo>
                  <a:cubicBezTo>
                    <a:pt x="5998" y="4533"/>
                    <a:pt x="6719" y="4456"/>
                    <a:pt x="7208" y="4301"/>
                  </a:cubicBezTo>
                  <a:cubicBezTo>
                    <a:pt x="8855" y="3658"/>
                    <a:pt x="10811" y="1367"/>
                    <a:pt x="10914" y="1264"/>
                  </a:cubicBezTo>
                  <a:cubicBezTo>
                    <a:pt x="10940" y="1238"/>
                    <a:pt x="10940" y="1161"/>
                    <a:pt x="10940" y="1135"/>
                  </a:cubicBezTo>
                  <a:cubicBezTo>
                    <a:pt x="10940" y="1110"/>
                    <a:pt x="10914" y="1084"/>
                    <a:pt x="10888" y="1032"/>
                  </a:cubicBezTo>
                  <a:cubicBezTo>
                    <a:pt x="9791" y="344"/>
                    <a:pt x="8547" y="0"/>
                    <a:pt x="72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17"/>
            <p:cNvSpPr/>
            <p:nvPr/>
          </p:nvSpPr>
          <p:spPr>
            <a:xfrm>
              <a:off x="6299484" y="2569934"/>
              <a:ext cx="70891" cy="25409"/>
            </a:xfrm>
            <a:custGeom>
              <a:rect b="b" l="l" r="r" t="t"/>
              <a:pathLst>
                <a:path extrusionOk="0" h="2067" w="5767">
                  <a:moveTo>
                    <a:pt x="5585" y="1"/>
                  </a:moveTo>
                  <a:cubicBezTo>
                    <a:pt x="5569" y="1"/>
                    <a:pt x="5553" y="3"/>
                    <a:pt x="5535" y="7"/>
                  </a:cubicBezTo>
                  <a:lnTo>
                    <a:pt x="129" y="1783"/>
                  </a:lnTo>
                  <a:cubicBezTo>
                    <a:pt x="78" y="1809"/>
                    <a:pt x="1" y="1861"/>
                    <a:pt x="27" y="1964"/>
                  </a:cubicBezTo>
                  <a:cubicBezTo>
                    <a:pt x="78" y="2041"/>
                    <a:pt x="129" y="2067"/>
                    <a:pt x="207" y="2067"/>
                  </a:cubicBezTo>
                  <a:lnTo>
                    <a:pt x="232" y="2067"/>
                  </a:lnTo>
                  <a:lnTo>
                    <a:pt x="5638" y="291"/>
                  </a:lnTo>
                  <a:cubicBezTo>
                    <a:pt x="5689" y="265"/>
                    <a:pt x="5766" y="213"/>
                    <a:pt x="5715" y="110"/>
                  </a:cubicBezTo>
                  <a:cubicBezTo>
                    <a:pt x="5694" y="47"/>
                    <a:pt x="5655" y="1"/>
                    <a:pt x="558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7"/>
            <p:cNvSpPr/>
            <p:nvPr/>
          </p:nvSpPr>
          <p:spPr>
            <a:xfrm>
              <a:off x="6322581" y="2380508"/>
              <a:ext cx="57283" cy="138586"/>
            </a:xfrm>
            <a:custGeom>
              <a:rect b="b" l="l" r="r" t="t"/>
              <a:pathLst>
                <a:path extrusionOk="0" h="11274" w="4660">
                  <a:moveTo>
                    <a:pt x="2343" y="386"/>
                  </a:moveTo>
                  <a:cubicBezTo>
                    <a:pt x="2729" y="978"/>
                    <a:pt x="3990" y="3037"/>
                    <a:pt x="4145" y="4453"/>
                  </a:cubicBezTo>
                  <a:cubicBezTo>
                    <a:pt x="4273" y="5894"/>
                    <a:pt x="2703" y="9729"/>
                    <a:pt x="2240" y="10759"/>
                  </a:cubicBezTo>
                  <a:cubicBezTo>
                    <a:pt x="1802" y="10090"/>
                    <a:pt x="567" y="7953"/>
                    <a:pt x="413" y="5328"/>
                  </a:cubicBezTo>
                  <a:cubicBezTo>
                    <a:pt x="310" y="3475"/>
                    <a:pt x="1030" y="1673"/>
                    <a:pt x="2343" y="386"/>
                  </a:cubicBezTo>
                  <a:close/>
                  <a:moveTo>
                    <a:pt x="2369" y="0"/>
                  </a:moveTo>
                  <a:cubicBezTo>
                    <a:pt x="2343" y="0"/>
                    <a:pt x="2266" y="0"/>
                    <a:pt x="2240" y="52"/>
                  </a:cubicBezTo>
                  <a:cubicBezTo>
                    <a:pt x="773" y="1390"/>
                    <a:pt x="1" y="3320"/>
                    <a:pt x="78" y="5354"/>
                  </a:cubicBezTo>
                  <a:cubicBezTo>
                    <a:pt x="284" y="8622"/>
                    <a:pt x="2086" y="11119"/>
                    <a:pt x="2137" y="11196"/>
                  </a:cubicBezTo>
                  <a:cubicBezTo>
                    <a:pt x="2188" y="11248"/>
                    <a:pt x="2214" y="11274"/>
                    <a:pt x="2266" y="11274"/>
                  </a:cubicBezTo>
                  <a:cubicBezTo>
                    <a:pt x="2343" y="11274"/>
                    <a:pt x="2394" y="11248"/>
                    <a:pt x="2446" y="11196"/>
                  </a:cubicBezTo>
                  <a:cubicBezTo>
                    <a:pt x="2523" y="10990"/>
                    <a:pt x="4659" y="6229"/>
                    <a:pt x="4453" y="4453"/>
                  </a:cubicBezTo>
                  <a:cubicBezTo>
                    <a:pt x="4273" y="2677"/>
                    <a:pt x="2575" y="180"/>
                    <a:pt x="2497" y="77"/>
                  </a:cubicBezTo>
                  <a:cubicBezTo>
                    <a:pt x="2472" y="52"/>
                    <a:pt x="2394" y="0"/>
                    <a:pt x="23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7"/>
            <p:cNvSpPr/>
            <p:nvPr/>
          </p:nvSpPr>
          <p:spPr>
            <a:xfrm>
              <a:off x="6345052" y="2445043"/>
              <a:ext cx="7597" cy="74050"/>
            </a:xfrm>
            <a:custGeom>
              <a:rect b="b" l="l" r="r" t="t"/>
              <a:pathLst>
                <a:path extrusionOk="0" h="6024" w="618">
                  <a:moveTo>
                    <a:pt x="155" y="1"/>
                  </a:moveTo>
                  <a:cubicBezTo>
                    <a:pt x="52" y="1"/>
                    <a:pt x="0" y="78"/>
                    <a:pt x="0" y="155"/>
                  </a:cubicBezTo>
                  <a:lnTo>
                    <a:pt x="283" y="5869"/>
                  </a:lnTo>
                  <a:cubicBezTo>
                    <a:pt x="283" y="5946"/>
                    <a:pt x="360" y="6024"/>
                    <a:pt x="438" y="6024"/>
                  </a:cubicBezTo>
                  <a:cubicBezTo>
                    <a:pt x="541" y="6024"/>
                    <a:pt x="618" y="5946"/>
                    <a:pt x="618" y="5869"/>
                  </a:cubicBezTo>
                  <a:lnTo>
                    <a:pt x="309" y="155"/>
                  </a:lnTo>
                  <a:cubicBezTo>
                    <a:pt x="309" y="78"/>
                    <a:pt x="258" y="1"/>
                    <a:pt x="1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7"/>
            <p:cNvSpPr/>
            <p:nvPr/>
          </p:nvSpPr>
          <p:spPr>
            <a:xfrm>
              <a:off x="6354541" y="2459523"/>
              <a:ext cx="127510" cy="63995"/>
            </a:xfrm>
            <a:custGeom>
              <a:rect b="b" l="l" r="r" t="t"/>
              <a:pathLst>
                <a:path extrusionOk="0" h="5206" w="10373">
                  <a:moveTo>
                    <a:pt x="7593" y="341"/>
                  </a:moveTo>
                  <a:cubicBezTo>
                    <a:pt x="8391" y="341"/>
                    <a:pt x="9189" y="496"/>
                    <a:pt x="9961" y="779"/>
                  </a:cubicBezTo>
                  <a:cubicBezTo>
                    <a:pt x="9601" y="1371"/>
                    <a:pt x="8237" y="3353"/>
                    <a:pt x="6975" y="4073"/>
                  </a:cubicBezTo>
                  <a:cubicBezTo>
                    <a:pt x="5714" y="4820"/>
                    <a:pt x="1570" y="4871"/>
                    <a:pt x="438" y="4871"/>
                  </a:cubicBezTo>
                  <a:cubicBezTo>
                    <a:pt x="901" y="4176"/>
                    <a:pt x="2343" y="2194"/>
                    <a:pt x="4685" y="1011"/>
                  </a:cubicBezTo>
                  <a:cubicBezTo>
                    <a:pt x="5637" y="573"/>
                    <a:pt x="6589" y="341"/>
                    <a:pt x="7593" y="341"/>
                  </a:cubicBezTo>
                  <a:close/>
                  <a:moveTo>
                    <a:pt x="7614" y="1"/>
                  </a:moveTo>
                  <a:cubicBezTo>
                    <a:pt x="6566" y="1"/>
                    <a:pt x="5517" y="247"/>
                    <a:pt x="4556" y="727"/>
                  </a:cubicBezTo>
                  <a:cubicBezTo>
                    <a:pt x="1648" y="2194"/>
                    <a:pt x="103" y="4846"/>
                    <a:pt x="26" y="4948"/>
                  </a:cubicBezTo>
                  <a:cubicBezTo>
                    <a:pt x="0" y="5000"/>
                    <a:pt x="0" y="5026"/>
                    <a:pt x="26" y="5103"/>
                  </a:cubicBezTo>
                  <a:cubicBezTo>
                    <a:pt x="52" y="5154"/>
                    <a:pt x="78" y="5206"/>
                    <a:pt x="155" y="5206"/>
                  </a:cubicBezTo>
                  <a:lnTo>
                    <a:pt x="361" y="5206"/>
                  </a:lnTo>
                  <a:cubicBezTo>
                    <a:pt x="1339" y="5206"/>
                    <a:pt x="5766" y="5129"/>
                    <a:pt x="7130" y="4331"/>
                  </a:cubicBezTo>
                  <a:cubicBezTo>
                    <a:pt x="8674" y="3456"/>
                    <a:pt x="10296" y="882"/>
                    <a:pt x="10347" y="779"/>
                  </a:cubicBezTo>
                  <a:cubicBezTo>
                    <a:pt x="10373" y="753"/>
                    <a:pt x="10373" y="702"/>
                    <a:pt x="10373" y="650"/>
                  </a:cubicBezTo>
                  <a:lnTo>
                    <a:pt x="10296" y="573"/>
                  </a:lnTo>
                  <a:cubicBezTo>
                    <a:pt x="9443" y="189"/>
                    <a:pt x="8529" y="1"/>
                    <a:pt x="76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7"/>
            <p:cNvSpPr/>
            <p:nvPr/>
          </p:nvSpPr>
          <p:spPr>
            <a:xfrm>
              <a:off x="6356435" y="2490291"/>
              <a:ext cx="62655" cy="31014"/>
            </a:xfrm>
            <a:custGeom>
              <a:rect b="b" l="l" r="r" t="t"/>
              <a:pathLst>
                <a:path extrusionOk="0" h="2523" w="5097">
                  <a:moveTo>
                    <a:pt x="1" y="2523"/>
                  </a:moveTo>
                  <a:lnTo>
                    <a:pt x="5097" y="0"/>
                  </a:lnTo>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7"/>
            <p:cNvSpPr/>
            <p:nvPr/>
          </p:nvSpPr>
          <p:spPr>
            <a:xfrm>
              <a:off x="6354541" y="2487956"/>
              <a:ext cx="66773" cy="35562"/>
            </a:xfrm>
            <a:custGeom>
              <a:rect b="b" l="l" r="r" t="t"/>
              <a:pathLst>
                <a:path extrusionOk="0" h="2893" w="5432">
                  <a:moveTo>
                    <a:pt x="5232" y="1"/>
                  </a:moveTo>
                  <a:cubicBezTo>
                    <a:pt x="5212" y="1"/>
                    <a:pt x="5193" y="4"/>
                    <a:pt x="5174" y="10"/>
                  </a:cubicBezTo>
                  <a:lnTo>
                    <a:pt x="103" y="2558"/>
                  </a:lnTo>
                  <a:cubicBezTo>
                    <a:pt x="26" y="2635"/>
                    <a:pt x="0" y="2713"/>
                    <a:pt x="26" y="2790"/>
                  </a:cubicBezTo>
                  <a:cubicBezTo>
                    <a:pt x="26" y="2841"/>
                    <a:pt x="103" y="2893"/>
                    <a:pt x="155" y="2893"/>
                  </a:cubicBezTo>
                  <a:cubicBezTo>
                    <a:pt x="155" y="2893"/>
                    <a:pt x="180" y="2893"/>
                    <a:pt x="258" y="2841"/>
                  </a:cubicBezTo>
                  <a:lnTo>
                    <a:pt x="5328" y="293"/>
                  </a:lnTo>
                  <a:cubicBezTo>
                    <a:pt x="5405" y="242"/>
                    <a:pt x="5431" y="139"/>
                    <a:pt x="5405" y="87"/>
                  </a:cubicBezTo>
                  <a:cubicBezTo>
                    <a:pt x="5347" y="29"/>
                    <a:pt x="5290" y="1"/>
                    <a:pt x="523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7"/>
            <p:cNvSpPr/>
            <p:nvPr/>
          </p:nvSpPr>
          <p:spPr>
            <a:xfrm>
              <a:off x="6346318" y="2296342"/>
              <a:ext cx="58856" cy="131628"/>
            </a:xfrm>
            <a:custGeom>
              <a:rect b="b" l="l" r="r" t="t"/>
              <a:pathLst>
                <a:path extrusionOk="0" h="10708" w="4788">
                  <a:moveTo>
                    <a:pt x="1493" y="1"/>
                  </a:moveTo>
                  <a:cubicBezTo>
                    <a:pt x="335" y="1571"/>
                    <a:pt x="0" y="3604"/>
                    <a:pt x="515" y="5509"/>
                  </a:cubicBezTo>
                  <a:cubicBezTo>
                    <a:pt x="1364" y="8649"/>
                    <a:pt x="3655" y="10708"/>
                    <a:pt x="3655" y="10708"/>
                  </a:cubicBezTo>
                  <a:cubicBezTo>
                    <a:pt x="3655" y="10708"/>
                    <a:pt x="4787" y="5431"/>
                    <a:pt x="4273" y="3810"/>
                  </a:cubicBezTo>
                  <a:cubicBezTo>
                    <a:pt x="3758" y="2137"/>
                    <a:pt x="1493" y="1"/>
                    <a:pt x="1493"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7"/>
            <p:cNvSpPr/>
            <p:nvPr/>
          </p:nvSpPr>
          <p:spPr>
            <a:xfrm>
              <a:off x="6344093" y="2294129"/>
              <a:ext cx="63294" cy="136066"/>
            </a:xfrm>
            <a:custGeom>
              <a:rect b="b" l="l" r="r" t="t"/>
              <a:pathLst>
                <a:path extrusionOk="0" h="11069" w="5149">
                  <a:moveTo>
                    <a:pt x="1674" y="412"/>
                  </a:moveTo>
                  <a:cubicBezTo>
                    <a:pt x="2163" y="901"/>
                    <a:pt x="3836" y="2626"/>
                    <a:pt x="4299" y="4016"/>
                  </a:cubicBezTo>
                  <a:cubicBezTo>
                    <a:pt x="4737" y="5406"/>
                    <a:pt x="3965" y="9447"/>
                    <a:pt x="3733" y="10579"/>
                  </a:cubicBezTo>
                  <a:cubicBezTo>
                    <a:pt x="3193" y="9987"/>
                    <a:pt x="1545" y="8160"/>
                    <a:pt x="850" y="5611"/>
                  </a:cubicBezTo>
                  <a:cubicBezTo>
                    <a:pt x="361" y="3861"/>
                    <a:pt x="644" y="1957"/>
                    <a:pt x="1674" y="412"/>
                  </a:cubicBezTo>
                  <a:close/>
                  <a:moveTo>
                    <a:pt x="1648" y="0"/>
                  </a:moveTo>
                  <a:cubicBezTo>
                    <a:pt x="1597" y="0"/>
                    <a:pt x="1545" y="26"/>
                    <a:pt x="1519" y="52"/>
                  </a:cubicBezTo>
                  <a:cubicBezTo>
                    <a:pt x="361" y="1725"/>
                    <a:pt x="1" y="3784"/>
                    <a:pt x="516" y="5714"/>
                  </a:cubicBezTo>
                  <a:cubicBezTo>
                    <a:pt x="1391" y="8906"/>
                    <a:pt x="3656" y="10939"/>
                    <a:pt x="3733" y="11017"/>
                  </a:cubicBezTo>
                  <a:cubicBezTo>
                    <a:pt x="3784" y="11068"/>
                    <a:pt x="3810" y="11068"/>
                    <a:pt x="3836" y="11068"/>
                  </a:cubicBezTo>
                  <a:cubicBezTo>
                    <a:pt x="3862" y="11068"/>
                    <a:pt x="3862" y="11068"/>
                    <a:pt x="3939" y="11017"/>
                  </a:cubicBezTo>
                  <a:cubicBezTo>
                    <a:pt x="3965" y="10991"/>
                    <a:pt x="4042" y="10965"/>
                    <a:pt x="4042" y="10888"/>
                  </a:cubicBezTo>
                  <a:cubicBezTo>
                    <a:pt x="4068" y="10682"/>
                    <a:pt x="5149" y="5586"/>
                    <a:pt x="4608" y="3887"/>
                  </a:cubicBezTo>
                  <a:cubicBezTo>
                    <a:pt x="4068" y="2214"/>
                    <a:pt x="1880" y="129"/>
                    <a:pt x="1777" y="26"/>
                  </a:cubicBezTo>
                  <a:cubicBezTo>
                    <a:pt x="1751" y="0"/>
                    <a:pt x="1674" y="0"/>
                    <a:pt x="16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7"/>
            <p:cNvSpPr/>
            <p:nvPr/>
          </p:nvSpPr>
          <p:spPr>
            <a:xfrm>
              <a:off x="6370669" y="2358296"/>
              <a:ext cx="23110" cy="71899"/>
            </a:xfrm>
            <a:custGeom>
              <a:rect b="b" l="l" r="r" t="t"/>
              <a:pathLst>
                <a:path extrusionOk="0" h="5849" w="1880">
                  <a:moveTo>
                    <a:pt x="195" y="0"/>
                  </a:moveTo>
                  <a:cubicBezTo>
                    <a:pt x="183" y="0"/>
                    <a:pt x="169" y="2"/>
                    <a:pt x="155" y="5"/>
                  </a:cubicBezTo>
                  <a:cubicBezTo>
                    <a:pt x="78" y="57"/>
                    <a:pt x="1" y="108"/>
                    <a:pt x="27" y="211"/>
                  </a:cubicBezTo>
                  <a:lnTo>
                    <a:pt x="1520" y="5719"/>
                  </a:lnTo>
                  <a:cubicBezTo>
                    <a:pt x="1545" y="5797"/>
                    <a:pt x="1622" y="5848"/>
                    <a:pt x="1674" y="5848"/>
                  </a:cubicBezTo>
                  <a:lnTo>
                    <a:pt x="1700" y="5848"/>
                  </a:lnTo>
                  <a:cubicBezTo>
                    <a:pt x="1803" y="5797"/>
                    <a:pt x="1880" y="5745"/>
                    <a:pt x="1828" y="5642"/>
                  </a:cubicBezTo>
                  <a:lnTo>
                    <a:pt x="361" y="134"/>
                  </a:lnTo>
                  <a:cubicBezTo>
                    <a:pt x="339" y="67"/>
                    <a:pt x="278" y="0"/>
                    <a:pt x="1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7"/>
            <p:cNvSpPr/>
            <p:nvPr/>
          </p:nvSpPr>
          <p:spPr>
            <a:xfrm>
              <a:off x="6395672" y="2349802"/>
              <a:ext cx="114222" cy="82913"/>
            </a:xfrm>
            <a:custGeom>
              <a:rect b="b" l="l" r="r" t="t"/>
              <a:pathLst>
                <a:path extrusionOk="0" h="6745" w="9292">
                  <a:moveTo>
                    <a:pt x="7825" y="310"/>
                  </a:moveTo>
                  <a:cubicBezTo>
                    <a:pt x="8211" y="310"/>
                    <a:pt x="8546" y="362"/>
                    <a:pt x="8906" y="413"/>
                  </a:cubicBezTo>
                  <a:cubicBezTo>
                    <a:pt x="8648" y="1057"/>
                    <a:pt x="7748" y="3270"/>
                    <a:pt x="6667" y="4248"/>
                  </a:cubicBezTo>
                  <a:cubicBezTo>
                    <a:pt x="5560" y="5201"/>
                    <a:pt x="1545" y="6153"/>
                    <a:pt x="412" y="6359"/>
                  </a:cubicBezTo>
                  <a:cubicBezTo>
                    <a:pt x="747" y="5638"/>
                    <a:pt x="1725" y="3373"/>
                    <a:pt x="3784" y="1726"/>
                  </a:cubicBezTo>
                  <a:cubicBezTo>
                    <a:pt x="4942" y="799"/>
                    <a:pt x="6358" y="310"/>
                    <a:pt x="7825" y="310"/>
                  </a:cubicBezTo>
                  <a:close/>
                  <a:moveTo>
                    <a:pt x="7841" y="1"/>
                  </a:moveTo>
                  <a:cubicBezTo>
                    <a:pt x="6318" y="1"/>
                    <a:pt x="4822" y="510"/>
                    <a:pt x="3604" y="1469"/>
                  </a:cubicBezTo>
                  <a:cubicBezTo>
                    <a:pt x="1030" y="3528"/>
                    <a:pt x="52" y="6410"/>
                    <a:pt x="26" y="6539"/>
                  </a:cubicBezTo>
                  <a:cubicBezTo>
                    <a:pt x="0" y="6591"/>
                    <a:pt x="26" y="6668"/>
                    <a:pt x="52" y="6693"/>
                  </a:cubicBezTo>
                  <a:cubicBezTo>
                    <a:pt x="103" y="6719"/>
                    <a:pt x="155" y="6745"/>
                    <a:pt x="180" y="6745"/>
                  </a:cubicBezTo>
                  <a:cubicBezTo>
                    <a:pt x="438" y="6719"/>
                    <a:pt x="5560" y="5664"/>
                    <a:pt x="6847" y="4428"/>
                  </a:cubicBezTo>
                  <a:cubicBezTo>
                    <a:pt x="8159" y="3270"/>
                    <a:pt x="9240" y="439"/>
                    <a:pt x="9266" y="310"/>
                  </a:cubicBezTo>
                  <a:cubicBezTo>
                    <a:pt x="9292" y="285"/>
                    <a:pt x="9292" y="233"/>
                    <a:pt x="9266" y="182"/>
                  </a:cubicBezTo>
                  <a:cubicBezTo>
                    <a:pt x="9266" y="156"/>
                    <a:pt x="9189" y="130"/>
                    <a:pt x="9163" y="130"/>
                  </a:cubicBezTo>
                  <a:cubicBezTo>
                    <a:pt x="8725" y="44"/>
                    <a:pt x="8282" y="1"/>
                    <a:pt x="78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7"/>
            <p:cNvSpPr/>
            <p:nvPr/>
          </p:nvSpPr>
          <p:spPr>
            <a:xfrm>
              <a:off x="6395672" y="2385314"/>
              <a:ext cx="59803" cy="47400"/>
            </a:xfrm>
            <a:custGeom>
              <a:rect b="b" l="l" r="r" t="t"/>
              <a:pathLst>
                <a:path extrusionOk="0" h="3856" w="4865">
                  <a:moveTo>
                    <a:pt x="4661" y="0"/>
                  </a:moveTo>
                  <a:cubicBezTo>
                    <a:pt x="4625" y="0"/>
                    <a:pt x="4588" y="14"/>
                    <a:pt x="4556" y="47"/>
                  </a:cubicBezTo>
                  <a:lnTo>
                    <a:pt x="103" y="3573"/>
                  </a:lnTo>
                  <a:cubicBezTo>
                    <a:pt x="26" y="3650"/>
                    <a:pt x="0" y="3727"/>
                    <a:pt x="52" y="3804"/>
                  </a:cubicBezTo>
                  <a:cubicBezTo>
                    <a:pt x="103" y="3830"/>
                    <a:pt x="155" y="3856"/>
                    <a:pt x="180" y="3856"/>
                  </a:cubicBezTo>
                  <a:cubicBezTo>
                    <a:pt x="232" y="3856"/>
                    <a:pt x="258" y="3856"/>
                    <a:pt x="283" y="3830"/>
                  </a:cubicBezTo>
                  <a:lnTo>
                    <a:pt x="4762" y="304"/>
                  </a:lnTo>
                  <a:cubicBezTo>
                    <a:pt x="4813" y="227"/>
                    <a:pt x="4865" y="124"/>
                    <a:pt x="4788" y="72"/>
                  </a:cubicBezTo>
                  <a:cubicBezTo>
                    <a:pt x="4758" y="28"/>
                    <a:pt x="4710" y="0"/>
                    <a:pt x="46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7"/>
            <p:cNvSpPr/>
            <p:nvPr/>
          </p:nvSpPr>
          <p:spPr>
            <a:xfrm>
              <a:off x="6356115" y="2203965"/>
              <a:ext cx="64880" cy="133202"/>
            </a:xfrm>
            <a:custGeom>
              <a:rect b="b" l="l" r="r" t="t"/>
              <a:pathLst>
                <a:path extrusionOk="0" h="10836" w="5278">
                  <a:moveTo>
                    <a:pt x="1417" y="386"/>
                  </a:moveTo>
                  <a:cubicBezTo>
                    <a:pt x="1931" y="824"/>
                    <a:pt x="3733" y="2445"/>
                    <a:pt x="4274" y="3758"/>
                  </a:cubicBezTo>
                  <a:cubicBezTo>
                    <a:pt x="4814" y="5096"/>
                    <a:pt x="4377" y="9214"/>
                    <a:pt x="4248" y="10347"/>
                  </a:cubicBezTo>
                  <a:cubicBezTo>
                    <a:pt x="3630" y="9832"/>
                    <a:pt x="1854" y="8133"/>
                    <a:pt x="953" y="5662"/>
                  </a:cubicBezTo>
                  <a:cubicBezTo>
                    <a:pt x="361" y="3912"/>
                    <a:pt x="516" y="1982"/>
                    <a:pt x="1417" y="386"/>
                  </a:cubicBezTo>
                  <a:close/>
                  <a:moveTo>
                    <a:pt x="1339" y="0"/>
                  </a:moveTo>
                  <a:cubicBezTo>
                    <a:pt x="1314" y="0"/>
                    <a:pt x="1288" y="26"/>
                    <a:pt x="1262" y="51"/>
                  </a:cubicBezTo>
                  <a:cubicBezTo>
                    <a:pt x="233" y="1750"/>
                    <a:pt x="1" y="3861"/>
                    <a:pt x="670" y="5740"/>
                  </a:cubicBezTo>
                  <a:cubicBezTo>
                    <a:pt x="1777" y="8880"/>
                    <a:pt x="4171" y="10733"/>
                    <a:pt x="4274" y="10810"/>
                  </a:cubicBezTo>
                  <a:cubicBezTo>
                    <a:pt x="4299" y="10836"/>
                    <a:pt x="4351" y="10836"/>
                    <a:pt x="4377" y="10836"/>
                  </a:cubicBezTo>
                  <a:lnTo>
                    <a:pt x="4428" y="10836"/>
                  </a:lnTo>
                  <a:cubicBezTo>
                    <a:pt x="4505" y="10810"/>
                    <a:pt x="4531" y="10759"/>
                    <a:pt x="4531" y="10707"/>
                  </a:cubicBezTo>
                  <a:cubicBezTo>
                    <a:pt x="4557" y="10476"/>
                    <a:pt x="5277" y="5302"/>
                    <a:pt x="4608" y="3655"/>
                  </a:cubicBezTo>
                  <a:cubicBezTo>
                    <a:pt x="3913" y="2008"/>
                    <a:pt x="1571" y="129"/>
                    <a:pt x="1468" y="26"/>
                  </a:cubicBezTo>
                  <a:cubicBezTo>
                    <a:pt x="1442" y="0"/>
                    <a:pt x="1391" y="0"/>
                    <a:pt x="13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7"/>
            <p:cNvSpPr/>
            <p:nvPr/>
          </p:nvSpPr>
          <p:spPr>
            <a:xfrm>
              <a:off x="6384277" y="2267443"/>
              <a:ext cx="27535" cy="69723"/>
            </a:xfrm>
            <a:custGeom>
              <a:rect b="b" l="l" r="r" t="t"/>
              <a:pathLst>
                <a:path extrusionOk="0" h="5672" w="2240">
                  <a:moveTo>
                    <a:pt x="183" y="0"/>
                  </a:moveTo>
                  <a:cubicBezTo>
                    <a:pt x="166" y="0"/>
                    <a:pt x="148" y="3"/>
                    <a:pt x="129" y="9"/>
                  </a:cubicBezTo>
                  <a:cubicBezTo>
                    <a:pt x="26" y="35"/>
                    <a:pt x="1" y="112"/>
                    <a:pt x="26" y="190"/>
                  </a:cubicBezTo>
                  <a:lnTo>
                    <a:pt x="1931" y="5569"/>
                  </a:lnTo>
                  <a:cubicBezTo>
                    <a:pt x="1957" y="5646"/>
                    <a:pt x="2008" y="5672"/>
                    <a:pt x="2086" y="5672"/>
                  </a:cubicBezTo>
                  <a:lnTo>
                    <a:pt x="2111" y="5672"/>
                  </a:lnTo>
                  <a:cubicBezTo>
                    <a:pt x="2214" y="5646"/>
                    <a:pt x="2240" y="5569"/>
                    <a:pt x="2214" y="5466"/>
                  </a:cubicBezTo>
                  <a:lnTo>
                    <a:pt x="310" y="112"/>
                  </a:lnTo>
                  <a:cubicBezTo>
                    <a:pt x="290" y="34"/>
                    <a:pt x="240"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7"/>
            <p:cNvSpPr/>
            <p:nvPr/>
          </p:nvSpPr>
          <p:spPr>
            <a:xfrm>
              <a:off x="6416556" y="2251340"/>
              <a:ext cx="104105" cy="86146"/>
            </a:xfrm>
            <a:custGeom>
              <a:rect b="b" l="l" r="r" t="t"/>
              <a:pathLst>
                <a:path extrusionOk="0" h="7008" w="8469">
                  <a:moveTo>
                    <a:pt x="7597" y="1"/>
                  </a:moveTo>
                  <a:cubicBezTo>
                    <a:pt x="5947" y="1"/>
                    <a:pt x="4363" y="618"/>
                    <a:pt x="3114" y="1757"/>
                  </a:cubicBezTo>
                  <a:cubicBezTo>
                    <a:pt x="746" y="4022"/>
                    <a:pt x="0" y="7008"/>
                    <a:pt x="0" y="7008"/>
                  </a:cubicBezTo>
                  <a:cubicBezTo>
                    <a:pt x="0" y="7008"/>
                    <a:pt x="5174" y="5541"/>
                    <a:pt x="6409" y="4305"/>
                  </a:cubicBezTo>
                  <a:cubicBezTo>
                    <a:pt x="7670" y="3018"/>
                    <a:pt x="8468" y="58"/>
                    <a:pt x="8468" y="58"/>
                  </a:cubicBezTo>
                  <a:cubicBezTo>
                    <a:pt x="8177" y="20"/>
                    <a:pt x="7886" y="1"/>
                    <a:pt x="7597"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7"/>
            <p:cNvSpPr/>
            <p:nvPr/>
          </p:nvSpPr>
          <p:spPr>
            <a:xfrm>
              <a:off x="6414651" y="2249471"/>
              <a:ext cx="108850" cy="89920"/>
            </a:xfrm>
            <a:custGeom>
              <a:rect b="b" l="l" r="r" t="t"/>
              <a:pathLst>
                <a:path extrusionOk="0" h="7315" w="8855">
                  <a:moveTo>
                    <a:pt x="7774" y="313"/>
                  </a:moveTo>
                  <a:cubicBezTo>
                    <a:pt x="7980" y="313"/>
                    <a:pt x="8211" y="313"/>
                    <a:pt x="8417" y="339"/>
                  </a:cubicBezTo>
                  <a:cubicBezTo>
                    <a:pt x="8237" y="1008"/>
                    <a:pt x="7491" y="3299"/>
                    <a:pt x="6461" y="4328"/>
                  </a:cubicBezTo>
                  <a:cubicBezTo>
                    <a:pt x="5431" y="5384"/>
                    <a:pt x="1519" y="6619"/>
                    <a:pt x="412" y="6928"/>
                  </a:cubicBezTo>
                  <a:cubicBezTo>
                    <a:pt x="644" y="6156"/>
                    <a:pt x="1519" y="3839"/>
                    <a:pt x="3398" y="2038"/>
                  </a:cubicBezTo>
                  <a:cubicBezTo>
                    <a:pt x="4608" y="931"/>
                    <a:pt x="6178" y="313"/>
                    <a:pt x="7774" y="313"/>
                  </a:cubicBezTo>
                  <a:close/>
                  <a:moveTo>
                    <a:pt x="7815" y="0"/>
                  </a:moveTo>
                  <a:cubicBezTo>
                    <a:pt x="6123" y="0"/>
                    <a:pt x="4473" y="643"/>
                    <a:pt x="3218" y="1832"/>
                  </a:cubicBezTo>
                  <a:cubicBezTo>
                    <a:pt x="799" y="4071"/>
                    <a:pt x="52" y="7005"/>
                    <a:pt x="26" y="7134"/>
                  </a:cubicBezTo>
                  <a:cubicBezTo>
                    <a:pt x="1" y="7185"/>
                    <a:pt x="26" y="7263"/>
                    <a:pt x="52" y="7288"/>
                  </a:cubicBezTo>
                  <a:cubicBezTo>
                    <a:pt x="52" y="7314"/>
                    <a:pt x="129" y="7314"/>
                    <a:pt x="155" y="7314"/>
                  </a:cubicBezTo>
                  <a:lnTo>
                    <a:pt x="284" y="7314"/>
                  </a:lnTo>
                  <a:cubicBezTo>
                    <a:pt x="490" y="7263"/>
                    <a:pt x="5509" y="5847"/>
                    <a:pt x="6744" y="4560"/>
                  </a:cubicBezTo>
                  <a:cubicBezTo>
                    <a:pt x="8005" y="3273"/>
                    <a:pt x="8803" y="365"/>
                    <a:pt x="8855" y="236"/>
                  </a:cubicBezTo>
                  <a:cubicBezTo>
                    <a:pt x="8855" y="210"/>
                    <a:pt x="8855" y="133"/>
                    <a:pt x="8803" y="107"/>
                  </a:cubicBezTo>
                  <a:cubicBezTo>
                    <a:pt x="8777" y="82"/>
                    <a:pt x="8726" y="56"/>
                    <a:pt x="8675" y="56"/>
                  </a:cubicBezTo>
                  <a:cubicBezTo>
                    <a:pt x="8388" y="19"/>
                    <a:pt x="8101" y="0"/>
                    <a:pt x="7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7"/>
            <p:cNvSpPr/>
            <p:nvPr/>
          </p:nvSpPr>
          <p:spPr>
            <a:xfrm>
              <a:off x="6414332" y="2287959"/>
              <a:ext cx="55697" cy="51432"/>
            </a:xfrm>
            <a:custGeom>
              <a:rect b="b" l="l" r="r" t="t"/>
              <a:pathLst>
                <a:path extrusionOk="0" h="4184" w="4531">
                  <a:moveTo>
                    <a:pt x="4351" y="1"/>
                  </a:moveTo>
                  <a:cubicBezTo>
                    <a:pt x="4312" y="1"/>
                    <a:pt x="4273" y="13"/>
                    <a:pt x="4248" y="39"/>
                  </a:cubicBezTo>
                  <a:lnTo>
                    <a:pt x="52" y="3900"/>
                  </a:lnTo>
                  <a:cubicBezTo>
                    <a:pt x="1" y="3977"/>
                    <a:pt x="1" y="4054"/>
                    <a:pt x="52" y="4132"/>
                  </a:cubicBezTo>
                  <a:cubicBezTo>
                    <a:pt x="78" y="4157"/>
                    <a:pt x="155" y="4183"/>
                    <a:pt x="181" y="4183"/>
                  </a:cubicBezTo>
                  <a:cubicBezTo>
                    <a:pt x="207" y="4183"/>
                    <a:pt x="258" y="4157"/>
                    <a:pt x="284" y="4132"/>
                  </a:cubicBezTo>
                  <a:lnTo>
                    <a:pt x="4454" y="271"/>
                  </a:lnTo>
                  <a:cubicBezTo>
                    <a:pt x="4531" y="194"/>
                    <a:pt x="4531" y="116"/>
                    <a:pt x="4454" y="39"/>
                  </a:cubicBezTo>
                  <a:cubicBezTo>
                    <a:pt x="4428" y="13"/>
                    <a:pt x="4389" y="1"/>
                    <a:pt x="43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7"/>
            <p:cNvSpPr/>
            <p:nvPr/>
          </p:nvSpPr>
          <p:spPr>
            <a:xfrm>
              <a:off x="6339987" y="2115681"/>
              <a:ext cx="75316" cy="115820"/>
            </a:xfrm>
            <a:custGeom>
              <a:rect b="b" l="l" r="r" t="t"/>
              <a:pathLst>
                <a:path extrusionOk="0" h="9422" w="6127">
                  <a:moveTo>
                    <a:pt x="515" y="1"/>
                  </a:moveTo>
                  <a:lnTo>
                    <a:pt x="515" y="1"/>
                  </a:lnTo>
                  <a:cubicBezTo>
                    <a:pt x="0" y="1906"/>
                    <a:pt x="309" y="3913"/>
                    <a:pt x="1416" y="5535"/>
                  </a:cubicBezTo>
                  <a:cubicBezTo>
                    <a:pt x="3295" y="8237"/>
                    <a:pt x="6126" y="9421"/>
                    <a:pt x="6126" y="9421"/>
                  </a:cubicBezTo>
                  <a:cubicBezTo>
                    <a:pt x="6126" y="9421"/>
                    <a:pt x="5457" y="4042"/>
                    <a:pt x="4376" y="2652"/>
                  </a:cubicBezTo>
                  <a:cubicBezTo>
                    <a:pt x="3295" y="1288"/>
                    <a:pt x="515" y="1"/>
                    <a:pt x="515"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7"/>
            <p:cNvSpPr/>
            <p:nvPr/>
          </p:nvSpPr>
          <p:spPr>
            <a:xfrm>
              <a:off x="6337455" y="2113861"/>
              <a:ext cx="80061" cy="119532"/>
            </a:xfrm>
            <a:custGeom>
              <a:rect b="b" l="l" r="r" t="t"/>
              <a:pathLst>
                <a:path extrusionOk="0" h="9724" w="6513">
                  <a:moveTo>
                    <a:pt x="850" y="381"/>
                  </a:moveTo>
                  <a:cubicBezTo>
                    <a:pt x="1442" y="689"/>
                    <a:pt x="3604" y="1745"/>
                    <a:pt x="4479" y="2877"/>
                  </a:cubicBezTo>
                  <a:cubicBezTo>
                    <a:pt x="5380" y="4035"/>
                    <a:pt x="5998" y="8154"/>
                    <a:pt x="6152" y="9286"/>
                  </a:cubicBezTo>
                  <a:cubicBezTo>
                    <a:pt x="5406" y="8926"/>
                    <a:pt x="3243" y="7742"/>
                    <a:pt x="1776" y="5580"/>
                  </a:cubicBezTo>
                  <a:cubicBezTo>
                    <a:pt x="721" y="4035"/>
                    <a:pt x="386" y="2157"/>
                    <a:pt x="850" y="381"/>
                  </a:cubicBezTo>
                  <a:close/>
                  <a:moveTo>
                    <a:pt x="744" y="1"/>
                  </a:moveTo>
                  <a:cubicBezTo>
                    <a:pt x="721" y="1"/>
                    <a:pt x="695" y="7"/>
                    <a:pt x="670" y="20"/>
                  </a:cubicBezTo>
                  <a:cubicBezTo>
                    <a:pt x="618" y="20"/>
                    <a:pt x="592" y="72"/>
                    <a:pt x="592" y="98"/>
                  </a:cubicBezTo>
                  <a:cubicBezTo>
                    <a:pt x="0" y="2028"/>
                    <a:pt x="361" y="4087"/>
                    <a:pt x="1493" y="5760"/>
                  </a:cubicBezTo>
                  <a:cubicBezTo>
                    <a:pt x="3372" y="8514"/>
                    <a:pt x="6152" y="9672"/>
                    <a:pt x="6281" y="9724"/>
                  </a:cubicBezTo>
                  <a:lnTo>
                    <a:pt x="6435" y="9724"/>
                  </a:lnTo>
                  <a:cubicBezTo>
                    <a:pt x="6461" y="9698"/>
                    <a:pt x="6512" y="9621"/>
                    <a:pt x="6512" y="9569"/>
                  </a:cubicBezTo>
                  <a:cubicBezTo>
                    <a:pt x="6461" y="9338"/>
                    <a:pt x="5792" y="4138"/>
                    <a:pt x="4736" y="2723"/>
                  </a:cubicBezTo>
                  <a:cubicBezTo>
                    <a:pt x="3681" y="1333"/>
                    <a:pt x="927" y="72"/>
                    <a:pt x="798" y="20"/>
                  </a:cubicBezTo>
                  <a:cubicBezTo>
                    <a:pt x="785" y="7"/>
                    <a:pt x="766" y="1"/>
                    <a:pt x="7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7"/>
            <p:cNvSpPr/>
            <p:nvPr/>
          </p:nvSpPr>
          <p:spPr>
            <a:xfrm>
              <a:off x="6373840" y="2171746"/>
              <a:ext cx="43983" cy="61647"/>
            </a:xfrm>
            <a:custGeom>
              <a:rect b="b" l="l" r="r" t="t"/>
              <a:pathLst>
                <a:path extrusionOk="0" h="5015" w="3578">
                  <a:moveTo>
                    <a:pt x="189" y="1"/>
                  </a:moveTo>
                  <a:cubicBezTo>
                    <a:pt x="155" y="1"/>
                    <a:pt x="125" y="15"/>
                    <a:pt x="103" y="47"/>
                  </a:cubicBezTo>
                  <a:cubicBezTo>
                    <a:pt x="26" y="99"/>
                    <a:pt x="0" y="202"/>
                    <a:pt x="78" y="253"/>
                  </a:cubicBezTo>
                  <a:lnTo>
                    <a:pt x="3243" y="4963"/>
                  </a:lnTo>
                  <a:cubicBezTo>
                    <a:pt x="3295" y="4989"/>
                    <a:pt x="3321" y="5015"/>
                    <a:pt x="3372" y="5015"/>
                  </a:cubicBezTo>
                  <a:cubicBezTo>
                    <a:pt x="3424" y="5015"/>
                    <a:pt x="3449" y="5015"/>
                    <a:pt x="3475" y="4989"/>
                  </a:cubicBezTo>
                  <a:cubicBezTo>
                    <a:pt x="3552" y="4937"/>
                    <a:pt x="3578" y="4835"/>
                    <a:pt x="3501" y="4757"/>
                  </a:cubicBezTo>
                  <a:lnTo>
                    <a:pt x="335" y="73"/>
                  </a:lnTo>
                  <a:cubicBezTo>
                    <a:pt x="290" y="28"/>
                    <a:pt x="237"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7"/>
            <p:cNvSpPr/>
            <p:nvPr/>
          </p:nvSpPr>
          <p:spPr>
            <a:xfrm>
              <a:off x="6420035" y="2121065"/>
              <a:ext cx="83220" cy="113275"/>
            </a:xfrm>
            <a:custGeom>
              <a:rect b="b" l="l" r="r" t="t"/>
              <a:pathLst>
                <a:path extrusionOk="0" h="9215" w="6770">
                  <a:moveTo>
                    <a:pt x="6435" y="335"/>
                  </a:moveTo>
                  <a:cubicBezTo>
                    <a:pt x="6409" y="1004"/>
                    <a:pt x="6280" y="3424"/>
                    <a:pt x="5560" y="4711"/>
                  </a:cubicBezTo>
                  <a:cubicBezTo>
                    <a:pt x="4865" y="5972"/>
                    <a:pt x="1364" y="8185"/>
                    <a:pt x="386" y="8752"/>
                  </a:cubicBezTo>
                  <a:cubicBezTo>
                    <a:pt x="412" y="7928"/>
                    <a:pt x="644" y="5483"/>
                    <a:pt x="2034" y="3269"/>
                  </a:cubicBezTo>
                  <a:cubicBezTo>
                    <a:pt x="3037" y="1674"/>
                    <a:pt x="4607" y="618"/>
                    <a:pt x="6435" y="335"/>
                  </a:cubicBezTo>
                  <a:close/>
                  <a:moveTo>
                    <a:pt x="6564" y="1"/>
                  </a:moveTo>
                  <a:cubicBezTo>
                    <a:pt x="4582" y="258"/>
                    <a:pt x="2806" y="1390"/>
                    <a:pt x="1750" y="3089"/>
                  </a:cubicBezTo>
                  <a:cubicBezTo>
                    <a:pt x="0" y="5895"/>
                    <a:pt x="52" y="8932"/>
                    <a:pt x="52" y="9060"/>
                  </a:cubicBezTo>
                  <a:cubicBezTo>
                    <a:pt x="52" y="9112"/>
                    <a:pt x="77" y="9138"/>
                    <a:pt x="129" y="9189"/>
                  </a:cubicBezTo>
                  <a:cubicBezTo>
                    <a:pt x="129" y="9215"/>
                    <a:pt x="180" y="9215"/>
                    <a:pt x="206" y="9215"/>
                  </a:cubicBezTo>
                  <a:lnTo>
                    <a:pt x="258" y="9215"/>
                  </a:lnTo>
                  <a:cubicBezTo>
                    <a:pt x="463" y="9086"/>
                    <a:pt x="4968" y="6409"/>
                    <a:pt x="5843" y="4865"/>
                  </a:cubicBezTo>
                  <a:cubicBezTo>
                    <a:pt x="6692" y="3321"/>
                    <a:pt x="6769" y="309"/>
                    <a:pt x="6769" y="181"/>
                  </a:cubicBezTo>
                  <a:cubicBezTo>
                    <a:pt x="6769" y="103"/>
                    <a:pt x="6744" y="78"/>
                    <a:pt x="6692" y="52"/>
                  </a:cubicBezTo>
                  <a:cubicBezTo>
                    <a:pt x="6666" y="1"/>
                    <a:pt x="6641" y="1"/>
                    <a:pt x="65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7"/>
            <p:cNvSpPr/>
            <p:nvPr/>
          </p:nvSpPr>
          <p:spPr>
            <a:xfrm>
              <a:off x="6420035" y="2170935"/>
              <a:ext cx="41770" cy="63405"/>
            </a:xfrm>
            <a:custGeom>
              <a:rect b="b" l="l" r="r" t="t"/>
              <a:pathLst>
                <a:path extrusionOk="0" h="5158" w="3398">
                  <a:moveTo>
                    <a:pt x="3225" y="0"/>
                  </a:moveTo>
                  <a:cubicBezTo>
                    <a:pt x="3156" y="0"/>
                    <a:pt x="3082" y="24"/>
                    <a:pt x="3063" y="62"/>
                  </a:cubicBezTo>
                  <a:lnTo>
                    <a:pt x="52" y="4901"/>
                  </a:lnTo>
                  <a:cubicBezTo>
                    <a:pt x="0" y="4952"/>
                    <a:pt x="52" y="5081"/>
                    <a:pt x="103" y="5132"/>
                  </a:cubicBezTo>
                  <a:cubicBezTo>
                    <a:pt x="129" y="5158"/>
                    <a:pt x="180" y="5158"/>
                    <a:pt x="206" y="5158"/>
                  </a:cubicBezTo>
                  <a:cubicBezTo>
                    <a:pt x="258" y="5158"/>
                    <a:pt x="309" y="5132"/>
                    <a:pt x="335" y="5055"/>
                  </a:cubicBezTo>
                  <a:lnTo>
                    <a:pt x="3346" y="242"/>
                  </a:lnTo>
                  <a:cubicBezTo>
                    <a:pt x="3398" y="165"/>
                    <a:pt x="3346" y="36"/>
                    <a:pt x="3295" y="10"/>
                  </a:cubicBezTo>
                  <a:cubicBezTo>
                    <a:pt x="3274" y="3"/>
                    <a:pt x="3250" y="0"/>
                    <a:pt x="32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7"/>
            <p:cNvSpPr/>
            <p:nvPr/>
          </p:nvSpPr>
          <p:spPr>
            <a:xfrm>
              <a:off x="6300750" y="2028675"/>
              <a:ext cx="95562" cy="105064"/>
            </a:xfrm>
            <a:custGeom>
              <a:rect b="b" l="l" r="r" t="t"/>
              <a:pathLst>
                <a:path extrusionOk="0" h="8547" w="7774">
                  <a:moveTo>
                    <a:pt x="490" y="387"/>
                  </a:moveTo>
                  <a:cubicBezTo>
                    <a:pt x="1159" y="541"/>
                    <a:pt x="3450" y="1211"/>
                    <a:pt x="4531" y="2214"/>
                  </a:cubicBezTo>
                  <a:cubicBezTo>
                    <a:pt x="5637" y="3192"/>
                    <a:pt x="6976" y="7105"/>
                    <a:pt x="7336" y="8160"/>
                  </a:cubicBezTo>
                  <a:cubicBezTo>
                    <a:pt x="6538" y="7954"/>
                    <a:pt x="4222" y="7208"/>
                    <a:pt x="2343" y="5329"/>
                  </a:cubicBezTo>
                  <a:cubicBezTo>
                    <a:pt x="1030" y="4016"/>
                    <a:pt x="361" y="2214"/>
                    <a:pt x="490" y="387"/>
                  </a:cubicBezTo>
                  <a:close/>
                  <a:moveTo>
                    <a:pt x="387" y="1"/>
                  </a:moveTo>
                  <a:cubicBezTo>
                    <a:pt x="361" y="1"/>
                    <a:pt x="284" y="1"/>
                    <a:pt x="258" y="27"/>
                  </a:cubicBezTo>
                  <a:cubicBezTo>
                    <a:pt x="232" y="52"/>
                    <a:pt x="181" y="130"/>
                    <a:pt x="181" y="155"/>
                  </a:cubicBezTo>
                  <a:cubicBezTo>
                    <a:pt x="1" y="2163"/>
                    <a:pt x="696" y="4145"/>
                    <a:pt x="2111" y="5560"/>
                  </a:cubicBezTo>
                  <a:cubicBezTo>
                    <a:pt x="4479" y="7877"/>
                    <a:pt x="7439" y="8520"/>
                    <a:pt x="7568" y="8546"/>
                  </a:cubicBezTo>
                  <a:lnTo>
                    <a:pt x="7594" y="8546"/>
                  </a:lnTo>
                  <a:cubicBezTo>
                    <a:pt x="7619" y="8546"/>
                    <a:pt x="7645" y="8520"/>
                    <a:pt x="7722" y="8495"/>
                  </a:cubicBezTo>
                  <a:cubicBezTo>
                    <a:pt x="7748" y="8469"/>
                    <a:pt x="7774" y="8392"/>
                    <a:pt x="7748" y="8340"/>
                  </a:cubicBezTo>
                  <a:cubicBezTo>
                    <a:pt x="7697" y="8134"/>
                    <a:pt x="6075" y="3141"/>
                    <a:pt x="4762" y="1957"/>
                  </a:cubicBezTo>
                  <a:cubicBezTo>
                    <a:pt x="3450" y="747"/>
                    <a:pt x="516" y="27"/>
                    <a:pt x="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7"/>
            <p:cNvSpPr/>
            <p:nvPr/>
          </p:nvSpPr>
          <p:spPr>
            <a:xfrm>
              <a:off x="6342200" y="2080168"/>
              <a:ext cx="53804" cy="53571"/>
            </a:xfrm>
            <a:custGeom>
              <a:rect b="b" l="l" r="r" t="t"/>
              <a:pathLst>
                <a:path extrusionOk="0" h="4358" w="4377">
                  <a:moveTo>
                    <a:pt x="181" y="1"/>
                  </a:moveTo>
                  <a:cubicBezTo>
                    <a:pt x="142" y="1"/>
                    <a:pt x="103" y="20"/>
                    <a:pt x="78" y="59"/>
                  </a:cubicBezTo>
                  <a:cubicBezTo>
                    <a:pt x="0" y="110"/>
                    <a:pt x="0" y="213"/>
                    <a:pt x="78" y="290"/>
                  </a:cubicBezTo>
                  <a:lnTo>
                    <a:pt x="4093" y="4331"/>
                  </a:lnTo>
                  <a:cubicBezTo>
                    <a:pt x="4119" y="4357"/>
                    <a:pt x="4196" y="4357"/>
                    <a:pt x="4222" y="4357"/>
                  </a:cubicBezTo>
                  <a:cubicBezTo>
                    <a:pt x="4247" y="4357"/>
                    <a:pt x="4273" y="4331"/>
                    <a:pt x="4325" y="4331"/>
                  </a:cubicBezTo>
                  <a:cubicBezTo>
                    <a:pt x="4376" y="4280"/>
                    <a:pt x="4376" y="4177"/>
                    <a:pt x="4325" y="4100"/>
                  </a:cubicBezTo>
                  <a:lnTo>
                    <a:pt x="284" y="59"/>
                  </a:lnTo>
                  <a:cubicBezTo>
                    <a:pt x="258" y="20"/>
                    <a:pt x="219" y="1"/>
                    <a:pt x="1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7"/>
            <p:cNvSpPr/>
            <p:nvPr/>
          </p:nvSpPr>
          <p:spPr>
            <a:xfrm>
              <a:off x="6393766" y="2008749"/>
              <a:ext cx="71518" cy="122458"/>
            </a:xfrm>
            <a:custGeom>
              <a:rect b="b" l="l" r="r" t="t"/>
              <a:pathLst>
                <a:path extrusionOk="0" h="9962" w="5818">
                  <a:moveTo>
                    <a:pt x="5277" y="0"/>
                  </a:moveTo>
                  <a:lnTo>
                    <a:pt x="5277" y="0"/>
                  </a:lnTo>
                  <a:cubicBezTo>
                    <a:pt x="3398" y="644"/>
                    <a:pt x="1880" y="2034"/>
                    <a:pt x="1185" y="3861"/>
                  </a:cubicBezTo>
                  <a:cubicBezTo>
                    <a:pt x="1" y="6924"/>
                    <a:pt x="593" y="9961"/>
                    <a:pt x="593" y="9961"/>
                  </a:cubicBezTo>
                  <a:cubicBezTo>
                    <a:pt x="593" y="9961"/>
                    <a:pt x="4634" y="6409"/>
                    <a:pt x="5226" y="4736"/>
                  </a:cubicBezTo>
                  <a:cubicBezTo>
                    <a:pt x="5818" y="3038"/>
                    <a:pt x="5277" y="1"/>
                    <a:pt x="5277"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7"/>
            <p:cNvSpPr/>
            <p:nvPr/>
          </p:nvSpPr>
          <p:spPr>
            <a:xfrm>
              <a:off x="6391554" y="2006844"/>
              <a:ext cx="75316" cy="126256"/>
            </a:xfrm>
            <a:custGeom>
              <a:rect b="b" l="l" r="r" t="t"/>
              <a:pathLst>
                <a:path extrusionOk="0" h="10271" w="6127">
                  <a:moveTo>
                    <a:pt x="5277" y="387"/>
                  </a:moveTo>
                  <a:lnTo>
                    <a:pt x="5277" y="387"/>
                  </a:lnTo>
                  <a:cubicBezTo>
                    <a:pt x="5380" y="1056"/>
                    <a:pt x="5715" y="3450"/>
                    <a:pt x="5226" y="4840"/>
                  </a:cubicBezTo>
                  <a:cubicBezTo>
                    <a:pt x="4737" y="6255"/>
                    <a:pt x="1725" y="9009"/>
                    <a:pt x="876" y="9782"/>
                  </a:cubicBezTo>
                  <a:cubicBezTo>
                    <a:pt x="773" y="8984"/>
                    <a:pt x="567" y="6539"/>
                    <a:pt x="1494" y="4093"/>
                  </a:cubicBezTo>
                  <a:cubicBezTo>
                    <a:pt x="2163" y="2343"/>
                    <a:pt x="3553" y="1030"/>
                    <a:pt x="5277" y="387"/>
                  </a:cubicBezTo>
                  <a:close/>
                  <a:moveTo>
                    <a:pt x="5380" y="1"/>
                  </a:moveTo>
                  <a:cubicBezTo>
                    <a:pt x="3450" y="644"/>
                    <a:pt x="1931" y="2086"/>
                    <a:pt x="1210" y="3965"/>
                  </a:cubicBezTo>
                  <a:cubicBezTo>
                    <a:pt x="1" y="7053"/>
                    <a:pt x="593" y="10013"/>
                    <a:pt x="618" y="10142"/>
                  </a:cubicBezTo>
                  <a:cubicBezTo>
                    <a:pt x="618" y="10193"/>
                    <a:pt x="644" y="10245"/>
                    <a:pt x="721" y="10271"/>
                  </a:cubicBezTo>
                  <a:lnTo>
                    <a:pt x="773" y="10271"/>
                  </a:lnTo>
                  <a:cubicBezTo>
                    <a:pt x="824" y="10271"/>
                    <a:pt x="850" y="10245"/>
                    <a:pt x="876" y="10168"/>
                  </a:cubicBezTo>
                  <a:cubicBezTo>
                    <a:pt x="1082" y="10039"/>
                    <a:pt x="4968" y="6590"/>
                    <a:pt x="5535" y="4891"/>
                  </a:cubicBezTo>
                  <a:cubicBezTo>
                    <a:pt x="6126" y="3193"/>
                    <a:pt x="5612" y="233"/>
                    <a:pt x="5586" y="104"/>
                  </a:cubicBezTo>
                  <a:cubicBezTo>
                    <a:pt x="5586" y="78"/>
                    <a:pt x="5535" y="27"/>
                    <a:pt x="5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7"/>
            <p:cNvSpPr/>
            <p:nvPr/>
          </p:nvSpPr>
          <p:spPr>
            <a:xfrm>
              <a:off x="6398831" y="2064004"/>
              <a:ext cx="30067" cy="69096"/>
            </a:xfrm>
            <a:custGeom>
              <a:rect b="b" l="l" r="r" t="t"/>
              <a:pathLst>
                <a:path extrusionOk="0" h="5621" w="2446">
                  <a:moveTo>
                    <a:pt x="2263" y="0"/>
                  </a:moveTo>
                  <a:cubicBezTo>
                    <a:pt x="2205" y="0"/>
                    <a:pt x="2151" y="34"/>
                    <a:pt x="2111" y="113"/>
                  </a:cubicBezTo>
                  <a:lnTo>
                    <a:pt x="26" y="5415"/>
                  </a:lnTo>
                  <a:cubicBezTo>
                    <a:pt x="1" y="5492"/>
                    <a:pt x="26" y="5595"/>
                    <a:pt x="129" y="5621"/>
                  </a:cubicBezTo>
                  <a:lnTo>
                    <a:pt x="181" y="5621"/>
                  </a:lnTo>
                  <a:cubicBezTo>
                    <a:pt x="258" y="5621"/>
                    <a:pt x="310" y="5595"/>
                    <a:pt x="310" y="5518"/>
                  </a:cubicBezTo>
                  <a:lnTo>
                    <a:pt x="2420" y="216"/>
                  </a:lnTo>
                  <a:cubicBezTo>
                    <a:pt x="2446" y="138"/>
                    <a:pt x="2420" y="61"/>
                    <a:pt x="2317" y="10"/>
                  </a:cubicBezTo>
                  <a:cubicBezTo>
                    <a:pt x="2299" y="4"/>
                    <a:pt x="2281" y="0"/>
                    <a:pt x="226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7"/>
            <p:cNvSpPr/>
            <p:nvPr/>
          </p:nvSpPr>
          <p:spPr>
            <a:xfrm>
              <a:off x="6242533" y="1949266"/>
              <a:ext cx="106957" cy="82593"/>
            </a:xfrm>
            <a:custGeom>
              <a:rect b="b" l="l" r="r" t="t"/>
              <a:pathLst>
                <a:path extrusionOk="0" h="6719" w="8701">
                  <a:moveTo>
                    <a:pt x="1" y="1"/>
                  </a:moveTo>
                  <a:cubicBezTo>
                    <a:pt x="207" y="1957"/>
                    <a:pt x="1262" y="3733"/>
                    <a:pt x="2858" y="4814"/>
                  </a:cubicBezTo>
                  <a:cubicBezTo>
                    <a:pt x="5612" y="6641"/>
                    <a:pt x="8700" y="6718"/>
                    <a:pt x="8700" y="6718"/>
                  </a:cubicBezTo>
                  <a:cubicBezTo>
                    <a:pt x="8700" y="6718"/>
                    <a:pt x="6127" y="1982"/>
                    <a:pt x="4582" y="1056"/>
                  </a:cubicBezTo>
                  <a:cubicBezTo>
                    <a:pt x="3090" y="155"/>
                    <a:pt x="1" y="1"/>
                    <a:pt x="1"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7"/>
            <p:cNvSpPr/>
            <p:nvPr/>
          </p:nvSpPr>
          <p:spPr>
            <a:xfrm>
              <a:off x="6240960" y="1947054"/>
              <a:ext cx="110743" cy="86699"/>
            </a:xfrm>
            <a:custGeom>
              <a:rect b="b" l="l" r="r" t="t"/>
              <a:pathLst>
                <a:path extrusionOk="0" h="7053" w="9009">
                  <a:moveTo>
                    <a:pt x="335" y="361"/>
                  </a:moveTo>
                  <a:lnTo>
                    <a:pt x="335" y="361"/>
                  </a:lnTo>
                  <a:cubicBezTo>
                    <a:pt x="1004" y="412"/>
                    <a:pt x="3372" y="644"/>
                    <a:pt x="4633" y="1390"/>
                  </a:cubicBezTo>
                  <a:cubicBezTo>
                    <a:pt x="5894" y="2137"/>
                    <a:pt x="7979" y="5714"/>
                    <a:pt x="8520" y="6692"/>
                  </a:cubicBezTo>
                  <a:cubicBezTo>
                    <a:pt x="7696" y="6641"/>
                    <a:pt x="5277" y="6358"/>
                    <a:pt x="3089" y="4865"/>
                  </a:cubicBezTo>
                  <a:cubicBezTo>
                    <a:pt x="1544" y="3835"/>
                    <a:pt x="541" y="2188"/>
                    <a:pt x="335" y="361"/>
                  </a:cubicBezTo>
                  <a:close/>
                  <a:moveTo>
                    <a:pt x="155" y="0"/>
                  </a:moveTo>
                  <a:cubicBezTo>
                    <a:pt x="129" y="0"/>
                    <a:pt x="77" y="52"/>
                    <a:pt x="26" y="78"/>
                  </a:cubicBezTo>
                  <a:cubicBezTo>
                    <a:pt x="0" y="103"/>
                    <a:pt x="0" y="181"/>
                    <a:pt x="0" y="206"/>
                  </a:cubicBezTo>
                  <a:cubicBezTo>
                    <a:pt x="206" y="2188"/>
                    <a:pt x="1261" y="3990"/>
                    <a:pt x="2934" y="5122"/>
                  </a:cubicBezTo>
                  <a:cubicBezTo>
                    <a:pt x="5663" y="7001"/>
                    <a:pt x="8700" y="7053"/>
                    <a:pt x="8828" y="7053"/>
                  </a:cubicBezTo>
                  <a:cubicBezTo>
                    <a:pt x="8854" y="7053"/>
                    <a:pt x="8906" y="7027"/>
                    <a:pt x="8983" y="6950"/>
                  </a:cubicBezTo>
                  <a:cubicBezTo>
                    <a:pt x="9009" y="6898"/>
                    <a:pt x="9009" y="6873"/>
                    <a:pt x="8983" y="6795"/>
                  </a:cubicBezTo>
                  <a:cubicBezTo>
                    <a:pt x="8854" y="6615"/>
                    <a:pt x="6383" y="2034"/>
                    <a:pt x="4839" y="1107"/>
                  </a:cubicBezTo>
                  <a:cubicBezTo>
                    <a:pt x="3295" y="181"/>
                    <a:pt x="283" y="0"/>
                    <a:pt x="1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7"/>
            <p:cNvSpPr/>
            <p:nvPr/>
          </p:nvSpPr>
          <p:spPr>
            <a:xfrm>
              <a:off x="6289367" y="1990225"/>
              <a:ext cx="62335" cy="43528"/>
            </a:xfrm>
            <a:custGeom>
              <a:rect b="b" l="l" r="r" t="t"/>
              <a:pathLst>
                <a:path extrusionOk="0" h="3541" w="5071">
                  <a:moveTo>
                    <a:pt x="198" y="1"/>
                  </a:moveTo>
                  <a:cubicBezTo>
                    <a:pt x="149" y="1"/>
                    <a:pt x="100" y="33"/>
                    <a:pt x="52" y="66"/>
                  </a:cubicBezTo>
                  <a:cubicBezTo>
                    <a:pt x="0" y="143"/>
                    <a:pt x="26" y="220"/>
                    <a:pt x="77" y="298"/>
                  </a:cubicBezTo>
                  <a:lnTo>
                    <a:pt x="4788" y="3515"/>
                  </a:lnTo>
                  <a:cubicBezTo>
                    <a:pt x="4813" y="3541"/>
                    <a:pt x="4839" y="3541"/>
                    <a:pt x="4890" y="3541"/>
                  </a:cubicBezTo>
                  <a:cubicBezTo>
                    <a:pt x="4916" y="3541"/>
                    <a:pt x="4968" y="3541"/>
                    <a:pt x="5019" y="3489"/>
                  </a:cubicBezTo>
                  <a:cubicBezTo>
                    <a:pt x="5071" y="3412"/>
                    <a:pt x="5045" y="3309"/>
                    <a:pt x="4968" y="3258"/>
                  </a:cubicBezTo>
                  <a:lnTo>
                    <a:pt x="283" y="40"/>
                  </a:lnTo>
                  <a:cubicBezTo>
                    <a:pt x="255" y="12"/>
                    <a:pt x="227" y="1"/>
                    <a:pt x="19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7"/>
            <p:cNvSpPr/>
            <p:nvPr/>
          </p:nvSpPr>
          <p:spPr>
            <a:xfrm>
              <a:off x="6339348" y="1897147"/>
              <a:ext cx="64560" cy="134714"/>
            </a:xfrm>
            <a:custGeom>
              <a:rect b="b" l="l" r="r" t="t"/>
              <a:pathLst>
                <a:path extrusionOk="0" h="10959" w="5252">
                  <a:moveTo>
                    <a:pt x="3965" y="406"/>
                  </a:moveTo>
                  <a:cubicBezTo>
                    <a:pt x="4196" y="1049"/>
                    <a:pt x="4943" y="3340"/>
                    <a:pt x="4762" y="4781"/>
                  </a:cubicBezTo>
                  <a:cubicBezTo>
                    <a:pt x="4582" y="6222"/>
                    <a:pt x="2111" y="9568"/>
                    <a:pt x="1416" y="10469"/>
                  </a:cubicBezTo>
                  <a:cubicBezTo>
                    <a:pt x="1159" y="9697"/>
                    <a:pt x="464" y="7329"/>
                    <a:pt x="953" y="4755"/>
                  </a:cubicBezTo>
                  <a:cubicBezTo>
                    <a:pt x="1262" y="2902"/>
                    <a:pt x="2395" y="1332"/>
                    <a:pt x="3965" y="406"/>
                  </a:cubicBezTo>
                  <a:close/>
                  <a:moveTo>
                    <a:pt x="4003" y="0"/>
                  </a:moveTo>
                  <a:cubicBezTo>
                    <a:pt x="3977" y="0"/>
                    <a:pt x="3952" y="7"/>
                    <a:pt x="3939" y="19"/>
                  </a:cubicBezTo>
                  <a:cubicBezTo>
                    <a:pt x="2189" y="1023"/>
                    <a:pt x="979" y="2696"/>
                    <a:pt x="593" y="4678"/>
                  </a:cubicBezTo>
                  <a:cubicBezTo>
                    <a:pt x="1" y="7921"/>
                    <a:pt x="1133" y="10727"/>
                    <a:pt x="1211" y="10855"/>
                  </a:cubicBezTo>
                  <a:cubicBezTo>
                    <a:pt x="1236" y="10933"/>
                    <a:pt x="1288" y="10958"/>
                    <a:pt x="1365" y="10958"/>
                  </a:cubicBezTo>
                  <a:cubicBezTo>
                    <a:pt x="1391" y="10958"/>
                    <a:pt x="1468" y="10933"/>
                    <a:pt x="1468" y="10881"/>
                  </a:cubicBezTo>
                  <a:cubicBezTo>
                    <a:pt x="1597" y="10701"/>
                    <a:pt x="4814" y="6583"/>
                    <a:pt x="5020" y="4807"/>
                  </a:cubicBezTo>
                  <a:cubicBezTo>
                    <a:pt x="5252" y="3031"/>
                    <a:pt x="4196" y="251"/>
                    <a:pt x="4170" y="122"/>
                  </a:cubicBezTo>
                  <a:cubicBezTo>
                    <a:pt x="4119" y="71"/>
                    <a:pt x="4093" y="19"/>
                    <a:pt x="4068" y="19"/>
                  </a:cubicBezTo>
                  <a:cubicBezTo>
                    <a:pt x="4055" y="7"/>
                    <a:pt x="4029" y="0"/>
                    <a:pt x="40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7"/>
            <p:cNvSpPr/>
            <p:nvPr/>
          </p:nvSpPr>
          <p:spPr>
            <a:xfrm>
              <a:off x="6354222" y="1959076"/>
              <a:ext cx="17418" cy="72784"/>
            </a:xfrm>
            <a:custGeom>
              <a:rect b="b" l="l" r="r" t="t"/>
              <a:pathLst>
                <a:path extrusionOk="0" h="5921" w="1417">
                  <a:moveTo>
                    <a:pt x="1236" y="0"/>
                  </a:moveTo>
                  <a:cubicBezTo>
                    <a:pt x="1159" y="0"/>
                    <a:pt x="1082" y="26"/>
                    <a:pt x="1056" y="129"/>
                  </a:cubicBezTo>
                  <a:lnTo>
                    <a:pt x="1" y="5714"/>
                  </a:lnTo>
                  <a:cubicBezTo>
                    <a:pt x="1" y="5817"/>
                    <a:pt x="26" y="5895"/>
                    <a:pt x="155" y="5920"/>
                  </a:cubicBezTo>
                  <a:cubicBezTo>
                    <a:pt x="206" y="5920"/>
                    <a:pt x="284" y="5895"/>
                    <a:pt x="309" y="5792"/>
                  </a:cubicBezTo>
                  <a:lnTo>
                    <a:pt x="1365" y="181"/>
                  </a:lnTo>
                  <a:cubicBezTo>
                    <a:pt x="1416" y="103"/>
                    <a:pt x="1339" y="26"/>
                    <a:pt x="12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7"/>
            <p:cNvSpPr/>
            <p:nvPr/>
          </p:nvSpPr>
          <p:spPr>
            <a:xfrm>
              <a:off x="5743906" y="2608298"/>
              <a:ext cx="83859" cy="105691"/>
            </a:xfrm>
            <a:custGeom>
              <a:rect b="b" l="l" r="r" t="t"/>
              <a:pathLst>
                <a:path extrusionOk="0" h="8598" w="6822">
                  <a:moveTo>
                    <a:pt x="1" y="1"/>
                  </a:moveTo>
                  <a:cubicBezTo>
                    <a:pt x="1" y="1"/>
                    <a:pt x="181" y="3089"/>
                    <a:pt x="1108" y="4582"/>
                  </a:cubicBezTo>
                  <a:cubicBezTo>
                    <a:pt x="2060" y="6075"/>
                    <a:pt x="6822" y="8597"/>
                    <a:pt x="6822" y="8597"/>
                  </a:cubicBezTo>
                  <a:cubicBezTo>
                    <a:pt x="6822" y="8597"/>
                    <a:pt x="6719" y="5509"/>
                    <a:pt x="4865" y="2806"/>
                  </a:cubicBezTo>
                  <a:cubicBezTo>
                    <a:pt x="3733" y="1211"/>
                    <a:pt x="1957" y="181"/>
                    <a:pt x="1"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7"/>
            <p:cNvSpPr/>
            <p:nvPr/>
          </p:nvSpPr>
          <p:spPr>
            <a:xfrm>
              <a:off x="5741693" y="2606589"/>
              <a:ext cx="87658" cy="109293"/>
            </a:xfrm>
            <a:custGeom>
              <a:rect b="b" l="l" r="r" t="t"/>
              <a:pathLst>
                <a:path extrusionOk="0" h="8891" w="7131">
                  <a:moveTo>
                    <a:pt x="361" y="320"/>
                  </a:moveTo>
                  <a:lnTo>
                    <a:pt x="361" y="320"/>
                  </a:lnTo>
                  <a:cubicBezTo>
                    <a:pt x="2214" y="526"/>
                    <a:pt x="3836" y="1530"/>
                    <a:pt x="4942" y="3048"/>
                  </a:cubicBezTo>
                  <a:cubicBezTo>
                    <a:pt x="6410" y="5185"/>
                    <a:pt x="6770" y="7630"/>
                    <a:pt x="6847" y="8453"/>
                  </a:cubicBezTo>
                  <a:cubicBezTo>
                    <a:pt x="5843" y="7887"/>
                    <a:pt x="2240" y="5879"/>
                    <a:pt x="1468" y="4618"/>
                  </a:cubicBezTo>
                  <a:cubicBezTo>
                    <a:pt x="696" y="3409"/>
                    <a:pt x="438" y="989"/>
                    <a:pt x="361" y="320"/>
                  </a:cubicBezTo>
                  <a:close/>
                  <a:moveTo>
                    <a:pt x="125" y="0"/>
                  </a:moveTo>
                  <a:cubicBezTo>
                    <a:pt x="88" y="0"/>
                    <a:pt x="70" y="19"/>
                    <a:pt x="52" y="37"/>
                  </a:cubicBezTo>
                  <a:cubicBezTo>
                    <a:pt x="1" y="88"/>
                    <a:pt x="1" y="140"/>
                    <a:pt x="1" y="166"/>
                  </a:cubicBezTo>
                  <a:cubicBezTo>
                    <a:pt x="52" y="268"/>
                    <a:pt x="232" y="3306"/>
                    <a:pt x="1185" y="4798"/>
                  </a:cubicBezTo>
                  <a:cubicBezTo>
                    <a:pt x="2137" y="6317"/>
                    <a:pt x="6744" y="8762"/>
                    <a:pt x="6924" y="8865"/>
                  </a:cubicBezTo>
                  <a:cubicBezTo>
                    <a:pt x="6924" y="8891"/>
                    <a:pt x="6976" y="8891"/>
                    <a:pt x="7002" y="8891"/>
                  </a:cubicBezTo>
                  <a:lnTo>
                    <a:pt x="7053" y="8891"/>
                  </a:lnTo>
                  <a:cubicBezTo>
                    <a:pt x="7079" y="8865"/>
                    <a:pt x="7130" y="8839"/>
                    <a:pt x="7130" y="8762"/>
                  </a:cubicBezTo>
                  <a:cubicBezTo>
                    <a:pt x="7130" y="8633"/>
                    <a:pt x="7002" y="5571"/>
                    <a:pt x="5123" y="2868"/>
                  </a:cubicBezTo>
                  <a:cubicBezTo>
                    <a:pt x="3990" y="1247"/>
                    <a:pt x="2163" y="166"/>
                    <a:pt x="181" y="11"/>
                  </a:cubicBezTo>
                  <a:cubicBezTo>
                    <a:pt x="158" y="4"/>
                    <a:pt x="140" y="0"/>
                    <a:pt x="1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7"/>
            <p:cNvSpPr/>
            <p:nvPr/>
          </p:nvSpPr>
          <p:spPr>
            <a:xfrm>
              <a:off x="5785356" y="2654640"/>
              <a:ext cx="45261" cy="61241"/>
            </a:xfrm>
            <a:custGeom>
              <a:rect b="b" l="l" r="r" t="t"/>
              <a:pathLst>
                <a:path extrusionOk="0" h="4982" w="3682">
                  <a:moveTo>
                    <a:pt x="177" y="1"/>
                  </a:moveTo>
                  <a:cubicBezTo>
                    <a:pt x="148" y="1"/>
                    <a:pt x="122" y="12"/>
                    <a:pt x="103" y="40"/>
                  </a:cubicBezTo>
                  <a:cubicBezTo>
                    <a:pt x="26" y="92"/>
                    <a:pt x="1" y="195"/>
                    <a:pt x="78" y="272"/>
                  </a:cubicBezTo>
                  <a:lnTo>
                    <a:pt x="3321" y="4930"/>
                  </a:lnTo>
                  <a:cubicBezTo>
                    <a:pt x="3347" y="4956"/>
                    <a:pt x="3372" y="4982"/>
                    <a:pt x="3450" y="4982"/>
                  </a:cubicBezTo>
                  <a:cubicBezTo>
                    <a:pt x="3475" y="4982"/>
                    <a:pt x="3501" y="4956"/>
                    <a:pt x="3578" y="4956"/>
                  </a:cubicBezTo>
                  <a:cubicBezTo>
                    <a:pt x="3630" y="4905"/>
                    <a:pt x="3681" y="4802"/>
                    <a:pt x="3604" y="4724"/>
                  </a:cubicBezTo>
                  <a:lnTo>
                    <a:pt x="335" y="66"/>
                  </a:lnTo>
                  <a:cubicBezTo>
                    <a:pt x="286" y="33"/>
                    <a:pt x="227"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7"/>
            <p:cNvSpPr/>
            <p:nvPr/>
          </p:nvSpPr>
          <p:spPr>
            <a:xfrm>
              <a:off x="5693286" y="2709968"/>
              <a:ext cx="134480" cy="57799"/>
            </a:xfrm>
            <a:custGeom>
              <a:rect b="b" l="l" r="r" t="t"/>
              <a:pathLst>
                <a:path extrusionOk="0" h="4702" w="10940">
                  <a:moveTo>
                    <a:pt x="6622" y="343"/>
                  </a:moveTo>
                  <a:cubicBezTo>
                    <a:pt x="8403" y="343"/>
                    <a:pt x="9873" y="752"/>
                    <a:pt x="10450" y="944"/>
                  </a:cubicBezTo>
                  <a:cubicBezTo>
                    <a:pt x="9550" y="1639"/>
                    <a:pt x="6229" y="4161"/>
                    <a:pt x="4788" y="4342"/>
                  </a:cubicBezTo>
                  <a:cubicBezTo>
                    <a:pt x="4614" y="4367"/>
                    <a:pt x="4427" y="4378"/>
                    <a:pt x="4231" y="4378"/>
                  </a:cubicBezTo>
                  <a:cubicBezTo>
                    <a:pt x="2830" y="4378"/>
                    <a:pt x="977" y="3798"/>
                    <a:pt x="412" y="3595"/>
                  </a:cubicBezTo>
                  <a:cubicBezTo>
                    <a:pt x="1339" y="1999"/>
                    <a:pt x="2883" y="867"/>
                    <a:pt x="4737" y="507"/>
                  </a:cubicBezTo>
                  <a:cubicBezTo>
                    <a:pt x="5386" y="390"/>
                    <a:pt x="6022" y="343"/>
                    <a:pt x="6622" y="343"/>
                  </a:cubicBezTo>
                  <a:close/>
                  <a:moveTo>
                    <a:pt x="6718" y="0"/>
                  </a:moveTo>
                  <a:cubicBezTo>
                    <a:pt x="6069" y="0"/>
                    <a:pt x="5375" y="56"/>
                    <a:pt x="4659" y="198"/>
                  </a:cubicBezTo>
                  <a:cubicBezTo>
                    <a:pt x="2677" y="584"/>
                    <a:pt x="1004" y="1845"/>
                    <a:pt x="26" y="3621"/>
                  </a:cubicBezTo>
                  <a:cubicBezTo>
                    <a:pt x="26" y="3647"/>
                    <a:pt x="1" y="3698"/>
                    <a:pt x="26" y="3750"/>
                  </a:cubicBezTo>
                  <a:lnTo>
                    <a:pt x="129" y="3827"/>
                  </a:lnTo>
                  <a:cubicBezTo>
                    <a:pt x="258" y="3878"/>
                    <a:pt x="2497" y="4702"/>
                    <a:pt x="4247" y="4702"/>
                  </a:cubicBezTo>
                  <a:cubicBezTo>
                    <a:pt x="4428" y="4702"/>
                    <a:pt x="4659" y="4676"/>
                    <a:pt x="4814" y="4676"/>
                  </a:cubicBezTo>
                  <a:cubicBezTo>
                    <a:pt x="6590" y="4419"/>
                    <a:pt x="10708" y="1124"/>
                    <a:pt x="10862" y="996"/>
                  </a:cubicBezTo>
                  <a:cubicBezTo>
                    <a:pt x="10940" y="970"/>
                    <a:pt x="10940" y="918"/>
                    <a:pt x="10940" y="841"/>
                  </a:cubicBezTo>
                  <a:cubicBezTo>
                    <a:pt x="10940" y="790"/>
                    <a:pt x="10914" y="738"/>
                    <a:pt x="10837" y="713"/>
                  </a:cubicBezTo>
                  <a:cubicBezTo>
                    <a:pt x="10736" y="692"/>
                    <a:pt x="9010" y="0"/>
                    <a:pt x="67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7"/>
            <p:cNvSpPr/>
            <p:nvPr/>
          </p:nvSpPr>
          <p:spPr>
            <a:xfrm>
              <a:off x="5754982" y="2718634"/>
              <a:ext cx="73103" cy="17812"/>
            </a:xfrm>
            <a:custGeom>
              <a:rect b="b" l="l" r="r" t="t"/>
              <a:pathLst>
                <a:path extrusionOk="0" h="1449" w="5947">
                  <a:moveTo>
                    <a:pt x="5765" y="1"/>
                  </a:moveTo>
                  <a:cubicBezTo>
                    <a:pt x="5749" y="1"/>
                    <a:pt x="5732" y="3"/>
                    <a:pt x="5715" y="8"/>
                  </a:cubicBezTo>
                  <a:lnTo>
                    <a:pt x="155" y="1140"/>
                  </a:lnTo>
                  <a:cubicBezTo>
                    <a:pt x="52" y="1166"/>
                    <a:pt x="1" y="1243"/>
                    <a:pt x="26" y="1320"/>
                  </a:cubicBezTo>
                  <a:cubicBezTo>
                    <a:pt x="52" y="1397"/>
                    <a:pt x="129" y="1449"/>
                    <a:pt x="181" y="1449"/>
                  </a:cubicBezTo>
                  <a:lnTo>
                    <a:pt x="5792" y="316"/>
                  </a:lnTo>
                  <a:cubicBezTo>
                    <a:pt x="5895" y="291"/>
                    <a:pt x="5946" y="239"/>
                    <a:pt x="5921" y="136"/>
                  </a:cubicBezTo>
                  <a:cubicBezTo>
                    <a:pt x="5899" y="51"/>
                    <a:pt x="5843" y="1"/>
                    <a:pt x="57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7"/>
            <p:cNvSpPr/>
            <p:nvPr/>
          </p:nvSpPr>
          <p:spPr>
            <a:xfrm>
              <a:off x="5808453" y="2627536"/>
              <a:ext cx="99987" cy="98475"/>
            </a:xfrm>
            <a:custGeom>
              <a:rect b="b" l="l" r="r" t="t"/>
              <a:pathLst>
                <a:path extrusionOk="0" h="8011" w="8134">
                  <a:moveTo>
                    <a:pt x="335" y="315"/>
                  </a:moveTo>
                  <a:cubicBezTo>
                    <a:pt x="2214" y="315"/>
                    <a:pt x="3938" y="1061"/>
                    <a:pt x="5174" y="2477"/>
                  </a:cubicBezTo>
                  <a:cubicBezTo>
                    <a:pt x="6898" y="4407"/>
                    <a:pt x="7542" y="6775"/>
                    <a:pt x="7748" y="7573"/>
                  </a:cubicBezTo>
                  <a:cubicBezTo>
                    <a:pt x="6692" y="7161"/>
                    <a:pt x="2883" y="5591"/>
                    <a:pt x="1957" y="4459"/>
                  </a:cubicBezTo>
                  <a:cubicBezTo>
                    <a:pt x="1056" y="3326"/>
                    <a:pt x="515" y="984"/>
                    <a:pt x="335" y="315"/>
                  </a:cubicBezTo>
                  <a:close/>
                  <a:moveTo>
                    <a:pt x="418" y="1"/>
                  </a:moveTo>
                  <a:cubicBezTo>
                    <a:pt x="330" y="1"/>
                    <a:pt x="243" y="2"/>
                    <a:pt x="155" y="6"/>
                  </a:cubicBezTo>
                  <a:cubicBezTo>
                    <a:pt x="78" y="6"/>
                    <a:pt x="52" y="57"/>
                    <a:pt x="26" y="83"/>
                  </a:cubicBezTo>
                  <a:cubicBezTo>
                    <a:pt x="0" y="109"/>
                    <a:pt x="0" y="186"/>
                    <a:pt x="0" y="212"/>
                  </a:cubicBezTo>
                  <a:cubicBezTo>
                    <a:pt x="26" y="340"/>
                    <a:pt x="592" y="3300"/>
                    <a:pt x="1725" y="4690"/>
                  </a:cubicBezTo>
                  <a:cubicBezTo>
                    <a:pt x="2857" y="6080"/>
                    <a:pt x="7748" y="7933"/>
                    <a:pt x="7928" y="8011"/>
                  </a:cubicBezTo>
                  <a:lnTo>
                    <a:pt x="8005" y="8011"/>
                  </a:lnTo>
                  <a:cubicBezTo>
                    <a:pt x="8031" y="8011"/>
                    <a:pt x="8057" y="7959"/>
                    <a:pt x="8057" y="7959"/>
                  </a:cubicBezTo>
                  <a:cubicBezTo>
                    <a:pt x="8134" y="7933"/>
                    <a:pt x="8134" y="7856"/>
                    <a:pt x="8134" y="7805"/>
                  </a:cubicBezTo>
                  <a:cubicBezTo>
                    <a:pt x="8082" y="7676"/>
                    <a:pt x="7619" y="4690"/>
                    <a:pt x="5431" y="2245"/>
                  </a:cubicBezTo>
                  <a:cubicBezTo>
                    <a:pt x="4128" y="794"/>
                    <a:pt x="2307" y="1"/>
                    <a:pt x="4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7"/>
            <p:cNvSpPr/>
            <p:nvPr/>
          </p:nvSpPr>
          <p:spPr>
            <a:xfrm>
              <a:off x="5857488" y="2669920"/>
              <a:ext cx="51272" cy="56091"/>
            </a:xfrm>
            <a:custGeom>
              <a:rect b="b" l="l" r="r" t="t"/>
              <a:pathLst>
                <a:path extrusionOk="0" h="4563" w="4171">
                  <a:moveTo>
                    <a:pt x="168" y="0"/>
                  </a:moveTo>
                  <a:cubicBezTo>
                    <a:pt x="130" y="0"/>
                    <a:pt x="91" y="20"/>
                    <a:pt x="52" y="58"/>
                  </a:cubicBezTo>
                  <a:cubicBezTo>
                    <a:pt x="1" y="110"/>
                    <a:pt x="1" y="213"/>
                    <a:pt x="52" y="264"/>
                  </a:cubicBezTo>
                  <a:lnTo>
                    <a:pt x="3887" y="4485"/>
                  </a:lnTo>
                  <a:cubicBezTo>
                    <a:pt x="3913" y="4511"/>
                    <a:pt x="3990" y="4563"/>
                    <a:pt x="4016" y="4563"/>
                  </a:cubicBezTo>
                  <a:cubicBezTo>
                    <a:pt x="4042" y="4563"/>
                    <a:pt x="4068" y="4511"/>
                    <a:pt x="4119" y="4485"/>
                  </a:cubicBezTo>
                  <a:cubicBezTo>
                    <a:pt x="4171" y="4434"/>
                    <a:pt x="4171" y="4331"/>
                    <a:pt x="4119" y="4254"/>
                  </a:cubicBezTo>
                  <a:lnTo>
                    <a:pt x="284" y="58"/>
                  </a:lnTo>
                  <a:cubicBezTo>
                    <a:pt x="245" y="20"/>
                    <a:pt x="207"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7"/>
            <p:cNvSpPr/>
            <p:nvPr/>
          </p:nvSpPr>
          <p:spPr>
            <a:xfrm>
              <a:off x="5780611" y="2727215"/>
              <a:ext cx="124990" cy="58574"/>
            </a:xfrm>
            <a:custGeom>
              <a:rect b="b" l="l" r="r" t="t"/>
              <a:pathLst>
                <a:path extrusionOk="0" h="4765" w="10168">
                  <a:moveTo>
                    <a:pt x="7622" y="0"/>
                  </a:moveTo>
                  <a:cubicBezTo>
                    <a:pt x="6588" y="0"/>
                    <a:pt x="5338" y="125"/>
                    <a:pt x="4067" y="545"/>
                  </a:cubicBezTo>
                  <a:cubicBezTo>
                    <a:pt x="2188" y="1137"/>
                    <a:pt x="721" y="2553"/>
                    <a:pt x="0" y="4406"/>
                  </a:cubicBezTo>
                  <a:cubicBezTo>
                    <a:pt x="0" y="4406"/>
                    <a:pt x="1602" y="4765"/>
                    <a:pt x="3137" y="4765"/>
                  </a:cubicBezTo>
                  <a:cubicBezTo>
                    <a:pt x="3697" y="4765"/>
                    <a:pt x="4249" y="4717"/>
                    <a:pt x="4711" y="4586"/>
                  </a:cubicBezTo>
                  <a:cubicBezTo>
                    <a:pt x="6409" y="4123"/>
                    <a:pt x="10167" y="262"/>
                    <a:pt x="10167" y="262"/>
                  </a:cubicBezTo>
                  <a:cubicBezTo>
                    <a:pt x="10167" y="262"/>
                    <a:pt x="9121" y="0"/>
                    <a:pt x="7622"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7"/>
            <p:cNvSpPr/>
            <p:nvPr/>
          </p:nvSpPr>
          <p:spPr>
            <a:xfrm>
              <a:off x="5778718" y="2725014"/>
              <a:ext cx="129096" cy="63011"/>
            </a:xfrm>
            <a:custGeom>
              <a:rect b="b" l="l" r="r" t="t"/>
              <a:pathLst>
                <a:path extrusionOk="0" h="5126" w="10502">
                  <a:moveTo>
                    <a:pt x="7718" y="335"/>
                  </a:moveTo>
                  <a:cubicBezTo>
                    <a:pt x="8756" y="335"/>
                    <a:pt x="9583" y="466"/>
                    <a:pt x="9987" y="544"/>
                  </a:cubicBezTo>
                  <a:cubicBezTo>
                    <a:pt x="9189" y="1367"/>
                    <a:pt x="6229" y="4250"/>
                    <a:pt x="4813" y="4636"/>
                  </a:cubicBezTo>
                  <a:cubicBezTo>
                    <a:pt x="4379" y="4762"/>
                    <a:pt x="3858" y="4809"/>
                    <a:pt x="3325" y="4809"/>
                  </a:cubicBezTo>
                  <a:cubicBezTo>
                    <a:pt x="2119" y="4809"/>
                    <a:pt x="850" y="4571"/>
                    <a:pt x="386" y="4482"/>
                  </a:cubicBezTo>
                  <a:cubicBezTo>
                    <a:pt x="1081" y="2783"/>
                    <a:pt x="2497" y="1445"/>
                    <a:pt x="4273" y="878"/>
                  </a:cubicBezTo>
                  <a:cubicBezTo>
                    <a:pt x="5492" y="459"/>
                    <a:pt x="6706" y="335"/>
                    <a:pt x="7718" y="335"/>
                  </a:cubicBezTo>
                  <a:close/>
                  <a:moveTo>
                    <a:pt x="7723" y="1"/>
                  </a:moveTo>
                  <a:cubicBezTo>
                    <a:pt x="6686" y="1"/>
                    <a:pt x="5443" y="126"/>
                    <a:pt x="4170" y="544"/>
                  </a:cubicBezTo>
                  <a:cubicBezTo>
                    <a:pt x="2291" y="1187"/>
                    <a:pt x="772" y="2654"/>
                    <a:pt x="26" y="4508"/>
                  </a:cubicBezTo>
                  <a:cubicBezTo>
                    <a:pt x="0" y="4533"/>
                    <a:pt x="0" y="4610"/>
                    <a:pt x="26" y="4636"/>
                  </a:cubicBezTo>
                  <a:cubicBezTo>
                    <a:pt x="26" y="4688"/>
                    <a:pt x="103" y="4739"/>
                    <a:pt x="129" y="4739"/>
                  </a:cubicBezTo>
                  <a:cubicBezTo>
                    <a:pt x="206" y="4765"/>
                    <a:pt x="1827" y="5125"/>
                    <a:pt x="3346" y="5125"/>
                  </a:cubicBezTo>
                  <a:cubicBezTo>
                    <a:pt x="3912" y="5125"/>
                    <a:pt x="4479" y="5100"/>
                    <a:pt x="4942" y="4945"/>
                  </a:cubicBezTo>
                  <a:cubicBezTo>
                    <a:pt x="6692" y="4482"/>
                    <a:pt x="10321" y="750"/>
                    <a:pt x="10476" y="570"/>
                  </a:cubicBezTo>
                  <a:cubicBezTo>
                    <a:pt x="10501" y="544"/>
                    <a:pt x="10501" y="492"/>
                    <a:pt x="10501" y="415"/>
                  </a:cubicBezTo>
                  <a:cubicBezTo>
                    <a:pt x="10476" y="364"/>
                    <a:pt x="10450" y="286"/>
                    <a:pt x="10398" y="286"/>
                  </a:cubicBezTo>
                  <a:cubicBezTo>
                    <a:pt x="10322" y="271"/>
                    <a:pt x="9244" y="1"/>
                    <a:pt x="772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7"/>
            <p:cNvSpPr/>
            <p:nvPr/>
          </p:nvSpPr>
          <p:spPr>
            <a:xfrm>
              <a:off x="5836615" y="2728948"/>
              <a:ext cx="70879" cy="26171"/>
            </a:xfrm>
            <a:custGeom>
              <a:rect b="b" l="l" r="r" t="t"/>
              <a:pathLst>
                <a:path extrusionOk="0" h="2129" w="5766">
                  <a:moveTo>
                    <a:pt x="5613" y="1"/>
                  </a:moveTo>
                  <a:cubicBezTo>
                    <a:pt x="5596" y="1"/>
                    <a:pt x="5578" y="6"/>
                    <a:pt x="5560" y="18"/>
                  </a:cubicBezTo>
                  <a:lnTo>
                    <a:pt x="129" y="1845"/>
                  </a:lnTo>
                  <a:cubicBezTo>
                    <a:pt x="77" y="1871"/>
                    <a:pt x="0" y="1948"/>
                    <a:pt x="52" y="2025"/>
                  </a:cubicBezTo>
                  <a:cubicBezTo>
                    <a:pt x="77" y="2103"/>
                    <a:pt x="129" y="2128"/>
                    <a:pt x="206" y="2128"/>
                  </a:cubicBezTo>
                  <a:lnTo>
                    <a:pt x="232" y="2128"/>
                  </a:lnTo>
                  <a:lnTo>
                    <a:pt x="5637" y="301"/>
                  </a:lnTo>
                  <a:cubicBezTo>
                    <a:pt x="5714" y="275"/>
                    <a:pt x="5766" y="198"/>
                    <a:pt x="5740" y="95"/>
                  </a:cubicBezTo>
                  <a:cubicBezTo>
                    <a:pt x="5720" y="56"/>
                    <a:pt x="5670" y="1"/>
                    <a:pt x="56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7"/>
            <p:cNvSpPr/>
            <p:nvPr/>
          </p:nvSpPr>
          <p:spPr>
            <a:xfrm>
              <a:off x="5673360" y="2545103"/>
              <a:ext cx="73091" cy="129022"/>
            </a:xfrm>
            <a:custGeom>
              <a:rect b="b" l="l" r="r" t="t"/>
              <a:pathLst>
                <a:path extrusionOk="0" h="10496" w="5946">
                  <a:moveTo>
                    <a:pt x="952" y="380"/>
                  </a:moveTo>
                  <a:cubicBezTo>
                    <a:pt x="2651" y="1101"/>
                    <a:pt x="3964" y="2491"/>
                    <a:pt x="4582" y="4241"/>
                  </a:cubicBezTo>
                  <a:cubicBezTo>
                    <a:pt x="5379" y="6738"/>
                    <a:pt x="5045" y="9183"/>
                    <a:pt x="4890" y="9981"/>
                  </a:cubicBezTo>
                  <a:cubicBezTo>
                    <a:pt x="4093" y="9183"/>
                    <a:pt x="1184" y="6249"/>
                    <a:pt x="772" y="4833"/>
                  </a:cubicBezTo>
                  <a:cubicBezTo>
                    <a:pt x="386" y="3443"/>
                    <a:pt x="824" y="1075"/>
                    <a:pt x="952" y="380"/>
                  </a:cubicBezTo>
                  <a:close/>
                  <a:moveTo>
                    <a:pt x="846" y="1"/>
                  </a:moveTo>
                  <a:cubicBezTo>
                    <a:pt x="824" y="1"/>
                    <a:pt x="798" y="7"/>
                    <a:pt x="772" y="20"/>
                  </a:cubicBezTo>
                  <a:cubicBezTo>
                    <a:pt x="721" y="20"/>
                    <a:pt x="695" y="97"/>
                    <a:pt x="695" y="123"/>
                  </a:cubicBezTo>
                  <a:cubicBezTo>
                    <a:pt x="644" y="251"/>
                    <a:pt x="0" y="3211"/>
                    <a:pt x="489" y="4936"/>
                  </a:cubicBezTo>
                  <a:cubicBezTo>
                    <a:pt x="978" y="6635"/>
                    <a:pt x="4736" y="10264"/>
                    <a:pt x="4890" y="10418"/>
                  </a:cubicBezTo>
                  <a:cubicBezTo>
                    <a:pt x="4890" y="10470"/>
                    <a:pt x="4968" y="10470"/>
                    <a:pt x="4993" y="10470"/>
                  </a:cubicBezTo>
                  <a:cubicBezTo>
                    <a:pt x="4993" y="10470"/>
                    <a:pt x="5019" y="10470"/>
                    <a:pt x="5096" y="10495"/>
                  </a:cubicBezTo>
                  <a:cubicBezTo>
                    <a:pt x="5122" y="10470"/>
                    <a:pt x="5174" y="10418"/>
                    <a:pt x="5174" y="10367"/>
                  </a:cubicBezTo>
                  <a:cubicBezTo>
                    <a:pt x="5225" y="10238"/>
                    <a:pt x="5946" y="7278"/>
                    <a:pt x="4890" y="4138"/>
                  </a:cubicBezTo>
                  <a:cubicBezTo>
                    <a:pt x="4247" y="2259"/>
                    <a:pt x="2806" y="741"/>
                    <a:pt x="901" y="20"/>
                  </a:cubicBezTo>
                  <a:cubicBezTo>
                    <a:pt x="888" y="7"/>
                    <a:pt x="869" y="1"/>
                    <a:pt x="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7"/>
            <p:cNvSpPr/>
            <p:nvPr/>
          </p:nvSpPr>
          <p:spPr>
            <a:xfrm>
              <a:off x="5709746" y="2603934"/>
              <a:ext cx="26896" cy="69871"/>
            </a:xfrm>
            <a:custGeom>
              <a:rect b="b" l="l" r="r" t="t"/>
              <a:pathLst>
                <a:path extrusionOk="0" h="5684" w="2188">
                  <a:moveTo>
                    <a:pt x="204" y="0"/>
                  </a:moveTo>
                  <a:cubicBezTo>
                    <a:pt x="182" y="0"/>
                    <a:pt x="157" y="7"/>
                    <a:pt x="129" y="21"/>
                  </a:cubicBezTo>
                  <a:cubicBezTo>
                    <a:pt x="26" y="47"/>
                    <a:pt x="0" y="98"/>
                    <a:pt x="26" y="201"/>
                  </a:cubicBezTo>
                  <a:lnTo>
                    <a:pt x="1879" y="5581"/>
                  </a:lnTo>
                  <a:cubicBezTo>
                    <a:pt x="1905" y="5632"/>
                    <a:pt x="1956" y="5684"/>
                    <a:pt x="2033" y="5684"/>
                  </a:cubicBezTo>
                  <a:lnTo>
                    <a:pt x="2059" y="5684"/>
                  </a:lnTo>
                  <a:cubicBezTo>
                    <a:pt x="2162" y="5632"/>
                    <a:pt x="2188" y="5581"/>
                    <a:pt x="2162" y="5478"/>
                  </a:cubicBezTo>
                  <a:lnTo>
                    <a:pt x="335" y="98"/>
                  </a:lnTo>
                  <a:cubicBezTo>
                    <a:pt x="298" y="43"/>
                    <a:pt x="260" y="0"/>
                    <a:pt x="2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7"/>
            <p:cNvSpPr/>
            <p:nvPr/>
          </p:nvSpPr>
          <p:spPr>
            <a:xfrm>
              <a:off x="5602802" y="2668555"/>
              <a:ext cx="130042" cy="53509"/>
            </a:xfrm>
            <a:custGeom>
              <a:rect b="b" l="l" r="r" t="t"/>
              <a:pathLst>
                <a:path extrusionOk="0" h="4353" w="10579">
                  <a:moveTo>
                    <a:pt x="6526" y="0"/>
                  </a:moveTo>
                  <a:cubicBezTo>
                    <a:pt x="5886" y="0"/>
                    <a:pt x="5204" y="55"/>
                    <a:pt x="4505" y="195"/>
                  </a:cubicBezTo>
                  <a:cubicBezTo>
                    <a:pt x="2574" y="581"/>
                    <a:pt x="927" y="1791"/>
                    <a:pt x="0" y="3490"/>
                  </a:cubicBezTo>
                  <a:cubicBezTo>
                    <a:pt x="0" y="3490"/>
                    <a:pt x="2302" y="4353"/>
                    <a:pt x="4041" y="4353"/>
                  </a:cubicBezTo>
                  <a:cubicBezTo>
                    <a:pt x="4248" y="4353"/>
                    <a:pt x="4447" y="4341"/>
                    <a:pt x="4633" y="4313"/>
                  </a:cubicBezTo>
                  <a:cubicBezTo>
                    <a:pt x="6358" y="4056"/>
                    <a:pt x="10579" y="710"/>
                    <a:pt x="10579" y="710"/>
                  </a:cubicBezTo>
                  <a:cubicBezTo>
                    <a:pt x="10579" y="710"/>
                    <a:pt x="8829" y="0"/>
                    <a:pt x="6526"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7"/>
            <p:cNvSpPr/>
            <p:nvPr/>
          </p:nvSpPr>
          <p:spPr>
            <a:xfrm>
              <a:off x="5600270" y="2665986"/>
              <a:ext cx="134480" cy="57812"/>
            </a:xfrm>
            <a:custGeom>
              <a:rect b="b" l="l" r="r" t="t"/>
              <a:pathLst>
                <a:path extrusionOk="0" h="4703" w="10940">
                  <a:moveTo>
                    <a:pt x="6691" y="354"/>
                  </a:moveTo>
                  <a:cubicBezTo>
                    <a:pt x="8441" y="354"/>
                    <a:pt x="9880" y="755"/>
                    <a:pt x="10450" y="945"/>
                  </a:cubicBezTo>
                  <a:cubicBezTo>
                    <a:pt x="9549" y="1665"/>
                    <a:pt x="6255" y="4136"/>
                    <a:pt x="4788" y="4368"/>
                  </a:cubicBezTo>
                  <a:cubicBezTo>
                    <a:pt x="4628" y="4388"/>
                    <a:pt x="4457" y="4397"/>
                    <a:pt x="4279" y="4397"/>
                  </a:cubicBezTo>
                  <a:cubicBezTo>
                    <a:pt x="2872" y="4397"/>
                    <a:pt x="983" y="3827"/>
                    <a:pt x="412" y="3621"/>
                  </a:cubicBezTo>
                  <a:cubicBezTo>
                    <a:pt x="1365" y="2026"/>
                    <a:pt x="2935" y="919"/>
                    <a:pt x="4736" y="533"/>
                  </a:cubicBezTo>
                  <a:cubicBezTo>
                    <a:pt x="5410" y="405"/>
                    <a:pt x="6070" y="354"/>
                    <a:pt x="6691" y="354"/>
                  </a:cubicBezTo>
                  <a:close/>
                  <a:moveTo>
                    <a:pt x="6729" y="1"/>
                  </a:moveTo>
                  <a:cubicBezTo>
                    <a:pt x="6078" y="1"/>
                    <a:pt x="5381" y="56"/>
                    <a:pt x="4659" y="198"/>
                  </a:cubicBezTo>
                  <a:cubicBezTo>
                    <a:pt x="2677" y="584"/>
                    <a:pt x="1004" y="1845"/>
                    <a:pt x="26" y="3621"/>
                  </a:cubicBezTo>
                  <a:cubicBezTo>
                    <a:pt x="26" y="3647"/>
                    <a:pt x="0" y="3699"/>
                    <a:pt x="26" y="3750"/>
                  </a:cubicBezTo>
                  <a:cubicBezTo>
                    <a:pt x="52" y="3776"/>
                    <a:pt x="103" y="3853"/>
                    <a:pt x="129" y="3853"/>
                  </a:cubicBezTo>
                  <a:cubicBezTo>
                    <a:pt x="232" y="3904"/>
                    <a:pt x="2471" y="4702"/>
                    <a:pt x="4222" y="4702"/>
                  </a:cubicBezTo>
                  <a:cubicBezTo>
                    <a:pt x="4427" y="4702"/>
                    <a:pt x="4659" y="4702"/>
                    <a:pt x="4839" y="4651"/>
                  </a:cubicBezTo>
                  <a:cubicBezTo>
                    <a:pt x="6590" y="4393"/>
                    <a:pt x="10708" y="1125"/>
                    <a:pt x="10862" y="1022"/>
                  </a:cubicBezTo>
                  <a:cubicBezTo>
                    <a:pt x="10939" y="970"/>
                    <a:pt x="10939" y="919"/>
                    <a:pt x="10939" y="842"/>
                  </a:cubicBezTo>
                  <a:cubicBezTo>
                    <a:pt x="10939" y="790"/>
                    <a:pt x="10914" y="764"/>
                    <a:pt x="10836" y="713"/>
                  </a:cubicBezTo>
                  <a:cubicBezTo>
                    <a:pt x="10736" y="693"/>
                    <a:pt x="9026" y="1"/>
                    <a:pt x="67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7"/>
            <p:cNvSpPr/>
            <p:nvPr/>
          </p:nvSpPr>
          <p:spPr>
            <a:xfrm>
              <a:off x="5661965" y="2674997"/>
              <a:ext cx="73103" cy="18107"/>
            </a:xfrm>
            <a:custGeom>
              <a:rect b="b" l="l" r="r" t="t"/>
              <a:pathLst>
                <a:path extrusionOk="0" h="1473" w="5947">
                  <a:moveTo>
                    <a:pt x="5771" y="1"/>
                  </a:moveTo>
                  <a:cubicBezTo>
                    <a:pt x="5761" y="1"/>
                    <a:pt x="5751" y="2"/>
                    <a:pt x="5740" y="6"/>
                  </a:cubicBezTo>
                  <a:lnTo>
                    <a:pt x="155" y="1138"/>
                  </a:lnTo>
                  <a:cubicBezTo>
                    <a:pt x="78" y="1190"/>
                    <a:pt x="0" y="1241"/>
                    <a:pt x="26" y="1344"/>
                  </a:cubicBezTo>
                  <a:cubicBezTo>
                    <a:pt x="78" y="1395"/>
                    <a:pt x="129" y="1473"/>
                    <a:pt x="206" y="1473"/>
                  </a:cubicBezTo>
                  <a:lnTo>
                    <a:pt x="5792" y="340"/>
                  </a:lnTo>
                  <a:cubicBezTo>
                    <a:pt x="5895" y="314"/>
                    <a:pt x="5946" y="237"/>
                    <a:pt x="5920" y="134"/>
                  </a:cubicBezTo>
                  <a:cubicBezTo>
                    <a:pt x="5898" y="67"/>
                    <a:pt x="5837" y="1"/>
                    <a:pt x="5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7"/>
            <p:cNvSpPr/>
            <p:nvPr/>
          </p:nvSpPr>
          <p:spPr>
            <a:xfrm>
              <a:off x="5616410" y="2513069"/>
              <a:ext cx="60123" cy="131308"/>
            </a:xfrm>
            <a:custGeom>
              <a:rect b="b" l="l" r="r" t="t"/>
              <a:pathLst>
                <a:path extrusionOk="0" h="10682" w="4891">
                  <a:moveTo>
                    <a:pt x="1133" y="1"/>
                  </a:moveTo>
                  <a:cubicBezTo>
                    <a:pt x="1133" y="1"/>
                    <a:pt x="0" y="2857"/>
                    <a:pt x="232" y="4633"/>
                  </a:cubicBezTo>
                  <a:cubicBezTo>
                    <a:pt x="438" y="6384"/>
                    <a:pt x="3681" y="10682"/>
                    <a:pt x="3681" y="10682"/>
                  </a:cubicBezTo>
                  <a:cubicBezTo>
                    <a:pt x="3681" y="10682"/>
                    <a:pt x="4890" y="7851"/>
                    <a:pt x="4350" y="4608"/>
                  </a:cubicBezTo>
                  <a:cubicBezTo>
                    <a:pt x="4041" y="2677"/>
                    <a:pt x="2831" y="1004"/>
                    <a:pt x="1133"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7"/>
            <p:cNvSpPr/>
            <p:nvPr/>
          </p:nvSpPr>
          <p:spPr>
            <a:xfrm>
              <a:off x="5614185" y="2511483"/>
              <a:ext cx="63933" cy="134800"/>
            </a:xfrm>
            <a:custGeom>
              <a:rect b="b" l="l" r="r" t="t"/>
              <a:pathLst>
                <a:path extrusionOk="0" h="10966" w="5201">
                  <a:moveTo>
                    <a:pt x="1417" y="387"/>
                  </a:moveTo>
                  <a:cubicBezTo>
                    <a:pt x="2961" y="1365"/>
                    <a:pt x="4042" y="2935"/>
                    <a:pt x="4377" y="4762"/>
                  </a:cubicBezTo>
                  <a:cubicBezTo>
                    <a:pt x="4814" y="7362"/>
                    <a:pt x="4119" y="9730"/>
                    <a:pt x="3836" y="10502"/>
                  </a:cubicBezTo>
                  <a:cubicBezTo>
                    <a:pt x="3141" y="9601"/>
                    <a:pt x="773" y="6204"/>
                    <a:pt x="567" y="4762"/>
                  </a:cubicBezTo>
                  <a:cubicBezTo>
                    <a:pt x="387" y="3321"/>
                    <a:pt x="1185" y="1030"/>
                    <a:pt x="1417" y="387"/>
                  </a:cubicBezTo>
                  <a:close/>
                  <a:moveTo>
                    <a:pt x="1262" y="1"/>
                  </a:moveTo>
                  <a:lnTo>
                    <a:pt x="1159" y="104"/>
                  </a:lnTo>
                  <a:cubicBezTo>
                    <a:pt x="1082" y="232"/>
                    <a:pt x="1" y="3038"/>
                    <a:pt x="233" y="4788"/>
                  </a:cubicBezTo>
                  <a:cubicBezTo>
                    <a:pt x="439" y="6564"/>
                    <a:pt x="3604" y="10760"/>
                    <a:pt x="3733" y="10914"/>
                  </a:cubicBezTo>
                  <a:cubicBezTo>
                    <a:pt x="3759" y="10940"/>
                    <a:pt x="3785" y="10965"/>
                    <a:pt x="3862" y="10965"/>
                  </a:cubicBezTo>
                  <a:cubicBezTo>
                    <a:pt x="3939" y="10940"/>
                    <a:pt x="3990" y="10914"/>
                    <a:pt x="3990" y="10888"/>
                  </a:cubicBezTo>
                  <a:cubicBezTo>
                    <a:pt x="4042" y="10760"/>
                    <a:pt x="5200" y="7954"/>
                    <a:pt x="4660" y="4711"/>
                  </a:cubicBezTo>
                  <a:cubicBezTo>
                    <a:pt x="4351" y="2703"/>
                    <a:pt x="3115" y="1005"/>
                    <a:pt x="13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7"/>
            <p:cNvSpPr/>
            <p:nvPr/>
          </p:nvSpPr>
          <p:spPr>
            <a:xfrm>
              <a:off x="5647411" y="2573437"/>
              <a:ext cx="16447" cy="72845"/>
            </a:xfrm>
            <a:custGeom>
              <a:rect b="b" l="l" r="r" t="t"/>
              <a:pathLst>
                <a:path extrusionOk="0" h="5926" w="1338">
                  <a:moveTo>
                    <a:pt x="160" y="1"/>
                  </a:moveTo>
                  <a:cubicBezTo>
                    <a:pt x="150" y="1"/>
                    <a:pt x="140" y="2"/>
                    <a:pt x="129" y="6"/>
                  </a:cubicBezTo>
                  <a:cubicBezTo>
                    <a:pt x="26" y="57"/>
                    <a:pt x="1" y="109"/>
                    <a:pt x="1" y="211"/>
                  </a:cubicBezTo>
                  <a:lnTo>
                    <a:pt x="1004" y="5797"/>
                  </a:lnTo>
                  <a:cubicBezTo>
                    <a:pt x="1030" y="5874"/>
                    <a:pt x="1082" y="5925"/>
                    <a:pt x="1159" y="5925"/>
                  </a:cubicBezTo>
                  <a:cubicBezTo>
                    <a:pt x="1165" y="5925"/>
                    <a:pt x="1169" y="5924"/>
                    <a:pt x="1172" y="5922"/>
                  </a:cubicBezTo>
                  <a:lnTo>
                    <a:pt x="1172" y="5922"/>
                  </a:lnTo>
                  <a:cubicBezTo>
                    <a:pt x="1291" y="5892"/>
                    <a:pt x="1338" y="5795"/>
                    <a:pt x="1313" y="5745"/>
                  </a:cubicBezTo>
                  <a:lnTo>
                    <a:pt x="309" y="134"/>
                  </a:lnTo>
                  <a:cubicBezTo>
                    <a:pt x="287" y="67"/>
                    <a:pt x="226" y="1"/>
                    <a:pt x="1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7"/>
            <p:cNvSpPr/>
            <p:nvPr/>
          </p:nvSpPr>
          <p:spPr>
            <a:xfrm>
              <a:off x="5522435" y="2607597"/>
              <a:ext cx="137332" cy="54505"/>
            </a:xfrm>
            <a:custGeom>
              <a:rect b="b" l="l" r="r" t="t"/>
              <a:pathLst>
                <a:path extrusionOk="0" h="4434" w="11172">
                  <a:moveTo>
                    <a:pt x="4114" y="351"/>
                  </a:moveTo>
                  <a:cubicBezTo>
                    <a:pt x="4609" y="351"/>
                    <a:pt x="5103" y="407"/>
                    <a:pt x="5586" y="521"/>
                  </a:cubicBezTo>
                  <a:cubicBezTo>
                    <a:pt x="8134" y="1165"/>
                    <a:pt x="10013" y="2735"/>
                    <a:pt x="10605" y="3327"/>
                  </a:cubicBezTo>
                  <a:cubicBezTo>
                    <a:pt x="9729" y="3535"/>
                    <a:pt x="6927" y="4132"/>
                    <a:pt x="5142" y="4132"/>
                  </a:cubicBezTo>
                  <a:cubicBezTo>
                    <a:pt x="4724" y="4132"/>
                    <a:pt x="4362" y="4100"/>
                    <a:pt x="4093" y="4022"/>
                  </a:cubicBezTo>
                  <a:cubicBezTo>
                    <a:pt x="2703" y="3610"/>
                    <a:pt x="927" y="1988"/>
                    <a:pt x="413" y="1525"/>
                  </a:cubicBezTo>
                  <a:cubicBezTo>
                    <a:pt x="1512" y="742"/>
                    <a:pt x="2814" y="351"/>
                    <a:pt x="4114" y="351"/>
                  </a:cubicBezTo>
                  <a:close/>
                  <a:moveTo>
                    <a:pt x="4125" y="1"/>
                  </a:moveTo>
                  <a:cubicBezTo>
                    <a:pt x="2683" y="1"/>
                    <a:pt x="1263" y="453"/>
                    <a:pt x="78" y="1319"/>
                  </a:cubicBezTo>
                  <a:cubicBezTo>
                    <a:pt x="52" y="1345"/>
                    <a:pt x="52" y="1396"/>
                    <a:pt x="26" y="1448"/>
                  </a:cubicBezTo>
                  <a:cubicBezTo>
                    <a:pt x="1" y="1525"/>
                    <a:pt x="26" y="1551"/>
                    <a:pt x="52" y="1576"/>
                  </a:cubicBezTo>
                  <a:cubicBezTo>
                    <a:pt x="155" y="1679"/>
                    <a:pt x="2291" y="3790"/>
                    <a:pt x="3990" y="4305"/>
                  </a:cubicBezTo>
                  <a:cubicBezTo>
                    <a:pt x="4299" y="4408"/>
                    <a:pt x="4685" y="4433"/>
                    <a:pt x="5148" y="4433"/>
                  </a:cubicBezTo>
                  <a:cubicBezTo>
                    <a:pt x="7311" y="4433"/>
                    <a:pt x="10811" y="3610"/>
                    <a:pt x="10991" y="3532"/>
                  </a:cubicBezTo>
                  <a:cubicBezTo>
                    <a:pt x="11068" y="3532"/>
                    <a:pt x="11094" y="3507"/>
                    <a:pt x="11120" y="3455"/>
                  </a:cubicBezTo>
                  <a:cubicBezTo>
                    <a:pt x="11171" y="3378"/>
                    <a:pt x="11120" y="3327"/>
                    <a:pt x="11094" y="3275"/>
                  </a:cubicBezTo>
                  <a:cubicBezTo>
                    <a:pt x="10991" y="3198"/>
                    <a:pt x="8906" y="959"/>
                    <a:pt x="5715" y="186"/>
                  </a:cubicBezTo>
                  <a:cubicBezTo>
                    <a:pt x="5189" y="62"/>
                    <a:pt x="4655" y="1"/>
                    <a:pt x="41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7"/>
            <p:cNvSpPr/>
            <p:nvPr/>
          </p:nvSpPr>
          <p:spPr>
            <a:xfrm>
              <a:off x="5586662" y="2631076"/>
              <a:ext cx="72157" cy="20578"/>
            </a:xfrm>
            <a:custGeom>
              <a:rect b="b" l="l" r="r" t="t"/>
              <a:pathLst>
                <a:path extrusionOk="0" h="1674" w="5870">
                  <a:moveTo>
                    <a:pt x="207" y="1"/>
                  </a:moveTo>
                  <a:cubicBezTo>
                    <a:pt x="104" y="1"/>
                    <a:pt x="52" y="27"/>
                    <a:pt x="1" y="130"/>
                  </a:cubicBezTo>
                  <a:cubicBezTo>
                    <a:pt x="1" y="207"/>
                    <a:pt x="52" y="284"/>
                    <a:pt x="129" y="310"/>
                  </a:cubicBezTo>
                  <a:lnTo>
                    <a:pt x="5663" y="1674"/>
                  </a:lnTo>
                  <a:lnTo>
                    <a:pt x="5715" y="1674"/>
                  </a:lnTo>
                  <a:cubicBezTo>
                    <a:pt x="5818" y="1674"/>
                    <a:pt x="5869" y="1622"/>
                    <a:pt x="5869" y="1545"/>
                  </a:cubicBezTo>
                  <a:cubicBezTo>
                    <a:pt x="5869" y="1442"/>
                    <a:pt x="5843" y="1365"/>
                    <a:pt x="5740" y="1339"/>
                  </a:cubicBezTo>
                  <a:lnTo>
                    <a:pt x="20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7"/>
            <p:cNvSpPr/>
            <p:nvPr/>
          </p:nvSpPr>
          <p:spPr>
            <a:xfrm>
              <a:off x="5560086" y="2451373"/>
              <a:ext cx="59176" cy="137012"/>
            </a:xfrm>
            <a:custGeom>
              <a:rect b="b" l="l" r="r" t="t"/>
              <a:pathLst>
                <a:path extrusionOk="0" h="11146" w="4814">
                  <a:moveTo>
                    <a:pt x="1596" y="387"/>
                  </a:moveTo>
                  <a:cubicBezTo>
                    <a:pt x="3115" y="1442"/>
                    <a:pt x="4042" y="3115"/>
                    <a:pt x="4196" y="4968"/>
                  </a:cubicBezTo>
                  <a:cubicBezTo>
                    <a:pt x="4428" y="7593"/>
                    <a:pt x="3527" y="9884"/>
                    <a:pt x="3192" y="10630"/>
                  </a:cubicBezTo>
                  <a:cubicBezTo>
                    <a:pt x="2626" y="9652"/>
                    <a:pt x="464" y="6152"/>
                    <a:pt x="412" y="4659"/>
                  </a:cubicBezTo>
                  <a:cubicBezTo>
                    <a:pt x="335" y="3218"/>
                    <a:pt x="1313" y="1004"/>
                    <a:pt x="1596" y="387"/>
                  </a:cubicBezTo>
                  <a:close/>
                  <a:moveTo>
                    <a:pt x="1468" y="1"/>
                  </a:moveTo>
                  <a:lnTo>
                    <a:pt x="1365" y="103"/>
                  </a:lnTo>
                  <a:cubicBezTo>
                    <a:pt x="1313" y="206"/>
                    <a:pt x="1" y="2935"/>
                    <a:pt x="78" y="4711"/>
                  </a:cubicBezTo>
                  <a:cubicBezTo>
                    <a:pt x="181" y="6461"/>
                    <a:pt x="2986" y="10888"/>
                    <a:pt x="3115" y="11068"/>
                  </a:cubicBezTo>
                  <a:cubicBezTo>
                    <a:pt x="3141" y="11094"/>
                    <a:pt x="3167" y="11145"/>
                    <a:pt x="3244" y="11145"/>
                  </a:cubicBezTo>
                  <a:cubicBezTo>
                    <a:pt x="3295" y="11145"/>
                    <a:pt x="3372" y="11068"/>
                    <a:pt x="3372" y="11068"/>
                  </a:cubicBezTo>
                  <a:cubicBezTo>
                    <a:pt x="3424" y="10965"/>
                    <a:pt x="4814" y="8263"/>
                    <a:pt x="4531" y="4994"/>
                  </a:cubicBezTo>
                  <a:cubicBezTo>
                    <a:pt x="4325" y="2960"/>
                    <a:pt x="3269" y="1159"/>
                    <a:pt x="1596" y="26"/>
                  </a:cubicBezTo>
                  <a:cubicBezTo>
                    <a:pt x="1571" y="1"/>
                    <a:pt x="1493" y="1"/>
                    <a:pt x="1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7"/>
            <p:cNvSpPr/>
            <p:nvPr/>
          </p:nvSpPr>
          <p:spPr>
            <a:xfrm>
              <a:off x="5591407" y="2514655"/>
              <a:ext cx="10768" cy="73730"/>
            </a:xfrm>
            <a:custGeom>
              <a:rect b="b" l="l" r="r" t="t"/>
              <a:pathLst>
                <a:path extrusionOk="0" h="5998" w="876">
                  <a:moveTo>
                    <a:pt x="129" y="0"/>
                  </a:moveTo>
                  <a:cubicBezTo>
                    <a:pt x="78" y="0"/>
                    <a:pt x="1" y="77"/>
                    <a:pt x="1" y="155"/>
                  </a:cubicBezTo>
                  <a:lnTo>
                    <a:pt x="567" y="5817"/>
                  </a:lnTo>
                  <a:cubicBezTo>
                    <a:pt x="567" y="5920"/>
                    <a:pt x="619" y="5997"/>
                    <a:pt x="721" y="5997"/>
                  </a:cubicBezTo>
                  <a:cubicBezTo>
                    <a:pt x="824" y="5946"/>
                    <a:pt x="876" y="5894"/>
                    <a:pt x="850" y="5791"/>
                  </a:cubicBezTo>
                  <a:lnTo>
                    <a:pt x="310" y="129"/>
                  </a:lnTo>
                  <a:cubicBezTo>
                    <a:pt x="310" y="77"/>
                    <a:pt x="232" y="0"/>
                    <a:pt x="1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7"/>
            <p:cNvSpPr/>
            <p:nvPr/>
          </p:nvSpPr>
          <p:spPr>
            <a:xfrm>
              <a:off x="5464538" y="2544746"/>
              <a:ext cx="130682" cy="51924"/>
            </a:xfrm>
            <a:custGeom>
              <a:rect b="b" l="l" r="r" t="t"/>
              <a:pathLst>
                <a:path extrusionOk="0" h="4224" w="10631">
                  <a:moveTo>
                    <a:pt x="3517" y="0"/>
                  </a:moveTo>
                  <a:cubicBezTo>
                    <a:pt x="2287" y="0"/>
                    <a:pt x="1070" y="343"/>
                    <a:pt x="1" y="1001"/>
                  </a:cubicBezTo>
                  <a:cubicBezTo>
                    <a:pt x="1" y="1001"/>
                    <a:pt x="2008" y="3343"/>
                    <a:pt x="3655" y="3987"/>
                  </a:cubicBezTo>
                  <a:cubicBezTo>
                    <a:pt x="4105" y="4160"/>
                    <a:pt x="4817" y="4223"/>
                    <a:pt x="5618" y="4223"/>
                  </a:cubicBezTo>
                  <a:cubicBezTo>
                    <a:pt x="7796" y="4223"/>
                    <a:pt x="10631" y="3755"/>
                    <a:pt x="10631" y="3755"/>
                  </a:cubicBezTo>
                  <a:cubicBezTo>
                    <a:pt x="10631" y="3755"/>
                    <a:pt x="8700" y="1361"/>
                    <a:pt x="5586" y="332"/>
                  </a:cubicBezTo>
                  <a:cubicBezTo>
                    <a:pt x="4908" y="109"/>
                    <a:pt x="4211" y="0"/>
                    <a:pt x="3517"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7"/>
            <p:cNvSpPr/>
            <p:nvPr/>
          </p:nvSpPr>
          <p:spPr>
            <a:xfrm>
              <a:off x="5462952" y="2543087"/>
              <a:ext cx="134173" cy="55734"/>
            </a:xfrm>
            <a:custGeom>
              <a:rect b="b" l="l" r="r" t="t"/>
              <a:pathLst>
                <a:path extrusionOk="0" h="4534" w="10915">
                  <a:moveTo>
                    <a:pt x="3659" y="282"/>
                  </a:moveTo>
                  <a:cubicBezTo>
                    <a:pt x="4329" y="282"/>
                    <a:pt x="4997" y="385"/>
                    <a:pt x="5638" y="596"/>
                  </a:cubicBezTo>
                  <a:cubicBezTo>
                    <a:pt x="8160" y="1419"/>
                    <a:pt x="9885" y="3169"/>
                    <a:pt x="10425" y="3761"/>
                  </a:cubicBezTo>
                  <a:cubicBezTo>
                    <a:pt x="9659" y="3886"/>
                    <a:pt x="7465" y="4195"/>
                    <a:pt x="5725" y="4195"/>
                  </a:cubicBezTo>
                  <a:cubicBezTo>
                    <a:pt x="4950" y="4195"/>
                    <a:pt x="4264" y="4134"/>
                    <a:pt x="3836" y="3967"/>
                  </a:cubicBezTo>
                  <a:cubicBezTo>
                    <a:pt x="2498" y="3453"/>
                    <a:pt x="850" y="1677"/>
                    <a:pt x="387" y="1162"/>
                  </a:cubicBezTo>
                  <a:cubicBezTo>
                    <a:pt x="1390" y="579"/>
                    <a:pt x="2526" y="282"/>
                    <a:pt x="3659" y="282"/>
                  </a:cubicBezTo>
                  <a:close/>
                  <a:moveTo>
                    <a:pt x="3711" y="1"/>
                  </a:moveTo>
                  <a:cubicBezTo>
                    <a:pt x="2441" y="1"/>
                    <a:pt x="1178" y="350"/>
                    <a:pt x="78" y="1033"/>
                  </a:cubicBezTo>
                  <a:cubicBezTo>
                    <a:pt x="52" y="1033"/>
                    <a:pt x="1" y="1085"/>
                    <a:pt x="1" y="1136"/>
                  </a:cubicBezTo>
                  <a:cubicBezTo>
                    <a:pt x="1" y="1162"/>
                    <a:pt x="1" y="1239"/>
                    <a:pt x="52" y="1265"/>
                  </a:cubicBezTo>
                  <a:cubicBezTo>
                    <a:pt x="104" y="1368"/>
                    <a:pt x="2060" y="3633"/>
                    <a:pt x="3733" y="4276"/>
                  </a:cubicBezTo>
                  <a:cubicBezTo>
                    <a:pt x="4196" y="4482"/>
                    <a:pt x="4943" y="4534"/>
                    <a:pt x="5766" y="4534"/>
                  </a:cubicBezTo>
                  <a:cubicBezTo>
                    <a:pt x="7877" y="4534"/>
                    <a:pt x="10631" y="4096"/>
                    <a:pt x="10785" y="4096"/>
                  </a:cubicBezTo>
                  <a:cubicBezTo>
                    <a:pt x="10863" y="4096"/>
                    <a:pt x="10914" y="4045"/>
                    <a:pt x="10914" y="3993"/>
                  </a:cubicBezTo>
                  <a:cubicBezTo>
                    <a:pt x="10914" y="3942"/>
                    <a:pt x="10914" y="3864"/>
                    <a:pt x="10888" y="3839"/>
                  </a:cubicBezTo>
                  <a:cubicBezTo>
                    <a:pt x="10811" y="3736"/>
                    <a:pt x="8881" y="1342"/>
                    <a:pt x="5766" y="313"/>
                  </a:cubicBezTo>
                  <a:cubicBezTo>
                    <a:pt x="5095" y="104"/>
                    <a:pt x="4402" y="1"/>
                    <a:pt x="37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7"/>
            <p:cNvSpPr/>
            <p:nvPr/>
          </p:nvSpPr>
          <p:spPr>
            <a:xfrm>
              <a:off x="5526233" y="2567549"/>
              <a:ext cx="70891" cy="25581"/>
            </a:xfrm>
            <a:custGeom>
              <a:rect b="b" l="l" r="r" t="t"/>
              <a:pathLst>
                <a:path extrusionOk="0" h="2081" w="5767">
                  <a:moveTo>
                    <a:pt x="180" y="1"/>
                  </a:moveTo>
                  <a:cubicBezTo>
                    <a:pt x="129" y="1"/>
                    <a:pt x="71" y="43"/>
                    <a:pt x="52" y="98"/>
                  </a:cubicBezTo>
                  <a:cubicBezTo>
                    <a:pt x="1" y="176"/>
                    <a:pt x="52" y="279"/>
                    <a:pt x="129" y="304"/>
                  </a:cubicBezTo>
                  <a:lnTo>
                    <a:pt x="5534" y="2080"/>
                  </a:lnTo>
                  <a:lnTo>
                    <a:pt x="5612" y="2080"/>
                  </a:lnTo>
                  <a:cubicBezTo>
                    <a:pt x="5663" y="2080"/>
                    <a:pt x="5740" y="2029"/>
                    <a:pt x="5740" y="1977"/>
                  </a:cubicBezTo>
                  <a:cubicBezTo>
                    <a:pt x="5766" y="1900"/>
                    <a:pt x="5740" y="1823"/>
                    <a:pt x="5637" y="1771"/>
                  </a:cubicBezTo>
                  <a:lnTo>
                    <a:pt x="232" y="21"/>
                  </a:lnTo>
                  <a:cubicBezTo>
                    <a:pt x="218" y="7"/>
                    <a:pt x="200" y="1"/>
                    <a:pt x="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7"/>
            <p:cNvSpPr/>
            <p:nvPr/>
          </p:nvSpPr>
          <p:spPr>
            <a:xfrm>
              <a:off x="5519275" y="2380508"/>
              <a:ext cx="52845" cy="134468"/>
            </a:xfrm>
            <a:custGeom>
              <a:rect b="b" l="l" r="r" t="t"/>
              <a:pathLst>
                <a:path extrusionOk="0" h="10939" w="4299">
                  <a:moveTo>
                    <a:pt x="2111" y="0"/>
                  </a:moveTo>
                  <a:cubicBezTo>
                    <a:pt x="2111" y="0"/>
                    <a:pt x="386" y="2548"/>
                    <a:pt x="181" y="4298"/>
                  </a:cubicBezTo>
                  <a:cubicBezTo>
                    <a:pt x="0" y="6023"/>
                    <a:pt x="2188" y="10939"/>
                    <a:pt x="2188" y="10939"/>
                  </a:cubicBezTo>
                  <a:cubicBezTo>
                    <a:pt x="2188" y="10939"/>
                    <a:pt x="4016" y="8468"/>
                    <a:pt x="4196" y="5199"/>
                  </a:cubicBezTo>
                  <a:cubicBezTo>
                    <a:pt x="4299" y="3217"/>
                    <a:pt x="3527" y="1338"/>
                    <a:pt x="2111"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7"/>
            <p:cNvSpPr/>
            <p:nvPr/>
          </p:nvSpPr>
          <p:spPr>
            <a:xfrm>
              <a:off x="5516743" y="2378283"/>
              <a:ext cx="57590" cy="138918"/>
            </a:xfrm>
            <a:custGeom>
              <a:rect b="b" l="l" r="r" t="t"/>
              <a:pathLst>
                <a:path extrusionOk="0" h="11301" w="4685">
                  <a:moveTo>
                    <a:pt x="2317" y="413"/>
                  </a:moveTo>
                  <a:cubicBezTo>
                    <a:pt x="3655" y="1700"/>
                    <a:pt x="4350" y="3501"/>
                    <a:pt x="4247" y="5329"/>
                  </a:cubicBezTo>
                  <a:cubicBezTo>
                    <a:pt x="4093" y="7928"/>
                    <a:pt x="2857" y="10065"/>
                    <a:pt x="2420" y="10785"/>
                  </a:cubicBezTo>
                  <a:cubicBezTo>
                    <a:pt x="1982" y="9756"/>
                    <a:pt x="361" y="5921"/>
                    <a:pt x="515" y="4479"/>
                  </a:cubicBezTo>
                  <a:cubicBezTo>
                    <a:pt x="695" y="3012"/>
                    <a:pt x="1931" y="1005"/>
                    <a:pt x="2317" y="413"/>
                  </a:cubicBezTo>
                  <a:close/>
                  <a:moveTo>
                    <a:pt x="2291" y="1"/>
                  </a:moveTo>
                  <a:cubicBezTo>
                    <a:pt x="2240" y="1"/>
                    <a:pt x="2188" y="27"/>
                    <a:pt x="2163" y="52"/>
                  </a:cubicBezTo>
                  <a:cubicBezTo>
                    <a:pt x="2111" y="155"/>
                    <a:pt x="387" y="2678"/>
                    <a:pt x="206" y="4428"/>
                  </a:cubicBezTo>
                  <a:cubicBezTo>
                    <a:pt x="0" y="6204"/>
                    <a:pt x="2137" y="10991"/>
                    <a:pt x="2214" y="11197"/>
                  </a:cubicBezTo>
                  <a:cubicBezTo>
                    <a:pt x="2265" y="11249"/>
                    <a:pt x="2317" y="11300"/>
                    <a:pt x="2394" y="11300"/>
                  </a:cubicBezTo>
                  <a:cubicBezTo>
                    <a:pt x="2446" y="11300"/>
                    <a:pt x="2497" y="11249"/>
                    <a:pt x="2523" y="11197"/>
                  </a:cubicBezTo>
                  <a:cubicBezTo>
                    <a:pt x="2626" y="11094"/>
                    <a:pt x="4376" y="8623"/>
                    <a:pt x="4582" y="5329"/>
                  </a:cubicBezTo>
                  <a:cubicBezTo>
                    <a:pt x="4685" y="3347"/>
                    <a:pt x="3913" y="1417"/>
                    <a:pt x="2420" y="27"/>
                  </a:cubicBezTo>
                  <a:cubicBezTo>
                    <a:pt x="2394" y="1"/>
                    <a:pt x="2317" y="1"/>
                    <a:pt x="22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7"/>
            <p:cNvSpPr/>
            <p:nvPr/>
          </p:nvSpPr>
          <p:spPr>
            <a:xfrm>
              <a:off x="5543946" y="2443150"/>
              <a:ext cx="7609" cy="74050"/>
            </a:xfrm>
            <a:custGeom>
              <a:rect b="b" l="l" r="r" t="t"/>
              <a:pathLst>
                <a:path extrusionOk="0" h="6024" w="619">
                  <a:moveTo>
                    <a:pt x="464" y="0"/>
                  </a:moveTo>
                  <a:cubicBezTo>
                    <a:pt x="361" y="0"/>
                    <a:pt x="310" y="52"/>
                    <a:pt x="310" y="155"/>
                  </a:cubicBezTo>
                  <a:lnTo>
                    <a:pt x="1" y="5843"/>
                  </a:lnTo>
                  <a:cubicBezTo>
                    <a:pt x="1" y="5946"/>
                    <a:pt x="78" y="6023"/>
                    <a:pt x="181" y="6023"/>
                  </a:cubicBezTo>
                  <a:cubicBezTo>
                    <a:pt x="284" y="6023"/>
                    <a:pt x="336" y="5946"/>
                    <a:pt x="336" y="5843"/>
                  </a:cubicBezTo>
                  <a:lnTo>
                    <a:pt x="619" y="155"/>
                  </a:lnTo>
                  <a:cubicBezTo>
                    <a:pt x="619" y="52"/>
                    <a:pt x="567" y="0"/>
                    <a:pt x="4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17"/>
            <p:cNvSpPr/>
            <p:nvPr/>
          </p:nvSpPr>
          <p:spPr>
            <a:xfrm>
              <a:off x="5414864" y="2457581"/>
              <a:ext cx="127842" cy="63724"/>
            </a:xfrm>
            <a:custGeom>
              <a:rect b="b" l="l" r="r" t="t"/>
              <a:pathLst>
                <a:path extrusionOk="0" h="5184" w="10400">
                  <a:moveTo>
                    <a:pt x="2774" y="313"/>
                  </a:moveTo>
                  <a:cubicBezTo>
                    <a:pt x="3765" y="313"/>
                    <a:pt x="4757" y="547"/>
                    <a:pt x="5663" y="1014"/>
                  </a:cubicBezTo>
                  <a:cubicBezTo>
                    <a:pt x="7980" y="2198"/>
                    <a:pt x="9447" y="4206"/>
                    <a:pt x="9910" y="4875"/>
                  </a:cubicBezTo>
                  <a:cubicBezTo>
                    <a:pt x="8777" y="4875"/>
                    <a:pt x="4634" y="4772"/>
                    <a:pt x="3372" y="4077"/>
                  </a:cubicBezTo>
                  <a:cubicBezTo>
                    <a:pt x="2111" y="3331"/>
                    <a:pt x="773" y="1374"/>
                    <a:pt x="387" y="782"/>
                  </a:cubicBezTo>
                  <a:cubicBezTo>
                    <a:pt x="1151" y="470"/>
                    <a:pt x="1962" y="313"/>
                    <a:pt x="2774" y="313"/>
                  </a:cubicBezTo>
                  <a:close/>
                  <a:moveTo>
                    <a:pt x="2745" y="0"/>
                  </a:moveTo>
                  <a:cubicBezTo>
                    <a:pt x="1840" y="0"/>
                    <a:pt x="934" y="182"/>
                    <a:pt x="78" y="551"/>
                  </a:cubicBezTo>
                  <a:cubicBezTo>
                    <a:pt x="26" y="551"/>
                    <a:pt x="1" y="628"/>
                    <a:pt x="1" y="654"/>
                  </a:cubicBezTo>
                  <a:cubicBezTo>
                    <a:pt x="1" y="679"/>
                    <a:pt x="1" y="757"/>
                    <a:pt x="26" y="782"/>
                  </a:cubicBezTo>
                  <a:cubicBezTo>
                    <a:pt x="78" y="885"/>
                    <a:pt x="1699" y="3459"/>
                    <a:pt x="3244" y="4334"/>
                  </a:cubicBezTo>
                  <a:cubicBezTo>
                    <a:pt x="4634" y="5132"/>
                    <a:pt x="9035" y="5158"/>
                    <a:pt x="10039" y="5158"/>
                  </a:cubicBezTo>
                  <a:cubicBezTo>
                    <a:pt x="10142" y="5158"/>
                    <a:pt x="10193" y="5158"/>
                    <a:pt x="10219" y="5184"/>
                  </a:cubicBezTo>
                  <a:cubicBezTo>
                    <a:pt x="10270" y="5184"/>
                    <a:pt x="10322" y="5158"/>
                    <a:pt x="10348" y="5106"/>
                  </a:cubicBezTo>
                  <a:cubicBezTo>
                    <a:pt x="10399" y="5029"/>
                    <a:pt x="10399" y="5004"/>
                    <a:pt x="10348" y="4926"/>
                  </a:cubicBezTo>
                  <a:cubicBezTo>
                    <a:pt x="10296" y="4849"/>
                    <a:pt x="8752" y="2198"/>
                    <a:pt x="5818" y="731"/>
                  </a:cubicBezTo>
                  <a:cubicBezTo>
                    <a:pt x="4849" y="246"/>
                    <a:pt x="3798" y="0"/>
                    <a:pt x="27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7"/>
            <p:cNvSpPr/>
            <p:nvPr/>
          </p:nvSpPr>
          <p:spPr>
            <a:xfrm>
              <a:off x="5476240" y="2485731"/>
              <a:ext cx="66773" cy="35255"/>
            </a:xfrm>
            <a:custGeom>
              <a:rect b="b" l="l" r="r" t="t"/>
              <a:pathLst>
                <a:path extrusionOk="0" h="2868" w="5432">
                  <a:moveTo>
                    <a:pt x="177" y="1"/>
                  </a:moveTo>
                  <a:cubicBezTo>
                    <a:pt x="106" y="1"/>
                    <a:pt x="46" y="25"/>
                    <a:pt x="27" y="62"/>
                  </a:cubicBezTo>
                  <a:cubicBezTo>
                    <a:pt x="1" y="165"/>
                    <a:pt x="27" y="268"/>
                    <a:pt x="78" y="294"/>
                  </a:cubicBezTo>
                  <a:lnTo>
                    <a:pt x="5174" y="2842"/>
                  </a:lnTo>
                  <a:cubicBezTo>
                    <a:pt x="5174" y="2868"/>
                    <a:pt x="5200" y="2868"/>
                    <a:pt x="5226" y="2868"/>
                  </a:cubicBezTo>
                  <a:cubicBezTo>
                    <a:pt x="5303" y="2868"/>
                    <a:pt x="5329" y="2842"/>
                    <a:pt x="5406" y="2765"/>
                  </a:cubicBezTo>
                  <a:cubicBezTo>
                    <a:pt x="5432" y="2688"/>
                    <a:pt x="5406" y="2585"/>
                    <a:pt x="5329" y="2559"/>
                  </a:cubicBezTo>
                  <a:lnTo>
                    <a:pt x="258" y="11"/>
                  </a:lnTo>
                  <a:cubicBezTo>
                    <a:pt x="231" y="4"/>
                    <a:pt x="203"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7"/>
            <p:cNvSpPr/>
            <p:nvPr/>
          </p:nvSpPr>
          <p:spPr>
            <a:xfrm>
              <a:off x="5489528" y="2291917"/>
              <a:ext cx="63614" cy="135746"/>
            </a:xfrm>
            <a:custGeom>
              <a:rect b="b" l="l" r="r" t="t"/>
              <a:pathLst>
                <a:path extrusionOk="0" h="11043" w="5175">
                  <a:moveTo>
                    <a:pt x="3450" y="386"/>
                  </a:moveTo>
                  <a:cubicBezTo>
                    <a:pt x="4479" y="1931"/>
                    <a:pt x="4763" y="3835"/>
                    <a:pt x="4274" y="5611"/>
                  </a:cubicBezTo>
                  <a:cubicBezTo>
                    <a:pt x="3604" y="8159"/>
                    <a:pt x="1957" y="9987"/>
                    <a:pt x="1391" y="10553"/>
                  </a:cubicBezTo>
                  <a:cubicBezTo>
                    <a:pt x="1159" y="9472"/>
                    <a:pt x="387" y="5380"/>
                    <a:pt x="850" y="3990"/>
                  </a:cubicBezTo>
                  <a:cubicBezTo>
                    <a:pt x="1288" y="2626"/>
                    <a:pt x="2961" y="875"/>
                    <a:pt x="3450" y="386"/>
                  </a:cubicBezTo>
                  <a:close/>
                  <a:moveTo>
                    <a:pt x="3501" y="0"/>
                  </a:moveTo>
                  <a:cubicBezTo>
                    <a:pt x="3450" y="0"/>
                    <a:pt x="3424" y="0"/>
                    <a:pt x="3373" y="52"/>
                  </a:cubicBezTo>
                  <a:cubicBezTo>
                    <a:pt x="3295" y="129"/>
                    <a:pt x="1108" y="2188"/>
                    <a:pt x="541" y="3913"/>
                  </a:cubicBezTo>
                  <a:cubicBezTo>
                    <a:pt x="1" y="5611"/>
                    <a:pt x="1108" y="10682"/>
                    <a:pt x="1133" y="10913"/>
                  </a:cubicBezTo>
                  <a:cubicBezTo>
                    <a:pt x="1133" y="10991"/>
                    <a:pt x="1159" y="11016"/>
                    <a:pt x="1211" y="11042"/>
                  </a:cubicBezTo>
                  <a:lnTo>
                    <a:pt x="1417" y="11042"/>
                  </a:lnTo>
                  <a:cubicBezTo>
                    <a:pt x="1520" y="10939"/>
                    <a:pt x="3759" y="8932"/>
                    <a:pt x="4634" y="5740"/>
                  </a:cubicBezTo>
                  <a:cubicBezTo>
                    <a:pt x="5174" y="3784"/>
                    <a:pt x="4788" y="1725"/>
                    <a:pt x="3630" y="78"/>
                  </a:cubicBezTo>
                  <a:cubicBezTo>
                    <a:pt x="3604" y="52"/>
                    <a:pt x="3553" y="0"/>
                    <a:pt x="35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7"/>
            <p:cNvSpPr/>
            <p:nvPr/>
          </p:nvSpPr>
          <p:spPr>
            <a:xfrm>
              <a:off x="5503455" y="2356144"/>
              <a:ext cx="22163" cy="71518"/>
            </a:xfrm>
            <a:custGeom>
              <a:rect b="b" l="l" r="r" t="t"/>
              <a:pathLst>
                <a:path extrusionOk="0" h="5818" w="1803">
                  <a:moveTo>
                    <a:pt x="1673" y="0"/>
                  </a:moveTo>
                  <a:cubicBezTo>
                    <a:pt x="1570" y="0"/>
                    <a:pt x="1519" y="26"/>
                    <a:pt x="1468" y="129"/>
                  </a:cubicBezTo>
                  <a:lnTo>
                    <a:pt x="0" y="5637"/>
                  </a:lnTo>
                  <a:cubicBezTo>
                    <a:pt x="0" y="5714"/>
                    <a:pt x="26" y="5791"/>
                    <a:pt x="129" y="5817"/>
                  </a:cubicBezTo>
                  <a:lnTo>
                    <a:pt x="155" y="5817"/>
                  </a:lnTo>
                  <a:cubicBezTo>
                    <a:pt x="232" y="5817"/>
                    <a:pt x="284" y="5791"/>
                    <a:pt x="309" y="5688"/>
                  </a:cubicBezTo>
                  <a:lnTo>
                    <a:pt x="1802" y="180"/>
                  </a:lnTo>
                  <a:cubicBezTo>
                    <a:pt x="1802" y="103"/>
                    <a:pt x="1776" y="26"/>
                    <a:pt x="167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7"/>
            <p:cNvSpPr/>
            <p:nvPr/>
          </p:nvSpPr>
          <p:spPr>
            <a:xfrm>
              <a:off x="5389235" y="2349802"/>
              <a:ext cx="109809" cy="79127"/>
            </a:xfrm>
            <a:custGeom>
              <a:rect b="b" l="l" r="r" t="t"/>
              <a:pathLst>
                <a:path extrusionOk="0" h="6437" w="8933">
                  <a:moveTo>
                    <a:pt x="1282" y="1"/>
                  </a:moveTo>
                  <a:cubicBezTo>
                    <a:pt x="853" y="1"/>
                    <a:pt x="424" y="43"/>
                    <a:pt x="1" y="130"/>
                  </a:cubicBezTo>
                  <a:cubicBezTo>
                    <a:pt x="1" y="130"/>
                    <a:pt x="1056" y="3013"/>
                    <a:pt x="2369" y="4171"/>
                  </a:cubicBezTo>
                  <a:cubicBezTo>
                    <a:pt x="3630" y="5329"/>
                    <a:pt x="8932" y="6436"/>
                    <a:pt x="8932" y="6436"/>
                  </a:cubicBezTo>
                  <a:cubicBezTo>
                    <a:pt x="8932" y="6436"/>
                    <a:pt x="7980" y="3502"/>
                    <a:pt x="5432" y="1443"/>
                  </a:cubicBezTo>
                  <a:cubicBezTo>
                    <a:pt x="4235" y="505"/>
                    <a:pt x="2760" y="1"/>
                    <a:pt x="1282"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7"/>
            <p:cNvSpPr/>
            <p:nvPr/>
          </p:nvSpPr>
          <p:spPr>
            <a:xfrm>
              <a:off x="5387022" y="2348093"/>
              <a:ext cx="113915" cy="82729"/>
            </a:xfrm>
            <a:custGeom>
              <a:rect b="b" l="l" r="r" t="t"/>
              <a:pathLst>
                <a:path extrusionOk="0" h="6730" w="9267">
                  <a:moveTo>
                    <a:pt x="1512" y="292"/>
                  </a:moveTo>
                  <a:cubicBezTo>
                    <a:pt x="2939" y="292"/>
                    <a:pt x="4347" y="777"/>
                    <a:pt x="5483" y="1711"/>
                  </a:cubicBezTo>
                  <a:cubicBezTo>
                    <a:pt x="7542" y="3358"/>
                    <a:pt x="8572" y="5571"/>
                    <a:pt x="8855" y="6343"/>
                  </a:cubicBezTo>
                  <a:cubicBezTo>
                    <a:pt x="7722" y="6112"/>
                    <a:pt x="3707" y="5185"/>
                    <a:pt x="2626" y="4233"/>
                  </a:cubicBezTo>
                  <a:cubicBezTo>
                    <a:pt x="1519" y="3255"/>
                    <a:pt x="618" y="1041"/>
                    <a:pt x="361" y="398"/>
                  </a:cubicBezTo>
                  <a:cubicBezTo>
                    <a:pt x="743" y="327"/>
                    <a:pt x="1128" y="292"/>
                    <a:pt x="1512" y="292"/>
                  </a:cubicBezTo>
                  <a:close/>
                  <a:moveTo>
                    <a:pt x="1450" y="1"/>
                  </a:moveTo>
                  <a:cubicBezTo>
                    <a:pt x="1001" y="1"/>
                    <a:pt x="550" y="47"/>
                    <a:pt x="104" y="140"/>
                  </a:cubicBezTo>
                  <a:cubicBezTo>
                    <a:pt x="78" y="140"/>
                    <a:pt x="52" y="166"/>
                    <a:pt x="1" y="192"/>
                  </a:cubicBezTo>
                  <a:lnTo>
                    <a:pt x="1" y="321"/>
                  </a:lnTo>
                  <a:cubicBezTo>
                    <a:pt x="52" y="424"/>
                    <a:pt x="1107" y="3255"/>
                    <a:pt x="2420" y="4439"/>
                  </a:cubicBezTo>
                  <a:cubicBezTo>
                    <a:pt x="3733" y="5648"/>
                    <a:pt x="8855" y="6704"/>
                    <a:pt x="9112" y="6730"/>
                  </a:cubicBezTo>
                  <a:cubicBezTo>
                    <a:pt x="9138" y="6730"/>
                    <a:pt x="9189" y="6704"/>
                    <a:pt x="9215" y="6704"/>
                  </a:cubicBezTo>
                  <a:cubicBezTo>
                    <a:pt x="9241" y="6652"/>
                    <a:pt x="9267" y="6601"/>
                    <a:pt x="9241" y="6524"/>
                  </a:cubicBezTo>
                  <a:cubicBezTo>
                    <a:pt x="9215" y="6446"/>
                    <a:pt x="8237" y="3538"/>
                    <a:pt x="5663" y="1479"/>
                  </a:cubicBezTo>
                  <a:cubicBezTo>
                    <a:pt x="4471" y="525"/>
                    <a:pt x="2972" y="1"/>
                    <a:pt x="14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7"/>
            <p:cNvSpPr/>
            <p:nvPr/>
          </p:nvSpPr>
          <p:spPr>
            <a:xfrm>
              <a:off x="5441760" y="2383483"/>
              <a:ext cx="59803" cy="47338"/>
            </a:xfrm>
            <a:custGeom>
              <a:rect b="b" l="l" r="r" t="t"/>
              <a:pathLst>
                <a:path extrusionOk="0" h="3851" w="4865">
                  <a:moveTo>
                    <a:pt x="210" y="0"/>
                  </a:moveTo>
                  <a:cubicBezTo>
                    <a:pt x="160" y="0"/>
                    <a:pt x="101" y="18"/>
                    <a:pt x="52" y="67"/>
                  </a:cubicBezTo>
                  <a:cubicBezTo>
                    <a:pt x="0" y="118"/>
                    <a:pt x="26" y="221"/>
                    <a:pt x="103" y="273"/>
                  </a:cubicBezTo>
                  <a:lnTo>
                    <a:pt x="4556" y="3825"/>
                  </a:lnTo>
                  <a:cubicBezTo>
                    <a:pt x="4582" y="3851"/>
                    <a:pt x="4633" y="3851"/>
                    <a:pt x="4659" y="3851"/>
                  </a:cubicBezTo>
                  <a:cubicBezTo>
                    <a:pt x="4685" y="3851"/>
                    <a:pt x="4736" y="3825"/>
                    <a:pt x="4788" y="3799"/>
                  </a:cubicBezTo>
                  <a:cubicBezTo>
                    <a:pt x="4865" y="3722"/>
                    <a:pt x="4814" y="3619"/>
                    <a:pt x="4762" y="3567"/>
                  </a:cubicBezTo>
                  <a:lnTo>
                    <a:pt x="284" y="15"/>
                  </a:lnTo>
                  <a:cubicBezTo>
                    <a:pt x="265" y="6"/>
                    <a:pt x="239" y="0"/>
                    <a:pt x="2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7"/>
            <p:cNvSpPr/>
            <p:nvPr/>
          </p:nvSpPr>
          <p:spPr>
            <a:xfrm>
              <a:off x="5478145" y="2203325"/>
              <a:ext cx="60442" cy="129415"/>
            </a:xfrm>
            <a:custGeom>
              <a:rect b="b" l="l" r="r" t="t"/>
              <a:pathLst>
                <a:path extrusionOk="0" h="10528" w="4917">
                  <a:moveTo>
                    <a:pt x="3732" y="1"/>
                  </a:moveTo>
                  <a:cubicBezTo>
                    <a:pt x="3732" y="1"/>
                    <a:pt x="1339" y="1957"/>
                    <a:pt x="670" y="3578"/>
                  </a:cubicBezTo>
                  <a:cubicBezTo>
                    <a:pt x="0" y="5174"/>
                    <a:pt x="747" y="10528"/>
                    <a:pt x="747" y="10528"/>
                  </a:cubicBezTo>
                  <a:cubicBezTo>
                    <a:pt x="747" y="10528"/>
                    <a:pt x="3192" y="8674"/>
                    <a:pt x="4273" y="5586"/>
                  </a:cubicBezTo>
                  <a:cubicBezTo>
                    <a:pt x="4916" y="3733"/>
                    <a:pt x="4711" y="1674"/>
                    <a:pt x="3732"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7"/>
            <p:cNvSpPr/>
            <p:nvPr/>
          </p:nvSpPr>
          <p:spPr>
            <a:xfrm>
              <a:off x="5476240" y="2201432"/>
              <a:ext cx="64560" cy="133214"/>
            </a:xfrm>
            <a:custGeom>
              <a:rect b="b" l="l" r="r" t="t"/>
              <a:pathLst>
                <a:path extrusionOk="0" h="10837" w="5252">
                  <a:moveTo>
                    <a:pt x="3810" y="386"/>
                  </a:moveTo>
                  <a:cubicBezTo>
                    <a:pt x="4711" y="2008"/>
                    <a:pt x="4917" y="3938"/>
                    <a:pt x="4274" y="5663"/>
                  </a:cubicBezTo>
                  <a:cubicBezTo>
                    <a:pt x="3373" y="8108"/>
                    <a:pt x="1597" y="9806"/>
                    <a:pt x="979" y="10373"/>
                  </a:cubicBezTo>
                  <a:cubicBezTo>
                    <a:pt x="850" y="9240"/>
                    <a:pt x="413" y="5122"/>
                    <a:pt x="953" y="3758"/>
                  </a:cubicBezTo>
                  <a:cubicBezTo>
                    <a:pt x="1494" y="2445"/>
                    <a:pt x="3295" y="849"/>
                    <a:pt x="3810" y="386"/>
                  </a:cubicBezTo>
                  <a:close/>
                  <a:moveTo>
                    <a:pt x="3913" y="0"/>
                  </a:moveTo>
                  <a:cubicBezTo>
                    <a:pt x="3887" y="0"/>
                    <a:pt x="3810" y="0"/>
                    <a:pt x="3784" y="26"/>
                  </a:cubicBezTo>
                  <a:cubicBezTo>
                    <a:pt x="3682" y="103"/>
                    <a:pt x="1339" y="2033"/>
                    <a:pt x="670" y="3681"/>
                  </a:cubicBezTo>
                  <a:cubicBezTo>
                    <a:pt x="1" y="5302"/>
                    <a:pt x="696" y="10501"/>
                    <a:pt x="722" y="10707"/>
                  </a:cubicBezTo>
                  <a:cubicBezTo>
                    <a:pt x="722" y="10785"/>
                    <a:pt x="747" y="10810"/>
                    <a:pt x="825" y="10836"/>
                  </a:cubicBezTo>
                  <a:lnTo>
                    <a:pt x="979" y="10836"/>
                  </a:lnTo>
                  <a:cubicBezTo>
                    <a:pt x="1082" y="10759"/>
                    <a:pt x="3450" y="8880"/>
                    <a:pt x="4582" y="5791"/>
                  </a:cubicBezTo>
                  <a:cubicBezTo>
                    <a:pt x="5252" y="3887"/>
                    <a:pt x="5046" y="1802"/>
                    <a:pt x="4016" y="52"/>
                  </a:cubicBezTo>
                  <a:cubicBezTo>
                    <a:pt x="4016" y="26"/>
                    <a:pt x="3939" y="0"/>
                    <a:pt x="39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7"/>
            <p:cNvSpPr/>
            <p:nvPr/>
          </p:nvSpPr>
          <p:spPr>
            <a:xfrm>
              <a:off x="5484783" y="2264910"/>
              <a:ext cx="27228" cy="69735"/>
            </a:xfrm>
            <a:custGeom>
              <a:rect b="b" l="l" r="r" t="t"/>
              <a:pathLst>
                <a:path extrusionOk="0" h="5673" w="2215">
                  <a:moveTo>
                    <a:pt x="2042" y="0"/>
                  </a:moveTo>
                  <a:cubicBezTo>
                    <a:pt x="1990" y="0"/>
                    <a:pt x="1925" y="34"/>
                    <a:pt x="1906" y="112"/>
                  </a:cubicBezTo>
                  <a:lnTo>
                    <a:pt x="27" y="5492"/>
                  </a:lnTo>
                  <a:cubicBezTo>
                    <a:pt x="1" y="5543"/>
                    <a:pt x="27" y="5646"/>
                    <a:pt x="130" y="5672"/>
                  </a:cubicBezTo>
                  <a:lnTo>
                    <a:pt x="207" y="5672"/>
                  </a:lnTo>
                  <a:cubicBezTo>
                    <a:pt x="258" y="5672"/>
                    <a:pt x="310" y="5646"/>
                    <a:pt x="310" y="5595"/>
                  </a:cubicBezTo>
                  <a:lnTo>
                    <a:pt x="2189" y="215"/>
                  </a:lnTo>
                  <a:cubicBezTo>
                    <a:pt x="2214" y="138"/>
                    <a:pt x="2189" y="61"/>
                    <a:pt x="2086" y="10"/>
                  </a:cubicBezTo>
                  <a:cubicBezTo>
                    <a:pt x="2074" y="3"/>
                    <a:pt x="2059" y="0"/>
                    <a:pt x="20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7"/>
            <p:cNvSpPr/>
            <p:nvPr/>
          </p:nvSpPr>
          <p:spPr>
            <a:xfrm>
              <a:off x="5375000" y="2246939"/>
              <a:ext cx="108223" cy="90227"/>
            </a:xfrm>
            <a:custGeom>
              <a:rect b="b" l="l" r="r" t="t"/>
              <a:pathLst>
                <a:path extrusionOk="0" h="7340" w="8804">
                  <a:moveTo>
                    <a:pt x="863" y="316"/>
                  </a:moveTo>
                  <a:cubicBezTo>
                    <a:pt x="2505" y="316"/>
                    <a:pt x="4125" y="930"/>
                    <a:pt x="5328" y="2064"/>
                  </a:cubicBezTo>
                  <a:cubicBezTo>
                    <a:pt x="7233" y="3865"/>
                    <a:pt x="8057" y="6182"/>
                    <a:pt x="8314" y="6954"/>
                  </a:cubicBezTo>
                  <a:cubicBezTo>
                    <a:pt x="7233" y="6619"/>
                    <a:pt x="3295" y="5410"/>
                    <a:pt x="2266" y="4354"/>
                  </a:cubicBezTo>
                  <a:cubicBezTo>
                    <a:pt x="1236" y="3273"/>
                    <a:pt x="515" y="983"/>
                    <a:pt x="309" y="339"/>
                  </a:cubicBezTo>
                  <a:cubicBezTo>
                    <a:pt x="494" y="323"/>
                    <a:pt x="678" y="316"/>
                    <a:pt x="863" y="316"/>
                  </a:cubicBezTo>
                  <a:close/>
                  <a:moveTo>
                    <a:pt x="1015" y="0"/>
                  </a:moveTo>
                  <a:cubicBezTo>
                    <a:pt x="729" y="0"/>
                    <a:pt x="442" y="19"/>
                    <a:pt x="155" y="56"/>
                  </a:cubicBezTo>
                  <a:cubicBezTo>
                    <a:pt x="78" y="56"/>
                    <a:pt x="52" y="107"/>
                    <a:pt x="26" y="133"/>
                  </a:cubicBezTo>
                  <a:cubicBezTo>
                    <a:pt x="1" y="159"/>
                    <a:pt x="1" y="236"/>
                    <a:pt x="1" y="262"/>
                  </a:cubicBezTo>
                  <a:cubicBezTo>
                    <a:pt x="26" y="391"/>
                    <a:pt x="824" y="3273"/>
                    <a:pt x="2085" y="4560"/>
                  </a:cubicBezTo>
                  <a:cubicBezTo>
                    <a:pt x="3295" y="5847"/>
                    <a:pt x="8314" y="7263"/>
                    <a:pt x="8546" y="7340"/>
                  </a:cubicBezTo>
                  <a:lnTo>
                    <a:pt x="8777" y="7340"/>
                  </a:lnTo>
                  <a:cubicBezTo>
                    <a:pt x="8803" y="7314"/>
                    <a:pt x="8803" y="7237"/>
                    <a:pt x="8803" y="7185"/>
                  </a:cubicBezTo>
                  <a:cubicBezTo>
                    <a:pt x="8777" y="7057"/>
                    <a:pt x="8031" y="4097"/>
                    <a:pt x="5612" y="1832"/>
                  </a:cubicBezTo>
                  <a:cubicBezTo>
                    <a:pt x="4357" y="643"/>
                    <a:pt x="2706" y="0"/>
                    <a:pt x="10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7"/>
            <p:cNvSpPr/>
            <p:nvPr/>
          </p:nvSpPr>
          <p:spPr>
            <a:xfrm>
              <a:off x="5427206" y="2285820"/>
              <a:ext cx="55697" cy="51346"/>
            </a:xfrm>
            <a:custGeom>
              <a:rect b="b" l="l" r="r" t="t"/>
              <a:pathLst>
                <a:path extrusionOk="0" h="4177" w="4531">
                  <a:moveTo>
                    <a:pt x="168" y="1"/>
                  </a:moveTo>
                  <a:cubicBezTo>
                    <a:pt x="129" y="1"/>
                    <a:pt x="91" y="20"/>
                    <a:pt x="52" y="59"/>
                  </a:cubicBezTo>
                  <a:cubicBezTo>
                    <a:pt x="0" y="110"/>
                    <a:pt x="0" y="213"/>
                    <a:pt x="52" y="290"/>
                  </a:cubicBezTo>
                  <a:lnTo>
                    <a:pt x="4247" y="4151"/>
                  </a:lnTo>
                  <a:cubicBezTo>
                    <a:pt x="4273" y="4177"/>
                    <a:pt x="4299" y="4177"/>
                    <a:pt x="4325" y="4177"/>
                  </a:cubicBezTo>
                  <a:cubicBezTo>
                    <a:pt x="4350" y="4177"/>
                    <a:pt x="4402" y="4177"/>
                    <a:pt x="4453" y="4151"/>
                  </a:cubicBezTo>
                  <a:cubicBezTo>
                    <a:pt x="4530" y="4074"/>
                    <a:pt x="4530" y="3971"/>
                    <a:pt x="4453" y="3920"/>
                  </a:cubicBezTo>
                  <a:lnTo>
                    <a:pt x="284" y="59"/>
                  </a:lnTo>
                  <a:cubicBezTo>
                    <a:pt x="245" y="20"/>
                    <a:pt x="206"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7"/>
            <p:cNvSpPr/>
            <p:nvPr/>
          </p:nvSpPr>
          <p:spPr>
            <a:xfrm>
              <a:off x="5479411" y="2111342"/>
              <a:ext cx="79422" cy="120159"/>
            </a:xfrm>
            <a:custGeom>
              <a:rect b="b" l="l" r="r" t="t"/>
              <a:pathLst>
                <a:path extrusionOk="0" h="9775" w="6461">
                  <a:moveTo>
                    <a:pt x="5663" y="405"/>
                  </a:moveTo>
                  <a:cubicBezTo>
                    <a:pt x="6100" y="2181"/>
                    <a:pt x="5791" y="4086"/>
                    <a:pt x="4710" y="5630"/>
                  </a:cubicBezTo>
                  <a:cubicBezTo>
                    <a:pt x="3243" y="7818"/>
                    <a:pt x="1081" y="9002"/>
                    <a:pt x="335" y="9362"/>
                  </a:cubicBezTo>
                  <a:cubicBezTo>
                    <a:pt x="515" y="8230"/>
                    <a:pt x="1159" y="4112"/>
                    <a:pt x="2008" y="2954"/>
                  </a:cubicBezTo>
                  <a:cubicBezTo>
                    <a:pt x="2883" y="1795"/>
                    <a:pt x="5045" y="714"/>
                    <a:pt x="5663" y="405"/>
                  </a:cubicBezTo>
                  <a:close/>
                  <a:moveTo>
                    <a:pt x="5753" y="0"/>
                  </a:moveTo>
                  <a:cubicBezTo>
                    <a:pt x="5727" y="0"/>
                    <a:pt x="5701" y="7"/>
                    <a:pt x="5689" y="19"/>
                  </a:cubicBezTo>
                  <a:cubicBezTo>
                    <a:pt x="5586" y="71"/>
                    <a:pt x="2806" y="1306"/>
                    <a:pt x="1751" y="2722"/>
                  </a:cubicBezTo>
                  <a:cubicBezTo>
                    <a:pt x="670" y="4138"/>
                    <a:pt x="26" y="9362"/>
                    <a:pt x="0" y="9594"/>
                  </a:cubicBezTo>
                  <a:cubicBezTo>
                    <a:pt x="0" y="9646"/>
                    <a:pt x="26" y="9723"/>
                    <a:pt x="52" y="9749"/>
                  </a:cubicBezTo>
                  <a:cubicBezTo>
                    <a:pt x="78" y="9774"/>
                    <a:pt x="103" y="9774"/>
                    <a:pt x="155" y="9774"/>
                  </a:cubicBezTo>
                  <a:cubicBezTo>
                    <a:pt x="180" y="9774"/>
                    <a:pt x="206" y="9774"/>
                    <a:pt x="206" y="9749"/>
                  </a:cubicBezTo>
                  <a:cubicBezTo>
                    <a:pt x="335" y="9671"/>
                    <a:pt x="3140" y="8513"/>
                    <a:pt x="5019" y="5785"/>
                  </a:cubicBezTo>
                  <a:cubicBezTo>
                    <a:pt x="6126" y="4112"/>
                    <a:pt x="6461" y="2053"/>
                    <a:pt x="5894" y="122"/>
                  </a:cubicBezTo>
                  <a:lnTo>
                    <a:pt x="5817" y="19"/>
                  </a:lnTo>
                  <a:cubicBezTo>
                    <a:pt x="5804" y="7"/>
                    <a:pt x="5779" y="0"/>
                    <a:pt x="57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7"/>
            <p:cNvSpPr/>
            <p:nvPr/>
          </p:nvSpPr>
          <p:spPr>
            <a:xfrm>
              <a:off x="5478772" y="2169780"/>
              <a:ext cx="43995" cy="61721"/>
            </a:xfrm>
            <a:custGeom>
              <a:rect b="b" l="l" r="r" t="t"/>
              <a:pathLst>
                <a:path extrusionOk="0" h="5021" w="3579">
                  <a:moveTo>
                    <a:pt x="3406" y="0"/>
                  </a:moveTo>
                  <a:cubicBezTo>
                    <a:pt x="3358" y="0"/>
                    <a:pt x="3303" y="29"/>
                    <a:pt x="3270" y="78"/>
                  </a:cubicBezTo>
                  <a:lnTo>
                    <a:pt x="78" y="4763"/>
                  </a:lnTo>
                  <a:cubicBezTo>
                    <a:pt x="1" y="4840"/>
                    <a:pt x="52" y="4917"/>
                    <a:pt x="104" y="4995"/>
                  </a:cubicBezTo>
                  <a:cubicBezTo>
                    <a:pt x="130" y="5020"/>
                    <a:pt x="155" y="5020"/>
                    <a:pt x="207" y="5020"/>
                  </a:cubicBezTo>
                  <a:cubicBezTo>
                    <a:pt x="258" y="5020"/>
                    <a:pt x="310" y="4995"/>
                    <a:pt x="335" y="4969"/>
                  </a:cubicBezTo>
                  <a:lnTo>
                    <a:pt x="3527" y="259"/>
                  </a:lnTo>
                  <a:cubicBezTo>
                    <a:pt x="3578" y="207"/>
                    <a:pt x="3553" y="104"/>
                    <a:pt x="3476" y="27"/>
                  </a:cubicBezTo>
                  <a:cubicBezTo>
                    <a:pt x="3457" y="9"/>
                    <a:pt x="3433" y="0"/>
                    <a:pt x="34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7"/>
            <p:cNvSpPr/>
            <p:nvPr/>
          </p:nvSpPr>
          <p:spPr>
            <a:xfrm>
              <a:off x="5395565" y="2120745"/>
              <a:ext cx="79422" cy="109170"/>
            </a:xfrm>
            <a:custGeom>
              <a:rect b="b" l="l" r="r" t="t"/>
              <a:pathLst>
                <a:path extrusionOk="0" h="8881" w="6461">
                  <a:moveTo>
                    <a:pt x="1" y="1"/>
                  </a:moveTo>
                  <a:lnTo>
                    <a:pt x="1" y="1"/>
                  </a:lnTo>
                  <a:cubicBezTo>
                    <a:pt x="1" y="1"/>
                    <a:pt x="26" y="3089"/>
                    <a:pt x="901" y="4634"/>
                  </a:cubicBezTo>
                  <a:cubicBezTo>
                    <a:pt x="1751" y="6152"/>
                    <a:pt x="6384" y="8881"/>
                    <a:pt x="6384" y="8881"/>
                  </a:cubicBezTo>
                  <a:cubicBezTo>
                    <a:pt x="6384" y="8881"/>
                    <a:pt x="6461" y="5792"/>
                    <a:pt x="4711" y="3038"/>
                  </a:cubicBezTo>
                  <a:cubicBezTo>
                    <a:pt x="3681" y="1365"/>
                    <a:pt x="1957" y="258"/>
                    <a:pt x="1" y="1"/>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7"/>
            <p:cNvSpPr/>
            <p:nvPr/>
          </p:nvSpPr>
          <p:spPr>
            <a:xfrm>
              <a:off x="5393033" y="2118533"/>
              <a:ext cx="83220" cy="113275"/>
            </a:xfrm>
            <a:custGeom>
              <a:rect b="b" l="l" r="r" t="t"/>
              <a:pathLst>
                <a:path extrusionOk="0" h="9215" w="6770">
                  <a:moveTo>
                    <a:pt x="387" y="335"/>
                  </a:moveTo>
                  <a:lnTo>
                    <a:pt x="387" y="335"/>
                  </a:lnTo>
                  <a:cubicBezTo>
                    <a:pt x="2188" y="670"/>
                    <a:pt x="3810" y="1725"/>
                    <a:pt x="4788" y="3244"/>
                  </a:cubicBezTo>
                  <a:cubicBezTo>
                    <a:pt x="6178" y="5483"/>
                    <a:pt x="6410" y="7902"/>
                    <a:pt x="6435" y="8726"/>
                  </a:cubicBezTo>
                  <a:cubicBezTo>
                    <a:pt x="5483" y="8160"/>
                    <a:pt x="1957" y="5972"/>
                    <a:pt x="1262" y="4685"/>
                  </a:cubicBezTo>
                  <a:cubicBezTo>
                    <a:pt x="541" y="3424"/>
                    <a:pt x="412" y="1030"/>
                    <a:pt x="387" y="335"/>
                  </a:cubicBezTo>
                  <a:close/>
                  <a:moveTo>
                    <a:pt x="207" y="1"/>
                  </a:moveTo>
                  <a:cubicBezTo>
                    <a:pt x="129" y="1"/>
                    <a:pt x="104" y="1"/>
                    <a:pt x="78" y="26"/>
                  </a:cubicBezTo>
                  <a:cubicBezTo>
                    <a:pt x="26" y="52"/>
                    <a:pt x="1" y="129"/>
                    <a:pt x="1" y="155"/>
                  </a:cubicBezTo>
                  <a:cubicBezTo>
                    <a:pt x="1" y="284"/>
                    <a:pt x="78" y="3295"/>
                    <a:pt x="927" y="4839"/>
                  </a:cubicBezTo>
                  <a:cubicBezTo>
                    <a:pt x="1828" y="6435"/>
                    <a:pt x="6307" y="9061"/>
                    <a:pt x="6513" y="9189"/>
                  </a:cubicBezTo>
                  <a:cubicBezTo>
                    <a:pt x="6538" y="9215"/>
                    <a:pt x="6564" y="9215"/>
                    <a:pt x="6590" y="9215"/>
                  </a:cubicBezTo>
                  <a:cubicBezTo>
                    <a:pt x="6641" y="9215"/>
                    <a:pt x="6667" y="9215"/>
                    <a:pt x="6641" y="9164"/>
                  </a:cubicBezTo>
                  <a:cubicBezTo>
                    <a:pt x="6693" y="9138"/>
                    <a:pt x="6718" y="9086"/>
                    <a:pt x="6718" y="9035"/>
                  </a:cubicBezTo>
                  <a:cubicBezTo>
                    <a:pt x="6718" y="8906"/>
                    <a:pt x="6770" y="5869"/>
                    <a:pt x="5020" y="3089"/>
                  </a:cubicBezTo>
                  <a:cubicBezTo>
                    <a:pt x="3964" y="1365"/>
                    <a:pt x="2188" y="258"/>
                    <a:pt x="2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7"/>
            <p:cNvSpPr/>
            <p:nvPr/>
          </p:nvSpPr>
          <p:spPr>
            <a:xfrm>
              <a:off x="5435110" y="2168735"/>
              <a:ext cx="41463" cy="63073"/>
            </a:xfrm>
            <a:custGeom>
              <a:rect b="b" l="l" r="r" t="t"/>
              <a:pathLst>
                <a:path extrusionOk="0" h="5131" w="3373">
                  <a:moveTo>
                    <a:pt x="182" y="1"/>
                  </a:moveTo>
                  <a:cubicBezTo>
                    <a:pt x="147" y="1"/>
                    <a:pt x="110" y="13"/>
                    <a:pt x="78" y="35"/>
                  </a:cubicBezTo>
                  <a:cubicBezTo>
                    <a:pt x="1" y="86"/>
                    <a:pt x="1" y="189"/>
                    <a:pt x="27" y="241"/>
                  </a:cubicBezTo>
                  <a:lnTo>
                    <a:pt x="3038" y="5080"/>
                  </a:lnTo>
                  <a:cubicBezTo>
                    <a:pt x="3090" y="5105"/>
                    <a:pt x="3115" y="5131"/>
                    <a:pt x="3167" y="5131"/>
                  </a:cubicBezTo>
                  <a:lnTo>
                    <a:pt x="3270" y="5131"/>
                  </a:lnTo>
                  <a:cubicBezTo>
                    <a:pt x="3373" y="5080"/>
                    <a:pt x="3373" y="4977"/>
                    <a:pt x="3347" y="4925"/>
                  </a:cubicBezTo>
                  <a:lnTo>
                    <a:pt x="310" y="86"/>
                  </a:lnTo>
                  <a:cubicBezTo>
                    <a:pt x="280" y="26"/>
                    <a:pt x="232" y="1"/>
                    <a:pt x="1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7"/>
            <p:cNvSpPr/>
            <p:nvPr/>
          </p:nvSpPr>
          <p:spPr>
            <a:xfrm>
              <a:off x="5502509" y="2028368"/>
              <a:ext cx="91444" cy="101253"/>
            </a:xfrm>
            <a:custGeom>
              <a:rect b="b" l="l" r="r" t="t"/>
              <a:pathLst>
                <a:path extrusionOk="0" h="8237" w="7439">
                  <a:moveTo>
                    <a:pt x="7233" y="0"/>
                  </a:moveTo>
                  <a:lnTo>
                    <a:pt x="7233" y="0"/>
                  </a:lnTo>
                  <a:cubicBezTo>
                    <a:pt x="7233" y="0"/>
                    <a:pt x="4247" y="721"/>
                    <a:pt x="2934" y="1879"/>
                  </a:cubicBezTo>
                  <a:cubicBezTo>
                    <a:pt x="1622" y="3037"/>
                    <a:pt x="0" y="8236"/>
                    <a:pt x="0" y="8236"/>
                  </a:cubicBezTo>
                  <a:cubicBezTo>
                    <a:pt x="0" y="8236"/>
                    <a:pt x="3037" y="7593"/>
                    <a:pt x="5354" y="5277"/>
                  </a:cubicBezTo>
                  <a:cubicBezTo>
                    <a:pt x="6718" y="3887"/>
                    <a:pt x="7439" y="1956"/>
                    <a:pt x="7233"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7"/>
            <p:cNvSpPr/>
            <p:nvPr/>
          </p:nvSpPr>
          <p:spPr>
            <a:xfrm>
              <a:off x="5500296" y="2026143"/>
              <a:ext cx="95562" cy="105371"/>
            </a:xfrm>
            <a:custGeom>
              <a:rect b="b" l="l" r="r" t="t"/>
              <a:pathLst>
                <a:path extrusionOk="0" h="8572" w="7774">
                  <a:moveTo>
                    <a:pt x="7310" y="387"/>
                  </a:moveTo>
                  <a:lnTo>
                    <a:pt x="7310" y="387"/>
                  </a:lnTo>
                  <a:cubicBezTo>
                    <a:pt x="7413" y="2240"/>
                    <a:pt x="6744" y="4042"/>
                    <a:pt x="5431" y="5355"/>
                  </a:cubicBezTo>
                  <a:cubicBezTo>
                    <a:pt x="3552" y="7182"/>
                    <a:pt x="1236" y="7954"/>
                    <a:pt x="438" y="8186"/>
                  </a:cubicBezTo>
                  <a:cubicBezTo>
                    <a:pt x="798" y="7131"/>
                    <a:pt x="2162" y="3218"/>
                    <a:pt x="3243" y="2240"/>
                  </a:cubicBezTo>
                  <a:cubicBezTo>
                    <a:pt x="4324" y="1236"/>
                    <a:pt x="6615" y="593"/>
                    <a:pt x="7310" y="387"/>
                  </a:cubicBezTo>
                  <a:close/>
                  <a:moveTo>
                    <a:pt x="7387" y="1"/>
                  </a:moveTo>
                  <a:cubicBezTo>
                    <a:pt x="7258" y="52"/>
                    <a:pt x="4324" y="773"/>
                    <a:pt x="3011" y="1983"/>
                  </a:cubicBezTo>
                  <a:cubicBezTo>
                    <a:pt x="1699" y="3167"/>
                    <a:pt x="103" y="8109"/>
                    <a:pt x="26" y="8340"/>
                  </a:cubicBezTo>
                  <a:cubicBezTo>
                    <a:pt x="0" y="8417"/>
                    <a:pt x="26" y="8469"/>
                    <a:pt x="52" y="8495"/>
                  </a:cubicBezTo>
                  <a:cubicBezTo>
                    <a:pt x="103" y="8546"/>
                    <a:pt x="154" y="8572"/>
                    <a:pt x="180" y="8572"/>
                  </a:cubicBezTo>
                  <a:lnTo>
                    <a:pt x="232" y="8572"/>
                  </a:lnTo>
                  <a:cubicBezTo>
                    <a:pt x="335" y="8546"/>
                    <a:pt x="3320" y="7903"/>
                    <a:pt x="5663" y="5586"/>
                  </a:cubicBezTo>
                  <a:cubicBezTo>
                    <a:pt x="7078" y="4119"/>
                    <a:pt x="7773" y="2163"/>
                    <a:pt x="7593" y="181"/>
                  </a:cubicBezTo>
                  <a:cubicBezTo>
                    <a:pt x="7593" y="104"/>
                    <a:pt x="7541" y="78"/>
                    <a:pt x="7516" y="52"/>
                  </a:cubicBezTo>
                  <a:cubicBezTo>
                    <a:pt x="7490" y="1"/>
                    <a:pt x="7413" y="1"/>
                    <a:pt x="7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7"/>
            <p:cNvSpPr/>
            <p:nvPr/>
          </p:nvSpPr>
          <p:spPr>
            <a:xfrm>
              <a:off x="5500296" y="2077882"/>
              <a:ext cx="53792" cy="53632"/>
            </a:xfrm>
            <a:custGeom>
              <a:rect b="b" l="l" r="r" t="t"/>
              <a:pathLst>
                <a:path extrusionOk="0" h="4363" w="4376">
                  <a:moveTo>
                    <a:pt x="4195" y="0"/>
                  </a:moveTo>
                  <a:cubicBezTo>
                    <a:pt x="4157" y="0"/>
                    <a:pt x="4118" y="13"/>
                    <a:pt x="4092" y="39"/>
                  </a:cubicBezTo>
                  <a:lnTo>
                    <a:pt x="52" y="4106"/>
                  </a:lnTo>
                  <a:cubicBezTo>
                    <a:pt x="0" y="4157"/>
                    <a:pt x="0" y="4260"/>
                    <a:pt x="52" y="4337"/>
                  </a:cubicBezTo>
                  <a:cubicBezTo>
                    <a:pt x="103" y="4363"/>
                    <a:pt x="154" y="4363"/>
                    <a:pt x="180" y="4363"/>
                  </a:cubicBezTo>
                  <a:cubicBezTo>
                    <a:pt x="257" y="4363"/>
                    <a:pt x="283" y="4363"/>
                    <a:pt x="283" y="4337"/>
                  </a:cubicBezTo>
                  <a:lnTo>
                    <a:pt x="4298" y="270"/>
                  </a:lnTo>
                  <a:cubicBezTo>
                    <a:pt x="4376" y="219"/>
                    <a:pt x="4376" y="116"/>
                    <a:pt x="4298" y="39"/>
                  </a:cubicBezTo>
                  <a:cubicBezTo>
                    <a:pt x="4273" y="13"/>
                    <a:pt x="4234" y="0"/>
                    <a:pt x="41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7"/>
            <p:cNvSpPr/>
            <p:nvPr/>
          </p:nvSpPr>
          <p:spPr>
            <a:xfrm>
              <a:off x="5430684" y="2005025"/>
              <a:ext cx="74677" cy="126490"/>
            </a:xfrm>
            <a:custGeom>
              <a:rect b="b" l="l" r="r" t="t"/>
              <a:pathLst>
                <a:path extrusionOk="0" h="10290" w="6075">
                  <a:moveTo>
                    <a:pt x="798" y="355"/>
                  </a:moveTo>
                  <a:lnTo>
                    <a:pt x="798" y="355"/>
                  </a:lnTo>
                  <a:cubicBezTo>
                    <a:pt x="2549" y="998"/>
                    <a:pt x="3887" y="2337"/>
                    <a:pt x="4608" y="4035"/>
                  </a:cubicBezTo>
                  <a:cubicBezTo>
                    <a:pt x="5560" y="6481"/>
                    <a:pt x="5328" y="8926"/>
                    <a:pt x="5200" y="9749"/>
                  </a:cubicBezTo>
                  <a:cubicBezTo>
                    <a:pt x="4376" y="8977"/>
                    <a:pt x="1339" y="6172"/>
                    <a:pt x="876" y="4782"/>
                  </a:cubicBezTo>
                  <a:cubicBezTo>
                    <a:pt x="387" y="3392"/>
                    <a:pt x="696" y="1024"/>
                    <a:pt x="798" y="355"/>
                  </a:cubicBezTo>
                  <a:close/>
                  <a:moveTo>
                    <a:pt x="673" y="1"/>
                  </a:moveTo>
                  <a:cubicBezTo>
                    <a:pt x="650" y="1"/>
                    <a:pt x="631" y="7"/>
                    <a:pt x="618" y="20"/>
                  </a:cubicBezTo>
                  <a:cubicBezTo>
                    <a:pt x="567" y="20"/>
                    <a:pt x="541" y="97"/>
                    <a:pt x="541" y="123"/>
                  </a:cubicBezTo>
                  <a:cubicBezTo>
                    <a:pt x="515" y="252"/>
                    <a:pt x="1" y="3212"/>
                    <a:pt x="567" y="4911"/>
                  </a:cubicBezTo>
                  <a:cubicBezTo>
                    <a:pt x="1133" y="6609"/>
                    <a:pt x="5045" y="10033"/>
                    <a:pt x="5200" y="10187"/>
                  </a:cubicBezTo>
                  <a:cubicBezTo>
                    <a:pt x="5251" y="10213"/>
                    <a:pt x="5277" y="10213"/>
                    <a:pt x="5303" y="10213"/>
                  </a:cubicBezTo>
                  <a:cubicBezTo>
                    <a:pt x="5303" y="10213"/>
                    <a:pt x="5328" y="10213"/>
                    <a:pt x="5380" y="10290"/>
                  </a:cubicBezTo>
                  <a:cubicBezTo>
                    <a:pt x="5406" y="10264"/>
                    <a:pt x="5457" y="10213"/>
                    <a:pt x="5457" y="10161"/>
                  </a:cubicBezTo>
                  <a:cubicBezTo>
                    <a:pt x="5509" y="10033"/>
                    <a:pt x="6075" y="7073"/>
                    <a:pt x="4891" y="3984"/>
                  </a:cubicBezTo>
                  <a:cubicBezTo>
                    <a:pt x="4170" y="2079"/>
                    <a:pt x="2626" y="664"/>
                    <a:pt x="747" y="20"/>
                  </a:cubicBezTo>
                  <a:cubicBezTo>
                    <a:pt x="721" y="7"/>
                    <a:pt x="696" y="1"/>
                    <a:pt x="67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7"/>
            <p:cNvSpPr/>
            <p:nvPr/>
          </p:nvSpPr>
          <p:spPr>
            <a:xfrm>
              <a:off x="5467697" y="2061791"/>
              <a:ext cx="30080" cy="68777"/>
            </a:xfrm>
            <a:custGeom>
              <a:rect b="b" l="l" r="r" t="t"/>
              <a:pathLst>
                <a:path extrusionOk="0" h="5595" w="2447">
                  <a:moveTo>
                    <a:pt x="198" y="0"/>
                  </a:moveTo>
                  <a:cubicBezTo>
                    <a:pt x="177" y="0"/>
                    <a:pt x="154" y="3"/>
                    <a:pt x="130" y="9"/>
                  </a:cubicBezTo>
                  <a:cubicBezTo>
                    <a:pt x="52" y="35"/>
                    <a:pt x="1" y="112"/>
                    <a:pt x="52" y="190"/>
                  </a:cubicBezTo>
                  <a:lnTo>
                    <a:pt x="2137" y="5517"/>
                  </a:lnTo>
                  <a:cubicBezTo>
                    <a:pt x="2163" y="5569"/>
                    <a:pt x="2240" y="5595"/>
                    <a:pt x="2292" y="5595"/>
                  </a:cubicBezTo>
                  <a:cubicBezTo>
                    <a:pt x="2292" y="5595"/>
                    <a:pt x="2317" y="5595"/>
                    <a:pt x="2317" y="5569"/>
                  </a:cubicBezTo>
                  <a:cubicBezTo>
                    <a:pt x="2420" y="5543"/>
                    <a:pt x="2446" y="5466"/>
                    <a:pt x="2420" y="5389"/>
                  </a:cubicBezTo>
                  <a:lnTo>
                    <a:pt x="336" y="112"/>
                  </a:lnTo>
                  <a:cubicBezTo>
                    <a:pt x="316" y="34"/>
                    <a:pt x="266" y="0"/>
                    <a:pt x="1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7"/>
            <p:cNvSpPr/>
            <p:nvPr/>
          </p:nvSpPr>
          <p:spPr>
            <a:xfrm>
              <a:off x="5545852" y="1945468"/>
              <a:ext cx="110743" cy="86392"/>
            </a:xfrm>
            <a:custGeom>
              <a:rect b="b" l="l" r="r" t="t"/>
              <a:pathLst>
                <a:path extrusionOk="0" h="7028" w="9009">
                  <a:moveTo>
                    <a:pt x="8623" y="335"/>
                  </a:moveTo>
                  <a:cubicBezTo>
                    <a:pt x="8391" y="2163"/>
                    <a:pt x="7387" y="3810"/>
                    <a:pt x="5843" y="4865"/>
                  </a:cubicBezTo>
                  <a:cubicBezTo>
                    <a:pt x="3655" y="6307"/>
                    <a:pt x="1210" y="6641"/>
                    <a:pt x="412" y="6693"/>
                  </a:cubicBezTo>
                  <a:cubicBezTo>
                    <a:pt x="978" y="5715"/>
                    <a:pt x="3038" y="2137"/>
                    <a:pt x="4299" y="1365"/>
                  </a:cubicBezTo>
                  <a:cubicBezTo>
                    <a:pt x="5534" y="618"/>
                    <a:pt x="7928" y="387"/>
                    <a:pt x="8623" y="335"/>
                  </a:cubicBezTo>
                  <a:close/>
                  <a:moveTo>
                    <a:pt x="8829" y="1"/>
                  </a:moveTo>
                  <a:cubicBezTo>
                    <a:pt x="8700" y="1"/>
                    <a:pt x="5714" y="155"/>
                    <a:pt x="4170" y="1107"/>
                  </a:cubicBezTo>
                  <a:cubicBezTo>
                    <a:pt x="2626" y="2034"/>
                    <a:pt x="129" y="6615"/>
                    <a:pt x="26" y="6796"/>
                  </a:cubicBezTo>
                  <a:cubicBezTo>
                    <a:pt x="0" y="6873"/>
                    <a:pt x="0" y="6899"/>
                    <a:pt x="26" y="6950"/>
                  </a:cubicBezTo>
                  <a:cubicBezTo>
                    <a:pt x="52" y="7002"/>
                    <a:pt x="78" y="7027"/>
                    <a:pt x="155" y="7027"/>
                  </a:cubicBezTo>
                  <a:cubicBezTo>
                    <a:pt x="284" y="7027"/>
                    <a:pt x="3295" y="6924"/>
                    <a:pt x="6075" y="5123"/>
                  </a:cubicBezTo>
                  <a:cubicBezTo>
                    <a:pt x="7748" y="3990"/>
                    <a:pt x="8803" y="2188"/>
                    <a:pt x="9009" y="207"/>
                  </a:cubicBezTo>
                  <a:cubicBezTo>
                    <a:pt x="9009" y="129"/>
                    <a:pt x="9009" y="129"/>
                    <a:pt x="8957" y="78"/>
                  </a:cubicBezTo>
                  <a:cubicBezTo>
                    <a:pt x="8932" y="1"/>
                    <a:pt x="8880" y="1"/>
                    <a:pt x="88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7"/>
            <p:cNvSpPr/>
            <p:nvPr/>
          </p:nvSpPr>
          <p:spPr>
            <a:xfrm>
              <a:off x="5545212" y="1988246"/>
              <a:ext cx="62667" cy="43614"/>
            </a:xfrm>
            <a:custGeom>
              <a:rect b="b" l="l" r="r" t="t"/>
              <a:pathLst>
                <a:path extrusionOk="0" h="3548" w="5098">
                  <a:moveTo>
                    <a:pt x="4898" y="0"/>
                  </a:moveTo>
                  <a:cubicBezTo>
                    <a:pt x="4866" y="0"/>
                    <a:pt x="4836" y="15"/>
                    <a:pt x="4814" y="47"/>
                  </a:cubicBezTo>
                  <a:lnTo>
                    <a:pt x="104" y="3264"/>
                  </a:lnTo>
                  <a:cubicBezTo>
                    <a:pt x="52" y="3316"/>
                    <a:pt x="1" y="3419"/>
                    <a:pt x="78" y="3470"/>
                  </a:cubicBezTo>
                  <a:cubicBezTo>
                    <a:pt x="104" y="3522"/>
                    <a:pt x="130" y="3547"/>
                    <a:pt x="207" y="3547"/>
                  </a:cubicBezTo>
                  <a:cubicBezTo>
                    <a:pt x="233" y="3547"/>
                    <a:pt x="258" y="3547"/>
                    <a:pt x="310" y="3522"/>
                  </a:cubicBezTo>
                  <a:lnTo>
                    <a:pt x="4994" y="304"/>
                  </a:lnTo>
                  <a:cubicBezTo>
                    <a:pt x="5071" y="227"/>
                    <a:pt x="5097" y="124"/>
                    <a:pt x="5020" y="73"/>
                  </a:cubicBezTo>
                  <a:cubicBezTo>
                    <a:pt x="4990" y="28"/>
                    <a:pt x="4943" y="0"/>
                    <a:pt x="48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7"/>
            <p:cNvSpPr/>
            <p:nvPr/>
          </p:nvSpPr>
          <p:spPr>
            <a:xfrm>
              <a:off x="5493965" y="1897380"/>
              <a:ext cx="61389" cy="130362"/>
            </a:xfrm>
            <a:custGeom>
              <a:rect b="b" l="l" r="r" t="t"/>
              <a:pathLst>
                <a:path extrusionOk="0" h="10605" w="4994">
                  <a:moveTo>
                    <a:pt x="1081" y="0"/>
                  </a:moveTo>
                  <a:cubicBezTo>
                    <a:pt x="1081" y="0"/>
                    <a:pt x="0" y="2883"/>
                    <a:pt x="258" y="4633"/>
                  </a:cubicBezTo>
                  <a:cubicBezTo>
                    <a:pt x="515" y="6332"/>
                    <a:pt x="3784" y="10605"/>
                    <a:pt x="3784" y="10605"/>
                  </a:cubicBezTo>
                  <a:cubicBezTo>
                    <a:pt x="3784" y="10605"/>
                    <a:pt x="4994" y="7773"/>
                    <a:pt x="4376" y="4530"/>
                  </a:cubicBezTo>
                  <a:cubicBezTo>
                    <a:pt x="4016" y="2600"/>
                    <a:pt x="2780" y="927"/>
                    <a:pt x="1081" y="0"/>
                  </a:cubicBezTo>
                  <a:close/>
                </a:path>
              </a:pathLst>
            </a:custGeom>
            <a:solidFill>
              <a:srgbClr val="F3DA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7"/>
            <p:cNvSpPr/>
            <p:nvPr/>
          </p:nvSpPr>
          <p:spPr>
            <a:xfrm>
              <a:off x="5492060" y="1895475"/>
              <a:ext cx="64560" cy="134480"/>
            </a:xfrm>
            <a:custGeom>
              <a:rect b="b" l="l" r="r" t="t"/>
              <a:pathLst>
                <a:path extrusionOk="0" h="10940" w="5252">
                  <a:moveTo>
                    <a:pt x="1365" y="387"/>
                  </a:moveTo>
                  <a:cubicBezTo>
                    <a:pt x="2935" y="1314"/>
                    <a:pt x="4042" y="2884"/>
                    <a:pt x="4402" y="4711"/>
                  </a:cubicBezTo>
                  <a:cubicBezTo>
                    <a:pt x="4865" y="7336"/>
                    <a:pt x="4171" y="9679"/>
                    <a:pt x="3913" y="10451"/>
                  </a:cubicBezTo>
                  <a:cubicBezTo>
                    <a:pt x="3244" y="9550"/>
                    <a:pt x="799" y="6204"/>
                    <a:pt x="593" y="4763"/>
                  </a:cubicBezTo>
                  <a:cubicBezTo>
                    <a:pt x="413" y="3296"/>
                    <a:pt x="1133" y="1031"/>
                    <a:pt x="1365" y="387"/>
                  </a:cubicBezTo>
                  <a:close/>
                  <a:moveTo>
                    <a:pt x="1211" y="1"/>
                  </a:moveTo>
                  <a:lnTo>
                    <a:pt x="1108" y="78"/>
                  </a:lnTo>
                  <a:cubicBezTo>
                    <a:pt x="1056" y="181"/>
                    <a:pt x="1" y="3012"/>
                    <a:pt x="258" y="4788"/>
                  </a:cubicBezTo>
                  <a:cubicBezTo>
                    <a:pt x="516" y="6564"/>
                    <a:pt x="3681" y="10708"/>
                    <a:pt x="3810" y="10863"/>
                  </a:cubicBezTo>
                  <a:cubicBezTo>
                    <a:pt x="3862" y="10888"/>
                    <a:pt x="3887" y="10940"/>
                    <a:pt x="3939" y="10940"/>
                  </a:cubicBezTo>
                  <a:cubicBezTo>
                    <a:pt x="4042" y="10888"/>
                    <a:pt x="4068" y="10863"/>
                    <a:pt x="4068" y="10837"/>
                  </a:cubicBezTo>
                  <a:cubicBezTo>
                    <a:pt x="4145" y="10708"/>
                    <a:pt x="5252" y="7903"/>
                    <a:pt x="4685" y="4660"/>
                  </a:cubicBezTo>
                  <a:cubicBezTo>
                    <a:pt x="4325" y="2652"/>
                    <a:pt x="3115" y="953"/>
                    <a:pt x="13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7"/>
            <p:cNvSpPr/>
            <p:nvPr/>
          </p:nvSpPr>
          <p:spPr>
            <a:xfrm>
              <a:off x="5525286" y="1957183"/>
              <a:ext cx="17726" cy="72772"/>
            </a:xfrm>
            <a:custGeom>
              <a:rect b="b" l="l" r="r" t="t"/>
              <a:pathLst>
                <a:path extrusionOk="0" h="5920" w="1442">
                  <a:moveTo>
                    <a:pt x="155" y="0"/>
                  </a:moveTo>
                  <a:cubicBezTo>
                    <a:pt x="52" y="26"/>
                    <a:pt x="0" y="77"/>
                    <a:pt x="26" y="180"/>
                  </a:cubicBezTo>
                  <a:lnTo>
                    <a:pt x="1081" y="5791"/>
                  </a:lnTo>
                  <a:cubicBezTo>
                    <a:pt x="1107" y="5843"/>
                    <a:pt x="1184" y="5920"/>
                    <a:pt x="1236" y="5920"/>
                  </a:cubicBezTo>
                  <a:cubicBezTo>
                    <a:pt x="1365" y="5868"/>
                    <a:pt x="1442" y="5791"/>
                    <a:pt x="1416" y="5714"/>
                  </a:cubicBezTo>
                  <a:lnTo>
                    <a:pt x="335" y="129"/>
                  </a:lnTo>
                  <a:cubicBezTo>
                    <a:pt x="309" y="26"/>
                    <a:pt x="232" y="0"/>
                    <a:pt x="1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2" name="Google Shape;1142;p117"/>
          <p:cNvPicPr preferRelativeResize="0"/>
          <p:nvPr/>
        </p:nvPicPr>
        <p:blipFill rotWithShape="1">
          <a:blip r:embed="rId3">
            <a:alphaModFix/>
          </a:blip>
          <a:srcRect b="0" l="0" r="0" t="8825"/>
          <a:stretch/>
        </p:blipFill>
        <p:spPr>
          <a:xfrm>
            <a:off x="7767350" y="3669275"/>
            <a:ext cx="1318325" cy="1048650"/>
          </a:xfrm>
          <a:prstGeom prst="rect">
            <a:avLst/>
          </a:prstGeom>
          <a:noFill/>
          <a:ln>
            <a:noFill/>
          </a:ln>
        </p:spPr>
      </p:pic>
      <p:sp>
        <p:nvSpPr>
          <p:cNvPr id="1143" name="Google Shape;1143;p117"/>
          <p:cNvSpPr txBox="1"/>
          <p:nvPr>
            <p:ph idx="2" type="subTitle"/>
          </p:nvPr>
        </p:nvSpPr>
        <p:spPr>
          <a:xfrm>
            <a:off x="1865375" y="1778475"/>
            <a:ext cx="6621000" cy="125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4"/>
              </a:rPr>
              <a:t>Statistika Dasar - Jimy</a:t>
            </a:r>
            <a:endParaRPr/>
          </a:p>
          <a:p>
            <a:pPr indent="-342900" lvl="0" marL="457200" rtl="0" algn="l">
              <a:spcBef>
                <a:spcPts val="0"/>
              </a:spcBef>
              <a:spcAft>
                <a:spcPts val="0"/>
              </a:spcAft>
              <a:buSzPts val="1800"/>
              <a:buChar char="●"/>
            </a:pPr>
            <a:r>
              <a:rPr lang="en" u="sng">
                <a:solidFill>
                  <a:schemeClr val="hlink"/>
                </a:solidFill>
                <a:hlinkClick r:id="rId5"/>
              </a:rPr>
              <a:t>Statistik Deskriptif: Pembahasan Lengkap dan Contoh</a:t>
            </a:r>
            <a:endParaRPr/>
          </a:p>
          <a:p>
            <a:pPr indent="-342900" lvl="0" marL="457200" rtl="0" algn="l">
              <a:spcBef>
                <a:spcPts val="0"/>
              </a:spcBef>
              <a:spcAft>
                <a:spcPts val="0"/>
              </a:spcAft>
              <a:buSzPts val="1800"/>
              <a:buChar char="●"/>
            </a:pPr>
            <a:r>
              <a:rPr lang="en" u="sng">
                <a:solidFill>
                  <a:schemeClr val="hlink"/>
                </a:solidFill>
                <a:hlinkClick r:id="rId6"/>
              </a:rPr>
              <a:t>Varian dan Standar Deviasi (Simpangan Baku)</a:t>
            </a:r>
            <a:endParaRPr/>
          </a:p>
          <a:p>
            <a:pPr indent="-342900" lvl="0" marL="457200" rtl="0" algn="l">
              <a:spcBef>
                <a:spcPts val="0"/>
              </a:spcBef>
              <a:spcAft>
                <a:spcPts val="0"/>
              </a:spcAft>
              <a:buSzPts val="1800"/>
              <a:buChar char="●"/>
            </a:pPr>
            <a:r>
              <a:rPr lang="en" u="sng">
                <a:solidFill>
                  <a:schemeClr val="dk1"/>
                </a:solidFill>
                <a:hlinkClick r:id="rId7">
                  <a:extLst>
                    <a:ext uri="{A12FA001-AC4F-418D-AE19-62706E023703}">
                      <ahyp:hlinkClr val="tx"/>
                    </a:ext>
                  </a:extLst>
                </a:hlinkClick>
              </a:rPr>
              <a:t>04_Statistics_with_R.pdf</a:t>
            </a:r>
            <a:endParaRPr/>
          </a:p>
        </p:txBody>
      </p:sp>
      <p:sp>
        <p:nvSpPr>
          <p:cNvPr id="1144" name="Google Shape;1144;p117"/>
          <p:cNvSpPr txBox="1"/>
          <p:nvPr>
            <p:ph idx="8" type="subTitle"/>
          </p:nvPr>
        </p:nvSpPr>
        <p:spPr>
          <a:xfrm>
            <a:off x="1560575" y="3605300"/>
            <a:ext cx="6138900" cy="133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8"/>
              </a:rPr>
              <a:t>Finding patterns in deaths in Game of Thrones using Machine Learning</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18"/>
          <p:cNvSpPr txBox="1"/>
          <p:nvPr>
            <p:ph type="title"/>
          </p:nvPr>
        </p:nvSpPr>
        <p:spPr>
          <a:xfrm>
            <a:off x="617575" y="354900"/>
            <a:ext cx="781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Referensi</a:t>
            </a:r>
            <a:endParaRPr/>
          </a:p>
        </p:txBody>
      </p:sp>
      <p:pic>
        <p:nvPicPr>
          <p:cNvPr id="1150" name="Google Shape;1150;p118"/>
          <p:cNvPicPr preferRelativeResize="0"/>
          <p:nvPr/>
        </p:nvPicPr>
        <p:blipFill>
          <a:blip r:embed="rId3">
            <a:alphaModFix/>
          </a:blip>
          <a:stretch>
            <a:fillRect/>
          </a:stretch>
        </p:blipFill>
        <p:spPr>
          <a:xfrm>
            <a:off x="152400" y="1080000"/>
            <a:ext cx="4162425" cy="1590675"/>
          </a:xfrm>
          <a:prstGeom prst="rect">
            <a:avLst/>
          </a:prstGeom>
          <a:noFill/>
          <a:ln>
            <a:noFill/>
          </a:ln>
        </p:spPr>
      </p:pic>
      <p:pic>
        <p:nvPicPr>
          <p:cNvPr id="1151" name="Google Shape;1151;p118"/>
          <p:cNvPicPr preferRelativeResize="0"/>
          <p:nvPr/>
        </p:nvPicPr>
        <p:blipFill>
          <a:blip r:embed="rId4">
            <a:alphaModFix/>
          </a:blip>
          <a:stretch>
            <a:fillRect/>
          </a:stretch>
        </p:blipFill>
        <p:spPr>
          <a:xfrm>
            <a:off x="2753300" y="2951375"/>
            <a:ext cx="2971800" cy="1038225"/>
          </a:xfrm>
          <a:prstGeom prst="rect">
            <a:avLst/>
          </a:prstGeom>
          <a:noFill/>
          <a:ln>
            <a:noFill/>
          </a:ln>
        </p:spPr>
      </p:pic>
      <p:pic>
        <p:nvPicPr>
          <p:cNvPr id="1152" name="Google Shape;1152;p118"/>
          <p:cNvPicPr preferRelativeResize="0"/>
          <p:nvPr/>
        </p:nvPicPr>
        <p:blipFill>
          <a:blip r:embed="rId5">
            <a:alphaModFix/>
          </a:blip>
          <a:stretch>
            <a:fillRect/>
          </a:stretch>
        </p:blipFill>
        <p:spPr>
          <a:xfrm>
            <a:off x="5238625" y="1195875"/>
            <a:ext cx="2540775" cy="9669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p119"/>
          <p:cNvSpPr txBox="1"/>
          <p:nvPr>
            <p:ph type="title"/>
          </p:nvPr>
        </p:nvSpPr>
        <p:spPr>
          <a:xfrm>
            <a:off x="4648025" y="1552575"/>
            <a:ext cx="4347600" cy="8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158" name="Google Shape;1158;p119"/>
          <p:cNvSpPr txBox="1"/>
          <p:nvPr>
            <p:ph idx="1" type="subTitle"/>
          </p:nvPr>
        </p:nvSpPr>
        <p:spPr>
          <a:xfrm>
            <a:off x="4648025" y="2425875"/>
            <a:ext cx="3157500" cy="9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 you have any questions?</a:t>
            </a:r>
            <a:endParaRPr/>
          </a:p>
          <a:p>
            <a:pPr indent="0" lvl="0" marL="0" rtl="0" algn="l">
              <a:spcBef>
                <a:spcPts val="0"/>
              </a:spcBef>
              <a:spcAft>
                <a:spcPts val="0"/>
              </a:spcAft>
              <a:buNone/>
            </a:pPr>
            <a:r>
              <a:rPr lang="en"/>
              <a:t>Email us at:</a:t>
            </a:r>
            <a:endParaRPr/>
          </a:p>
          <a:p>
            <a:pPr indent="0" lvl="0" marL="0" rtl="0" algn="l">
              <a:spcBef>
                <a:spcPts val="0"/>
              </a:spcBef>
              <a:spcAft>
                <a:spcPts val="0"/>
              </a:spcAft>
              <a:buNone/>
            </a:pPr>
            <a:r>
              <a:rPr lang="en"/>
              <a:t>17523137@students.uii.ac.id</a:t>
            </a:r>
            <a:endParaRPr/>
          </a:p>
          <a:p>
            <a:pPr indent="0" lvl="0" marL="0" rtl="0" algn="l">
              <a:spcBef>
                <a:spcPts val="0"/>
              </a:spcBef>
              <a:spcAft>
                <a:spcPts val="0"/>
              </a:spcAft>
              <a:buNone/>
            </a:pPr>
            <a:r>
              <a:rPr lang="en"/>
              <a:t>17523142@students.uii.ac.id</a:t>
            </a:r>
            <a:endParaRPr/>
          </a:p>
          <a:p>
            <a:pPr indent="0" lvl="0" marL="0" rtl="0" algn="l">
              <a:spcBef>
                <a:spcPts val="0"/>
              </a:spcBef>
              <a:spcAft>
                <a:spcPts val="0"/>
              </a:spcAft>
              <a:buNone/>
            </a:pPr>
            <a:r>
              <a:t/>
            </a:r>
            <a:endParaRPr/>
          </a:p>
        </p:txBody>
      </p:sp>
      <p:sp>
        <p:nvSpPr>
          <p:cNvPr id="1159" name="Google Shape;1159;p119"/>
          <p:cNvSpPr/>
          <p:nvPr/>
        </p:nvSpPr>
        <p:spPr>
          <a:xfrm>
            <a:off x="4733534" y="3984036"/>
            <a:ext cx="345674" cy="346056"/>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0" name="Google Shape;1160;p119"/>
          <p:cNvGrpSpPr/>
          <p:nvPr/>
        </p:nvGrpSpPr>
        <p:grpSpPr>
          <a:xfrm>
            <a:off x="5183006" y="3984036"/>
            <a:ext cx="346056" cy="345674"/>
            <a:chOff x="3303268" y="3817349"/>
            <a:chExt cx="346056" cy="345674"/>
          </a:xfrm>
        </p:grpSpPr>
        <p:sp>
          <p:nvSpPr>
            <p:cNvPr id="1161" name="Google Shape;1161;p11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1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119"/>
          <p:cNvGrpSpPr/>
          <p:nvPr/>
        </p:nvGrpSpPr>
        <p:grpSpPr>
          <a:xfrm>
            <a:off x="5632095" y="3984036"/>
            <a:ext cx="346056" cy="345674"/>
            <a:chOff x="3752358" y="3817349"/>
            <a:chExt cx="346056" cy="345674"/>
          </a:xfrm>
        </p:grpSpPr>
        <p:sp>
          <p:nvSpPr>
            <p:cNvPr id="1166" name="Google Shape;1166;p11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1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1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119"/>
          <p:cNvGrpSpPr/>
          <p:nvPr/>
        </p:nvGrpSpPr>
        <p:grpSpPr>
          <a:xfrm>
            <a:off x="6081185" y="3984036"/>
            <a:ext cx="346024" cy="345674"/>
            <a:chOff x="4201447" y="3817349"/>
            <a:chExt cx="346024" cy="345674"/>
          </a:xfrm>
        </p:grpSpPr>
        <p:sp>
          <p:nvSpPr>
            <p:cNvPr id="1171" name="Google Shape;1171;p11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3" name="Google Shape;1173;p119"/>
          <p:cNvSpPr txBox="1"/>
          <p:nvPr>
            <p:ph idx="2" type="subTitle"/>
          </p:nvPr>
        </p:nvSpPr>
        <p:spPr>
          <a:xfrm>
            <a:off x="4648025" y="4419613"/>
            <a:ext cx="3157500" cy="26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00"/>
              <a:t>Please keep this slide for attribution.</a:t>
            </a:r>
            <a:endParaRPr b="1" sz="10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1836375" y="375050"/>
            <a:ext cx="42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a:t>
            </a:r>
            <a:endParaRPr/>
          </a:p>
        </p:txBody>
      </p:sp>
      <p:sp>
        <p:nvSpPr>
          <p:cNvPr id="367" name="Google Shape;367;p39"/>
          <p:cNvSpPr txBox="1"/>
          <p:nvPr>
            <p:ph idx="1" type="body"/>
          </p:nvPr>
        </p:nvSpPr>
        <p:spPr>
          <a:xfrm>
            <a:off x="4123225" y="1228975"/>
            <a:ext cx="4767300" cy="376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Set yang digunakan adalah Data Set battles.csv yang berisi informasi terkait pertempuran yang terjadi pada seri novel Game of Thrones.</a:t>
            </a:r>
            <a:endParaRPr/>
          </a:p>
          <a:p>
            <a:pPr indent="-342900" lvl="0" marL="457200" rtl="0" algn="l">
              <a:spcBef>
                <a:spcPts val="1600"/>
              </a:spcBef>
              <a:spcAft>
                <a:spcPts val="1600"/>
              </a:spcAft>
              <a:buSzPts val="1800"/>
              <a:buChar char="●"/>
            </a:pPr>
            <a:r>
              <a:rPr lang="en"/>
              <a:t>Data Set battles.csv dapat diunduh di </a:t>
            </a:r>
            <a:r>
              <a:rPr lang="en" u="sng">
                <a:solidFill>
                  <a:srgbClr val="1155CC"/>
                </a:solidFill>
                <a:latin typeface="Droid Serif"/>
                <a:ea typeface="Droid Serif"/>
                <a:cs typeface="Droid Serif"/>
                <a:sym typeface="Droid Serif"/>
                <a:hlinkClick r:id="rId3">
                  <a:extLst>
                    <a:ext uri="{A12FA001-AC4F-418D-AE19-62706E023703}">
                      <ahyp:hlinkClr val="tx"/>
                    </a:ext>
                  </a:extLst>
                </a:hlinkClick>
              </a:rPr>
              <a:t>https://www.kaggle.com/mylesoneill/game-of-thrones</a:t>
            </a:r>
            <a:endParaRPr sz="2500"/>
          </a:p>
        </p:txBody>
      </p:sp>
      <p:pic>
        <p:nvPicPr>
          <p:cNvPr id="368" name="Google Shape;368;p39"/>
          <p:cNvPicPr preferRelativeResize="0"/>
          <p:nvPr/>
        </p:nvPicPr>
        <p:blipFill>
          <a:blip r:embed="rId4">
            <a:alphaModFix/>
          </a:blip>
          <a:stretch>
            <a:fillRect/>
          </a:stretch>
        </p:blipFill>
        <p:spPr>
          <a:xfrm>
            <a:off x="456150" y="1485225"/>
            <a:ext cx="2969850" cy="2578976"/>
          </a:xfrm>
          <a:prstGeom prst="rect">
            <a:avLst/>
          </a:prstGeom>
          <a:noFill/>
          <a:ln>
            <a:noFill/>
          </a:ln>
        </p:spPr>
      </p:pic>
      <p:pic>
        <p:nvPicPr>
          <p:cNvPr id="369" name="Google Shape;369;p39"/>
          <p:cNvPicPr preferRelativeResize="0"/>
          <p:nvPr/>
        </p:nvPicPr>
        <p:blipFill>
          <a:blip r:embed="rId5">
            <a:alphaModFix/>
          </a:blip>
          <a:stretch>
            <a:fillRect/>
          </a:stretch>
        </p:blipFill>
        <p:spPr>
          <a:xfrm>
            <a:off x="379950" y="4549300"/>
            <a:ext cx="1897315" cy="2940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Lives Matter by Slidesgo ">
  <a:themeElements>
    <a:clrScheme name="Simple Light">
      <a:dk1>
        <a:srgbClr val="20282C"/>
      </a:dk1>
      <a:lt1>
        <a:srgbClr val="FFFFFF"/>
      </a:lt1>
      <a:dk2>
        <a:srgbClr val="313C42"/>
      </a:dk2>
      <a:lt2>
        <a:srgbClr val="F3DA03"/>
      </a:lt2>
      <a:accent1>
        <a:srgbClr val="F3DA03"/>
      </a:accent1>
      <a:accent2>
        <a:srgbClr val="313C42"/>
      </a:accent2>
      <a:accent3>
        <a:srgbClr val="F3DA03"/>
      </a:accent3>
      <a:accent4>
        <a:srgbClr val="F3DA03"/>
      </a:accent4>
      <a:accent5>
        <a:srgbClr val="20282C"/>
      </a:accent5>
      <a:accent6>
        <a:srgbClr val="20282C"/>
      </a:accent6>
      <a:hlink>
        <a:srgbClr val="2028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