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  <p:embeddedFont>
      <p:font typeface="Overpass Mono Medium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24" Type="http://schemas.openxmlformats.org/officeDocument/2006/relationships/font" Target="fonts/OverpassMonoMedium-bold.fntdata"/><Relationship Id="rId12" Type="http://schemas.openxmlformats.org/officeDocument/2006/relationships/slide" Target="slides/slide8.xml"/><Relationship Id="rId23" Type="http://schemas.openxmlformats.org/officeDocument/2006/relationships/font" Target="fonts/OverpassMon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CondensedExtraBold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OverpassMono-regular.fntdata"/><Relationship Id="rId16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076d69f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076d69f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28f419a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28f419a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28f419a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28f419a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33c034a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33c034a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33c034a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33c034a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635de65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635de65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ViewBinding Fragments Step By Step! ”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#???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buildFeatures {}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772225" y="2495375"/>
            <a:ext cx="3330600" cy="8313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buildFeatures</a:t>
            </a: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viewBinding </a:t>
            </a:r>
            <a:r>
              <a:rPr i="1" lang="en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i="1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1772225" y="3262450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5707" l="0" r="0" t="7546"/>
          <a:stretch/>
        </p:blipFill>
        <p:spPr>
          <a:xfrm>
            <a:off x="1735425" y="1548150"/>
            <a:ext cx="4895199" cy="77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7"/>
          <p:cNvCxnSpPr>
            <a:stCxn id="357" idx="1"/>
            <a:endCxn id="355" idx="1"/>
          </p:cNvCxnSpPr>
          <p:nvPr/>
        </p:nvCxnSpPr>
        <p:spPr>
          <a:xfrm>
            <a:off x="1735425" y="1935188"/>
            <a:ext cx="36900" cy="975900"/>
          </a:xfrm>
          <a:prstGeom prst="curvedConnector3">
            <a:avLst>
              <a:gd fmla="val -6453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7"/>
          <p:cNvSpPr txBox="1"/>
          <p:nvPr/>
        </p:nvSpPr>
        <p:spPr>
          <a:xfrm>
            <a:off x="1762025" y="3432400"/>
            <a:ext cx="4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Aktivera </a:t>
            </a:r>
            <a:r>
              <a:rPr i="1" lang="en">
                <a:solidFill>
                  <a:srgbClr val="D55FDE"/>
                </a:solidFill>
                <a:latin typeface="Anaheim"/>
                <a:ea typeface="Anaheim"/>
                <a:cs typeface="Anaheim"/>
                <a:sym typeface="Anaheim"/>
              </a:rPr>
              <a:t>viewBinding</a:t>
            </a:r>
            <a:r>
              <a:rPr i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för att få igång den i ditt projekt!</a:t>
            </a:r>
            <a:endParaRPr i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ViewBinding Initialization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979200" y="1201825"/>
            <a:ext cx="7185600" cy="10929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FirstFragment 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var 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_binding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FragmentFirstBinding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 = </a:t>
            </a:r>
            <a:r>
              <a:rPr i="1"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  </a:t>
            </a:r>
            <a:r>
              <a:rPr i="1" lang="en" sz="12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Can be NULL</a:t>
            </a:r>
            <a:endParaRPr i="1" sz="12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private val 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i="1" lang="en" sz="12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_binding</a:t>
            </a:r>
            <a:r>
              <a:rPr lang="en" sz="12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!!              </a:t>
            </a:r>
            <a:r>
              <a:rPr i="1" lang="en" sz="12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Getter ??</a:t>
            </a:r>
            <a:endParaRPr i="1" sz="12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987950" y="2332400"/>
            <a:ext cx="58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 = null betyder att den får lov att vara null eller något värde!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!! innebär att vi VET att den aldrig kommer bli NULL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Binding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1182600" y="1019775"/>
            <a:ext cx="6778800" cy="25860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inflater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ViewGroup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?,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// Setup ViewBinding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_binding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FragmentFirstBinding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layoutInflater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 =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endParaRPr sz="1100">
              <a:solidFill>
                <a:srgbClr val="EF596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fbaCloseFragment =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fbaCloseFragment</a:t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9FF4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endParaRPr sz="1100">
              <a:solidFill>
                <a:srgbClr val="BBBBBB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1182600" y="360577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‘Binding’ ser lite annorlunda ut här - men vi känner igen oss ändå!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>
            <a:off x="-251152" y="4381821"/>
            <a:ext cx="663000" cy="25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-404503" y="4795897"/>
            <a:ext cx="663000" cy="2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>
            <a:off x="8678355" y="4538799"/>
            <a:ext cx="681600" cy="28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8056451" y="4267576"/>
            <a:ext cx="4239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8056451" y="4745080"/>
            <a:ext cx="423900" cy="1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8580321" y="4930032"/>
            <a:ext cx="423900" cy="1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8372753" y="4365465"/>
            <a:ext cx="681600" cy="28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 txBox="1"/>
          <p:nvPr>
            <p:ph idx="4294967295" type="title"/>
          </p:nvPr>
        </p:nvSpPr>
        <p:spPr>
          <a:xfrm>
            <a:off x="2844150" y="205500"/>
            <a:ext cx="345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LifeCycle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1638750" y="1201825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1182600" y="1019775"/>
            <a:ext cx="6778800" cy="1031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onDestroyView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onDestroyView</a:t>
            </a: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E8BA36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F596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_binding </a:t>
            </a:r>
            <a:r>
              <a:rPr lang="en" sz="1100">
                <a:solidFill>
                  <a:srgbClr val="BBBBB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D55FDE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D55FDE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1182600" y="2051175"/>
            <a:ext cx="58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Detta steg är frivilligt - men försäkrar på att vi nollställer värdet om vy’n hade förstörts!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0" name="Google Shape;420;p3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