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naheim"/>
      <p:regular r:id="rId13"/>
    </p:embeddedFont>
    <p:embeddedFont>
      <p:font typeface="Barlow Condensed ExtraBold"/>
      <p:bold r:id="rId14"/>
      <p:boldItalic r:id="rId15"/>
    </p:embeddedFont>
    <p:embeddedFont>
      <p:font typeface="Overpass Mono"/>
      <p:regular r:id="rId16"/>
      <p:bold r:id="rId17"/>
    </p:embeddedFont>
    <p:embeddedFont>
      <p:font typeface="Barlow"/>
      <p:regular r:id="rId18"/>
      <p:bold r:id="rId19"/>
      <p:italic r:id="rId20"/>
      <p:boldItalic r:id="rId21"/>
    </p:embeddedFont>
    <p:embeddedFont>
      <p:font typeface="Overpass Mono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7.xml"/><Relationship Id="rId22" Type="http://schemas.openxmlformats.org/officeDocument/2006/relationships/font" Target="fonts/OverpassMonoMedium-regular.fntdata"/><Relationship Id="rId10" Type="http://schemas.openxmlformats.org/officeDocument/2006/relationships/slide" Target="slides/slide6.xml"/><Relationship Id="rId21" Type="http://schemas.openxmlformats.org/officeDocument/2006/relationships/font" Target="fonts/Barlow-boldItalic.fntdata"/><Relationship Id="rId13" Type="http://schemas.openxmlformats.org/officeDocument/2006/relationships/font" Target="fonts/Anaheim-regular.fntdata"/><Relationship Id="rId12" Type="http://schemas.openxmlformats.org/officeDocument/2006/relationships/slide" Target="slides/slide8.xml"/><Relationship Id="rId23" Type="http://schemas.openxmlformats.org/officeDocument/2006/relationships/font" Target="fonts/OverpassMon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Italic.fntdata"/><Relationship Id="rId14" Type="http://schemas.openxmlformats.org/officeDocument/2006/relationships/font" Target="fonts/BarlowCondensedExtraBold-bold.fntdata"/><Relationship Id="rId17" Type="http://schemas.openxmlformats.org/officeDocument/2006/relationships/font" Target="fonts/OverpassMono-bold.fntdata"/><Relationship Id="rId16" Type="http://schemas.openxmlformats.org/officeDocument/2006/relationships/font" Target="fonts/OverpassMono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.fntdata"/><Relationship Id="rId6" Type="http://schemas.openxmlformats.org/officeDocument/2006/relationships/slide" Target="slides/slide2.xml"/><Relationship Id="rId18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28f419a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28f419a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28f419a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28f419a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33c034a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33c034a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33c034a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33c034a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ViewBinding Step By Step!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#???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buildFeatures {}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772225" y="2495375"/>
            <a:ext cx="3330600" cy="8313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buildFeatures</a:t>
            </a: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viewBinding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772225" y="3262450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5707" l="0" r="0" t="7546"/>
          <a:stretch/>
        </p:blipFill>
        <p:spPr>
          <a:xfrm>
            <a:off x="1735425" y="1548150"/>
            <a:ext cx="4895199" cy="77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7"/>
          <p:cNvCxnSpPr>
            <a:stCxn id="357" idx="1"/>
            <a:endCxn id="355" idx="1"/>
          </p:cNvCxnSpPr>
          <p:nvPr/>
        </p:nvCxnSpPr>
        <p:spPr>
          <a:xfrm>
            <a:off x="1735425" y="1935188"/>
            <a:ext cx="36900" cy="975900"/>
          </a:xfrm>
          <a:prstGeom prst="curvedConnector3">
            <a:avLst>
              <a:gd fmla="val -6453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7"/>
          <p:cNvSpPr txBox="1"/>
          <p:nvPr/>
        </p:nvSpPr>
        <p:spPr>
          <a:xfrm>
            <a:off x="1762025" y="3432400"/>
            <a:ext cx="4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Aktivera </a:t>
            </a:r>
            <a:r>
              <a:rPr i="1" lang="en">
                <a:solidFill>
                  <a:srgbClr val="D55FDE"/>
                </a:solidFill>
                <a:latin typeface="Anaheim"/>
                <a:ea typeface="Anaheim"/>
                <a:cs typeface="Anaheim"/>
                <a:sym typeface="Anaheim"/>
              </a:rPr>
              <a:t>viewBinding</a:t>
            </a: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för att få igång den i ditt projekt!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ViewBinding Initialization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1594074" y="1271100"/>
            <a:ext cx="5866500" cy="22626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ViewBinding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lateinit var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ActivityMainBinding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Set ViewBinding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ActivityMainBinding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9" name="Google Shape;379;p29"/>
          <p:cNvCxnSpPr/>
          <p:nvPr/>
        </p:nvCxnSpPr>
        <p:spPr>
          <a:xfrm>
            <a:off x="865725" y="1975925"/>
            <a:ext cx="9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9"/>
          <p:cNvCxnSpPr/>
          <p:nvPr/>
        </p:nvCxnSpPr>
        <p:spPr>
          <a:xfrm>
            <a:off x="1170900" y="2973675"/>
            <a:ext cx="9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9"/>
          <p:cNvCxnSpPr/>
          <p:nvPr/>
        </p:nvCxnSpPr>
        <p:spPr>
          <a:xfrm>
            <a:off x="1170900" y="3126075"/>
            <a:ext cx="9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Binding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1594074" y="1271100"/>
            <a:ext cx="5866500" cy="1985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ID's</a:t>
            </a:r>
            <a:endParaRPr i="1" sz="13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btnDisplayToast = 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btnDisplayToast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btnCounterValueAdd = 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btnCounterValueAdd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tvCounterValue = 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tvCounterValue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tvCounterValue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setOnClickListener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3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btnDisplayToast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setOnClickListener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3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btnCounterValueAdd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setOnClickListener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i="1" sz="13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1629625" y="3330550"/>
            <a:ext cx="583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binding.</a:t>
            </a:r>
            <a:r>
              <a:rPr lang="en">
                <a:solidFill>
                  <a:srgbClr val="E5C07B"/>
                </a:solidFill>
                <a:latin typeface="Anaheim"/>
                <a:ea typeface="Anaheim"/>
                <a:cs typeface="Anaheim"/>
                <a:sym typeface="Anaheim"/>
              </a:rPr>
              <a:t>YourIdNameHere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← Så här kommer du åt dina ID’n!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Här har vi definierat våra ID’n i variabler, så vi slipper skriver: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EF596F"/>
                </a:solidFill>
                <a:latin typeface="Overpass Mono"/>
                <a:ea typeface="Overpass Mono"/>
                <a:cs typeface="Overpass Mono"/>
                <a:sym typeface="Overpass Mono"/>
              </a:rPr>
              <a:t>binding.btnDisplayToast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r>
              <a:rPr lang="en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setOnClickListener</a:t>
            </a:r>
            <a:r>
              <a:rPr lang="en">
                <a:solidFill>
                  <a:srgbClr val="E5C07B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{}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 sparar på kod!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07" name="Google Shape;407;p32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