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embeddedFontLst>
    <p:embeddedFont>
      <p:font typeface="Anaheim"/>
      <p:regular r:id="rId17"/>
    </p:embeddedFont>
    <p:embeddedFont>
      <p:font typeface="Barlow Condensed ExtraBold"/>
      <p:bold r:id="rId18"/>
      <p:boldItalic r:id="rId19"/>
    </p:embeddedFont>
    <p:embeddedFont>
      <p:font typeface="Overpass Mono"/>
      <p:regular r:id="rId20"/>
      <p:bold r:id="rId21"/>
    </p:embeddedFont>
    <p:embeddedFont>
      <p:font typeface="Barlow"/>
      <p:regular r:id="rId22"/>
      <p:bold r:id="rId23"/>
      <p:italic r:id="rId24"/>
      <p:boldItalic r:id="rId25"/>
    </p:embeddedFont>
    <p:embeddedFont>
      <p:font typeface="Overpass Mono Medium"/>
      <p:regular r:id="rId26"/>
      <p:bold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verpassMono-regular.fntdata"/><Relationship Id="rId22" Type="http://schemas.openxmlformats.org/officeDocument/2006/relationships/font" Target="fonts/Barlow-regular.fntdata"/><Relationship Id="rId21" Type="http://schemas.openxmlformats.org/officeDocument/2006/relationships/font" Target="fonts/OverpassMono-bold.fntdata"/><Relationship Id="rId24" Type="http://schemas.openxmlformats.org/officeDocument/2006/relationships/font" Target="fonts/Barlow-italic.fntdata"/><Relationship Id="rId23" Type="http://schemas.openxmlformats.org/officeDocument/2006/relationships/font" Target="fonts/Barlow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OverpassMonoMedium-regular.fntdata"/><Relationship Id="rId25" Type="http://schemas.openxmlformats.org/officeDocument/2006/relationships/font" Target="fonts/Barlow-boldItalic.fntdata"/><Relationship Id="rId27" Type="http://schemas.openxmlformats.org/officeDocument/2006/relationships/font" Target="fonts/OverpassMonoMedium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Anaheim-regular.fntdata"/><Relationship Id="rId16" Type="http://schemas.openxmlformats.org/officeDocument/2006/relationships/slide" Target="slides/slide12.xml"/><Relationship Id="rId19" Type="http://schemas.openxmlformats.org/officeDocument/2006/relationships/font" Target="fonts/BarlowCondensedExtraBold-boldItalic.fntdata"/><Relationship Id="rId18" Type="http://schemas.openxmlformats.org/officeDocument/2006/relationships/font" Target="fonts/BarlowCondensedExtraBold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2128f419a2d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2128f419a2d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2128f419a2d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2128f419a2d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142b6052efb_0_1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142b6052efb_0_1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1bb3434e5fb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1bb3434e5fb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1c076d69f4a_0_2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1c076d69f4a_0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2128f419a2d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2128f419a2d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2128f419a2d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2128f419a2d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2128f419a2d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2128f419a2d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2128f419a2d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2128f419a2d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2128f419a2d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2128f419a2d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2128f419a2d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2128f419a2d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7362284" y="1723643"/>
            <a:ext cx="1781706" cy="3419867"/>
            <a:chOff x="7397009" y="1731193"/>
            <a:chExt cx="1781706" cy="3419867"/>
          </a:xfrm>
        </p:grpSpPr>
        <p:sp>
          <p:nvSpPr>
            <p:cNvPr id="10" name="Google Shape;10;p2"/>
            <p:cNvSpPr/>
            <p:nvPr/>
          </p:nvSpPr>
          <p:spPr>
            <a:xfrm>
              <a:off x="7858529" y="1731193"/>
              <a:ext cx="1320185" cy="132176"/>
            </a:xfrm>
            <a:custGeom>
              <a:rect b="b" l="l" r="r" t="t"/>
              <a:pathLst>
                <a:path extrusionOk="0" h="1930" w="19277">
                  <a:moveTo>
                    <a:pt x="1" y="1"/>
                  </a:moveTo>
                  <a:lnTo>
                    <a:pt x="1" y="1930"/>
                  </a:lnTo>
                  <a:lnTo>
                    <a:pt x="19277" y="1930"/>
                  </a:lnTo>
                  <a:lnTo>
                    <a:pt x="1927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7784360" y="1950550"/>
              <a:ext cx="865993" cy="132176"/>
            </a:xfrm>
            <a:custGeom>
              <a:rect b="b" l="l" r="r" t="t"/>
              <a:pathLst>
                <a:path extrusionOk="0" h="1930" w="12645">
                  <a:moveTo>
                    <a:pt x="0" y="1"/>
                  </a:moveTo>
                  <a:lnTo>
                    <a:pt x="0" y="1929"/>
                  </a:lnTo>
                  <a:lnTo>
                    <a:pt x="12645" y="1929"/>
                  </a:lnTo>
                  <a:lnTo>
                    <a:pt x="1264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8855808" y="1950550"/>
              <a:ext cx="322907" cy="132176"/>
            </a:xfrm>
            <a:custGeom>
              <a:rect b="b" l="l" r="r" t="t"/>
              <a:pathLst>
                <a:path extrusionOk="0" h="1930" w="4715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445651" y="2169086"/>
              <a:ext cx="733063" cy="132998"/>
            </a:xfrm>
            <a:custGeom>
              <a:rect b="b" l="l" r="r" t="t"/>
              <a:pathLst>
                <a:path extrusionOk="0" h="1942" w="10704">
                  <a:moveTo>
                    <a:pt x="0" y="0"/>
                  </a:moveTo>
                  <a:lnTo>
                    <a:pt x="0" y="1941"/>
                  </a:lnTo>
                  <a:lnTo>
                    <a:pt x="10704" y="1941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738356" y="2388443"/>
              <a:ext cx="440359" cy="132929"/>
            </a:xfrm>
            <a:custGeom>
              <a:rect b="b" l="l" r="r" t="t"/>
              <a:pathLst>
                <a:path extrusionOk="0" h="1941" w="643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990637" y="2388443"/>
              <a:ext cx="597737" cy="132929"/>
            </a:xfrm>
            <a:custGeom>
              <a:rect b="b" l="l" r="r" t="t"/>
              <a:pathLst>
                <a:path extrusionOk="0" h="1941" w="8728">
                  <a:moveTo>
                    <a:pt x="1" y="0"/>
                  </a:moveTo>
                  <a:lnTo>
                    <a:pt x="1" y="1941"/>
                  </a:lnTo>
                  <a:lnTo>
                    <a:pt x="8728" y="1941"/>
                  </a:lnTo>
                  <a:lnTo>
                    <a:pt x="8728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683208" y="2607801"/>
              <a:ext cx="1495507" cy="132108"/>
            </a:xfrm>
            <a:custGeom>
              <a:rect b="b" l="l" r="r" t="t"/>
              <a:pathLst>
                <a:path extrusionOk="0" h="1929" w="21837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298888" y="2827090"/>
              <a:ext cx="879827" cy="132176"/>
            </a:xfrm>
            <a:custGeom>
              <a:rect b="b" l="l" r="r" t="t"/>
              <a:pathLst>
                <a:path extrusionOk="0" h="1930" w="12847">
                  <a:moveTo>
                    <a:pt x="0" y="1"/>
                  </a:moveTo>
                  <a:lnTo>
                    <a:pt x="0" y="1930"/>
                  </a:lnTo>
                  <a:lnTo>
                    <a:pt x="12847" y="1930"/>
                  </a:lnTo>
                  <a:lnTo>
                    <a:pt x="1284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855808" y="3046447"/>
              <a:ext cx="322907" cy="132176"/>
            </a:xfrm>
            <a:custGeom>
              <a:rect b="b" l="l" r="r" t="t"/>
              <a:pathLst>
                <a:path extrusionOk="0" h="1930" w="4715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7784360" y="2169086"/>
              <a:ext cx="499050" cy="132998"/>
            </a:xfrm>
            <a:custGeom>
              <a:rect b="b" l="l" r="r" t="t"/>
              <a:pathLst>
                <a:path extrusionOk="0" h="1942" w="7287">
                  <a:moveTo>
                    <a:pt x="0" y="0"/>
                  </a:moveTo>
                  <a:lnTo>
                    <a:pt x="0" y="1941"/>
                  </a:lnTo>
                  <a:lnTo>
                    <a:pt x="7287" y="1941"/>
                  </a:lnTo>
                  <a:lnTo>
                    <a:pt x="72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020017" y="4142344"/>
              <a:ext cx="322975" cy="132176"/>
            </a:xfrm>
            <a:custGeom>
              <a:rect b="b" l="l" r="r" t="t"/>
              <a:pathLst>
                <a:path extrusionOk="0" h="1930" w="4716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7521789" y="4142344"/>
              <a:ext cx="322153" cy="132176"/>
            </a:xfrm>
            <a:custGeom>
              <a:rect b="b" l="l" r="r" t="t"/>
              <a:pathLst>
                <a:path extrusionOk="0" h="1930" w="4704">
                  <a:moveTo>
                    <a:pt x="0" y="1"/>
                  </a:moveTo>
                  <a:lnTo>
                    <a:pt x="0" y="1929"/>
                  </a:lnTo>
                  <a:lnTo>
                    <a:pt x="4703" y="1929"/>
                  </a:lnTo>
                  <a:lnTo>
                    <a:pt x="47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152056" y="3264983"/>
              <a:ext cx="1026659" cy="132998"/>
            </a:xfrm>
            <a:custGeom>
              <a:rect b="b" l="l" r="r" t="t"/>
              <a:pathLst>
                <a:path extrusionOk="0" h="1942" w="14991">
                  <a:moveTo>
                    <a:pt x="1" y="0"/>
                  </a:moveTo>
                  <a:lnTo>
                    <a:pt x="1" y="1941"/>
                  </a:lnTo>
                  <a:lnTo>
                    <a:pt x="14991" y="1941"/>
                  </a:lnTo>
                  <a:lnTo>
                    <a:pt x="1499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784360" y="3484340"/>
              <a:ext cx="807301" cy="132929"/>
            </a:xfrm>
            <a:custGeom>
              <a:rect b="b" l="l" r="r" t="t"/>
              <a:pathLst>
                <a:path extrusionOk="0" h="1941" w="11788">
                  <a:moveTo>
                    <a:pt x="0" y="0"/>
                  </a:moveTo>
                  <a:lnTo>
                    <a:pt x="0" y="1941"/>
                  </a:lnTo>
                  <a:lnTo>
                    <a:pt x="11787" y="1941"/>
                  </a:lnTo>
                  <a:lnTo>
                    <a:pt x="117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738356" y="3484340"/>
              <a:ext cx="440359" cy="132929"/>
            </a:xfrm>
            <a:custGeom>
              <a:rect b="b" l="l" r="r" t="t"/>
              <a:pathLst>
                <a:path extrusionOk="0" h="1941" w="643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7931945" y="3046447"/>
              <a:ext cx="733063" cy="132176"/>
            </a:xfrm>
            <a:custGeom>
              <a:rect b="b" l="l" r="r" t="t"/>
              <a:pathLst>
                <a:path extrusionOk="0" h="1930" w="10704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445651" y="3703698"/>
              <a:ext cx="733063" cy="132108"/>
            </a:xfrm>
            <a:custGeom>
              <a:rect b="b" l="l" r="r" t="t"/>
              <a:pathLst>
                <a:path extrusionOk="0" h="1929" w="10704">
                  <a:moveTo>
                    <a:pt x="0" y="0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855808" y="3922987"/>
              <a:ext cx="322907" cy="132176"/>
            </a:xfrm>
            <a:custGeom>
              <a:rect b="b" l="l" r="r" t="t"/>
              <a:pathLst>
                <a:path extrusionOk="0" h="1930" w="4715">
                  <a:moveTo>
                    <a:pt x="0" y="1"/>
                  </a:moveTo>
                  <a:lnTo>
                    <a:pt x="0" y="1930"/>
                  </a:lnTo>
                  <a:lnTo>
                    <a:pt x="4715" y="1930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990637" y="3703698"/>
              <a:ext cx="322975" cy="132108"/>
            </a:xfrm>
            <a:custGeom>
              <a:rect b="b" l="l" r="r" t="t"/>
              <a:pathLst>
                <a:path extrusionOk="0" h="1929" w="4716">
                  <a:moveTo>
                    <a:pt x="1" y="0"/>
                  </a:moveTo>
                  <a:lnTo>
                    <a:pt x="1" y="1929"/>
                  </a:lnTo>
                  <a:lnTo>
                    <a:pt x="4715" y="1929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445651" y="4142344"/>
              <a:ext cx="733063" cy="132176"/>
            </a:xfrm>
            <a:custGeom>
              <a:rect b="b" l="l" r="r" t="t"/>
              <a:pathLst>
                <a:path extrusionOk="0" h="1930" w="10704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858529" y="3922987"/>
              <a:ext cx="862774" cy="132176"/>
            </a:xfrm>
            <a:custGeom>
              <a:rect b="b" l="l" r="r" t="t"/>
              <a:pathLst>
                <a:path extrusionOk="0" h="1930" w="12598">
                  <a:moveTo>
                    <a:pt x="1" y="1"/>
                  </a:moveTo>
                  <a:lnTo>
                    <a:pt x="1" y="1930"/>
                  </a:lnTo>
                  <a:lnTo>
                    <a:pt x="12598" y="1930"/>
                  </a:lnTo>
                  <a:lnTo>
                    <a:pt x="1259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683208" y="4361702"/>
              <a:ext cx="1495507" cy="132176"/>
            </a:xfrm>
            <a:custGeom>
              <a:rect b="b" l="l" r="r" t="t"/>
              <a:pathLst>
                <a:path extrusionOk="0" h="1930" w="21837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767736" y="4580237"/>
              <a:ext cx="410978" cy="132929"/>
            </a:xfrm>
            <a:custGeom>
              <a:rect b="b" l="l" r="r" t="t"/>
              <a:pathLst>
                <a:path extrusionOk="0" h="1941" w="6001">
                  <a:moveTo>
                    <a:pt x="0" y="0"/>
                  </a:moveTo>
                  <a:lnTo>
                    <a:pt x="0" y="1941"/>
                  </a:lnTo>
                  <a:lnTo>
                    <a:pt x="6001" y="1941"/>
                  </a:lnTo>
                  <a:lnTo>
                    <a:pt x="600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814494" y="4580237"/>
              <a:ext cx="773880" cy="132929"/>
            </a:xfrm>
            <a:custGeom>
              <a:rect b="b" l="l" r="r" t="t"/>
              <a:pathLst>
                <a:path extrusionOk="0" h="1941" w="11300">
                  <a:moveTo>
                    <a:pt x="1" y="0"/>
                  </a:moveTo>
                  <a:lnTo>
                    <a:pt x="1" y="1941"/>
                  </a:lnTo>
                  <a:lnTo>
                    <a:pt x="11300" y="1941"/>
                  </a:lnTo>
                  <a:lnTo>
                    <a:pt x="1130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7397009" y="4799526"/>
              <a:ext cx="833394" cy="132998"/>
            </a:xfrm>
            <a:custGeom>
              <a:rect b="b" l="l" r="r" t="t"/>
              <a:pathLst>
                <a:path extrusionOk="0" h="1942" w="12169">
                  <a:moveTo>
                    <a:pt x="1" y="1"/>
                  </a:moveTo>
                  <a:lnTo>
                    <a:pt x="1" y="1942"/>
                  </a:lnTo>
                  <a:lnTo>
                    <a:pt x="12169" y="1942"/>
                  </a:lnTo>
                  <a:lnTo>
                    <a:pt x="12169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82851" y="4799526"/>
              <a:ext cx="795864" cy="132998"/>
            </a:xfrm>
            <a:custGeom>
              <a:rect b="b" l="l" r="r" t="t"/>
              <a:pathLst>
                <a:path extrusionOk="0" h="1942" w="11621">
                  <a:moveTo>
                    <a:pt x="0" y="1"/>
                  </a:moveTo>
                  <a:lnTo>
                    <a:pt x="0" y="1942"/>
                  </a:lnTo>
                  <a:lnTo>
                    <a:pt x="11621" y="1942"/>
                  </a:lnTo>
                  <a:lnTo>
                    <a:pt x="1162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064053" y="5018884"/>
              <a:ext cx="1114662" cy="132176"/>
            </a:xfrm>
            <a:custGeom>
              <a:rect b="b" l="l" r="r" t="t"/>
              <a:pathLst>
                <a:path extrusionOk="0" h="1930" w="16276">
                  <a:moveTo>
                    <a:pt x="0" y="1"/>
                  </a:moveTo>
                  <a:lnTo>
                    <a:pt x="0" y="1930"/>
                  </a:lnTo>
                  <a:lnTo>
                    <a:pt x="16276" y="1930"/>
                  </a:lnTo>
                  <a:lnTo>
                    <a:pt x="16276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" name="Google Shape;37;p2"/>
          <p:cNvSpPr/>
          <p:nvPr/>
        </p:nvSpPr>
        <p:spPr>
          <a:xfrm>
            <a:off x="1962382" y="0"/>
            <a:ext cx="2721868" cy="387420"/>
          </a:xfrm>
          <a:custGeom>
            <a:rect b="b" l="l" r="r" t="t"/>
            <a:pathLst>
              <a:path extrusionOk="0" h="5657" w="39744">
                <a:moveTo>
                  <a:pt x="1" y="1"/>
                </a:moveTo>
                <a:lnTo>
                  <a:pt x="1" y="5656"/>
                </a:lnTo>
                <a:lnTo>
                  <a:pt x="39744" y="5656"/>
                </a:lnTo>
                <a:lnTo>
                  <a:pt x="3974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2"/>
          <p:cNvSpPr/>
          <p:nvPr/>
        </p:nvSpPr>
        <p:spPr>
          <a:xfrm>
            <a:off x="873813" y="0"/>
            <a:ext cx="664647" cy="387420"/>
          </a:xfrm>
          <a:custGeom>
            <a:rect b="b" l="l" r="r" t="t"/>
            <a:pathLst>
              <a:path extrusionOk="0" h="5657" w="9705">
                <a:moveTo>
                  <a:pt x="1" y="1"/>
                </a:moveTo>
                <a:lnTo>
                  <a:pt x="1" y="5656"/>
                </a:lnTo>
                <a:lnTo>
                  <a:pt x="9704" y="5656"/>
                </a:lnTo>
                <a:lnTo>
                  <a:pt x="970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1049134" y="938616"/>
            <a:ext cx="212098" cy="385776"/>
          </a:xfrm>
          <a:custGeom>
            <a:rect b="b" l="l" r="r" t="t"/>
            <a:pathLst>
              <a:path extrusionOk="0" h="5633" w="3097">
                <a:moveTo>
                  <a:pt x="2239" y="1"/>
                </a:moveTo>
                <a:lnTo>
                  <a:pt x="1" y="5275"/>
                </a:lnTo>
                <a:lnTo>
                  <a:pt x="846" y="5633"/>
                </a:lnTo>
                <a:lnTo>
                  <a:pt x="3096" y="370"/>
                </a:lnTo>
                <a:lnTo>
                  <a:pt x="223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2"/>
          <p:cNvSpPr/>
          <p:nvPr/>
        </p:nvSpPr>
        <p:spPr>
          <a:xfrm>
            <a:off x="873813" y="1008745"/>
            <a:ext cx="167240" cy="245519"/>
          </a:xfrm>
          <a:custGeom>
            <a:rect b="b" l="l" r="r" t="t"/>
            <a:pathLst>
              <a:path extrusionOk="0" h="3585" w="2442">
                <a:moveTo>
                  <a:pt x="1787" y="1"/>
                </a:moveTo>
                <a:lnTo>
                  <a:pt x="1" y="1787"/>
                </a:lnTo>
                <a:lnTo>
                  <a:pt x="1787" y="3585"/>
                </a:lnTo>
                <a:lnTo>
                  <a:pt x="2442" y="2930"/>
                </a:lnTo>
                <a:lnTo>
                  <a:pt x="1299" y="1787"/>
                </a:lnTo>
                <a:lnTo>
                  <a:pt x="2442" y="656"/>
                </a:lnTo>
                <a:lnTo>
                  <a:pt x="178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2"/>
          <p:cNvSpPr/>
          <p:nvPr/>
        </p:nvSpPr>
        <p:spPr>
          <a:xfrm>
            <a:off x="1268492" y="1008745"/>
            <a:ext cx="168062" cy="245519"/>
          </a:xfrm>
          <a:custGeom>
            <a:rect b="b" l="l" r="r" t="t"/>
            <a:pathLst>
              <a:path extrusionOk="0" h="3585" w="2454">
                <a:moveTo>
                  <a:pt x="655" y="1"/>
                </a:moveTo>
                <a:lnTo>
                  <a:pt x="0" y="656"/>
                </a:lnTo>
                <a:lnTo>
                  <a:pt x="1143" y="1787"/>
                </a:lnTo>
                <a:lnTo>
                  <a:pt x="0" y="2930"/>
                </a:lnTo>
                <a:lnTo>
                  <a:pt x="655" y="3585"/>
                </a:lnTo>
                <a:lnTo>
                  <a:pt x="2453" y="1787"/>
                </a:lnTo>
                <a:lnTo>
                  <a:pt x="65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2"/>
          <p:cNvSpPr/>
          <p:nvPr/>
        </p:nvSpPr>
        <p:spPr>
          <a:xfrm>
            <a:off x="3516020" y="4983597"/>
            <a:ext cx="1054395" cy="159912"/>
          </a:xfrm>
          <a:custGeom>
            <a:rect b="b" l="l" r="r" t="t"/>
            <a:pathLst>
              <a:path extrusionOk="0" h="2335" w="15396">
                <a:moveTo>
                  <a:pt x="1" y="1"/>
                </a:moveTo>
                <a:lnTo>
                  <a:pt x="1" y="2335"/>
                </a:lnTo>
                <a:lnTo>
                  <a:pt x="15395" y="2335"/>
                </a:lnTo>
                <a:lnTo>
                  <a:pt x="1539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2"/>
          <p:cNvSpPr/>
          <p:nvPr/>
        </p:nvSpPr>
        <p:spPr>
          <a:xfrm>
            <a:off x="1160341" y="4983597"/>
            <a:ext cx="2152689" cy="159912"/>
          </a:xfrm>
          <a:custGeom>
            <a:rect b="b" l="l" r="r" t="t"/>
            <a:pathLst>
              <a:path extrusionOk="0" h="2335" w="31433">
                <a:moveTo>
                  <a:pt x="0" y="1"/>
                </a:moveTo>
                <a:lnTo>
                  <a:pt x="0" y="2335"/>
                </a:lnTo>
                <a:lnTo>
                  <a:pt x="31433" y="2335"/>
                </a:lnTo>
                <a:lnTo>
                  <a:pt x="3143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2"/>
          <p:cNvSpPr/>
          <p:nvPr/>
        </p:nvSpPr>
        <p:spPr>
          <a:xfrm>
            <a:off x="1805333" y="4452017"/>
            <a:ext cx="3750923" cy="160666"/>
          </a:xfrm>
          <a:custGeom>
            <a:rect b="b" l="l" r="r" t="t"/>
            <a:pathLst>
              <a:path extrusionOk="0" h="2346" w="54770">
                <a:moveTo>
                  <a:pt x="0" y="0"/>
                </a:moveTo>
                <a:lnTo>
                  <a:pt x="0" y="2346"/>
                </a:lnTo>
                <a:lnTo>
                  <a:pt x="54769" y="2346"/>
                </a:lnTo>
                <a:lnTo>
                  <a:pt x="5476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2"/>
          <p:cNvSpPr/>
          <p:nvPr/>
        </p:nvSpPr>
        <p:spPr>
          <a:xfrm>
            <a:off x="0" y="4452017"/>
            <a:ext cx="1490645" cy="160666"/>
          </a:xfrm>
          <a:custGeom>
            <a:rect b="b" l="l" r="r" t="t"/>
            <a:pathLst>
              <a:path extrusionOk="0" h="2346" w="21766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2"/>
          <p:cNvSpPr/>
          <p:nvPr/>
        </p:nvSpPr>
        <p:spPr>
          <a:xfrm>
            <a:off x="596093" y="4717807"/>
            <a:ext cx="3218453" cy="160734"/>
          </a:xfrm>
          <a:custGeom>
            <a:rect b="b" l="l" r="r" t="t"/>
            <a:pathLst>
              <a:path extrusionOk="0" h="2347" w="46995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2"/>
          <p:cNvSpPr/>
          <p:nvPr/>
        </p:nvSpPr>
        <p:spPr>
          <a:xfrm>
            <a:off x="0" y="4717807"/>
            <a:ext cx="364546" cy="160734"/>
          </a:xfrm>
          <a:custGeom>
            <a:rect b="b" l="l" r="r" t="t"/>
            <a:pathLst>
              <a:path extrusionOk="0" h="2347" w="5323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2"/>
          <p:cNvSpPr/>
          <p:nvPr/>
        </p:nvSpPr>
        <p:spPr>
          <a:xfrm>
            <a:off x="0" y="4983597"/>
            <a:ext cx="828532" cy="159912"/>
          </a:xfrm>
          <a:custGeom>
            <a:rect b="b" l="l" r="r" t="t"/>
            <a:pathLst>
              <a:path extrusionOk="0" h="2335" w="12098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2"/>
          <p:cNvSpPr txBox="1"/>
          <p:nvPr>
            <p:ph type="ctrTitle"/>
          </p:nvPr>
        </p:nvSpPr>
        <p:spPr>
          <a:xfrm>
            <a:off x="718575" y="1369045"/>
            <a:ext cx="8520600" cy="19104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9pPr>
          </a:lstStyle>
          <a:p/>
        </p:txBody>
      </p:sp>
      <p:sp>
        <p:nvSpPr>
          <p:cNvPr id="50" name="Google Shape;50;p2"/>
          <p:cNvSpPr txBox="1"/>
          <p:nvPr>
            <p:ph idx="1" type="subTitle"/>
          </p:nvPr>
        </p:nvSpPr>
        <p:spPr>
          <a:xfrm>
            <a:off x="769050" y="33961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ota al pie">
  <p:cSld name="CAPTION_ONLY_1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1"/>
          <p:cNvSpPr/>
          <p:nvPr/>
        </p:nvSpPr>
        <p:spPr>
          <a:xfrm>
            <a:off x="7928639" y="1"/>
            <a:ext cx="1215355" cy="402011"/>
          </a:xfrm>
          <a:custGeom>
            <a:rect b="b" l="l" r="r" t="t"/>
            <a:pathLst>
              <a:path extrusionOk="0" h="5002" w="15122">
                <a:moveTo>
                  <a:pt x="0" y="1"/>
                </a:moveTo>
                <a:lnTo>
                  <a:pt x="0" y="5001"/>
                </a:lnTo>
                <a:lnTo>
                  <a:pt x="15121" y="5001"/>
                </a:lnTo>
                <a:lnTo>
                  <a:pt x="1512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1"/>
          <p:cNvSpPr/>
          <p:nvPr/>
        </p:nvSpPr>
        <p:spPr>
          <a:xfrm>
            <a:off x="3511525" y="783700"/>
            <a:ext cx="5632410" cy="2353867"/>
          </a:xfrm>
          <a:custGeom>
            <a:rect b="b" l="l" r="r" t="t"/>
            <a:pathLst>
              <a:path extrusionOk="0" h="27529" w="70081">
                <a:moveTo>
                  <a:pt x="0" y="1"/>
                </a:moveTo>
                <a:lnTo>
                  <a:pt x="0" y="27528"/>
                </a:lnTo>
                <a:lnTo>
                  <a:pt x="70080" y="27528"/>
                </a:lnTo>
                <a:lnTo>
                  <a:pt x="7008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1"/>
          <p:cNvSpPr txBox="1"/>
          <p:nvPr>
            <p:ph type="title"/>
          </p:nvPr>
        </p:nvSpPr>
        <p:spPr>
          <a:xfrm>
            <a:off x="3762375" y="1012300"/>
            <a:ext cx="4915200" cy="19401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43" name="Google Shape;143;p11"/>
          <p:cNvSpPr/>
          <p:nvPr/>
        </p:nvSpPr>
        <p:spPr>
          <a:xfrm>
            <a:off x="5865073" y="3429550"/>
            <a:ext cx="1215342" cy="259665"/>
          </a:xfrm>
          <a:custGeom>
            <a:rect b="b" l="l" r="r" t="t"/>
            <a:pathLst>
              <a:path extrusionOk="0" h="8298" w="30813">
                <a:moveTo>
                  <a:pt x="0" y="1"/>
                </a:moveTo>
                <a:lnTo>
                  <a:pt x="0" y="8297"/>
                </a:lnTo>
                <a:lnTo>
                  <a:pt x="30813" y="8297"/>
                </a:lnTo>
                <a:lnTo>
                  <a:pt x="308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1"/>
          <p:cNvSpPr/>
          <p:nvPr/>
        </p:nvSpPr>
        <p:spPr>
          <a:xfrm>
            <a:off x="8018936" y="3429550"/>
            <a:ext cx="1124989" cy="259686"/>
          </a:xfrm>
          <a:custGeom>
            <a:rect b="b" l="l" r="r" t="t"/>
            <a:pathLst>
              <a:path extrusionOk="0" h="8298" w="35945">
                <a:moveTo>
                  <a:pt x="1" y="1"/>
                </a:moveTo>
                <a:lnTo>
                  <a:pt x="1" y="8297"/>
                </a:lnTo>
                <a:lnTo>
                  <a:pt x="35945" y="8297"/>
                </a:lnTo>
                <a:lnTo>
                  <a:pt x="3594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1"/>
          <p:cNvSpPr/>
          <p:nvPr/>
        </p:nvSpPr>
        <p:spPr>
          <a:xfrm>
            <a:off x="7083824" y="3429550"/>
            <a:ext cx="259727" cy="259665"/>
          </a:xfrm>
          <a:custGeom>
            <a:rect b="b" l="l" r="r" t="t"/>
            <a:pathLst>
              <a:path extrusionOk="0" h="8298" w="8298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1"/>
          <p:cNvSpPr/>
          <p:nvPr/>
        </p:nvSpPr>
        <p:spPr>
          <a:xfrm>
            <a:off x="7496607" y="3429550"/>
            <a:ext cx="259707" cy="259686"/>
          </a:xfrm>
          <a:custGeom>
            <a:rect b="b" l="l" r="r" t="t"/>
            <a:pathLst>
              <a:path extrusionOk="0" h="8298" w="8298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2"/>
          <p:cNvSpPr txBox="1"/>
          <p:nvPr>
            <p:ph idx="1" type="body"/>
          </p:nvPr>
        </p:nvSpPr>
        <p:spPr>
          <a:xfrm>
            <a:off x="311700" y="3306869"/>
            <a:ext cx="8520600" cy="65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 algn="ctr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 algn="ctr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 algn="ctr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 algn="ctr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 algn="ctr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 algn="ctr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 algn="ctr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 algn="ctr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49" name="Google Shape;149;p12"/>
          <p:cNvSpPr/>
          <p:nvPr/>
        </p:nvSpPr>
        <p:spPr>
          <a:xfrm rot="10800000">
            <a:off x="2751806" y="4243474"/>
            <a:ext cx="6391269" cy="904876"/>
          </a:xfrm>
          <a:custGeom>
            <a:rect b="b" l="l" r="r" t="t"/>
            <a:pathLst>
              <a:path extrusionOk="0" h="2763" w="16884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2"/>
          <p:cNvSpPr/>
          <p:nvPr/>
        </p:nvSpPr>
        <p:spPr>
          <a:xfrm rot="10800000">
            <a:off x="1361250" y="1501127"/>
            <a:ext cx="7781825" cy="1525098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2"/>
          <p:cNvSpPr/>
          <p:nvPr/>
        </p:nvSpPr>
        <p:spPr>
          <a:xfrm rot="10800000">
            <a:off x="2" y="1"/>
            <a:ext cx="5791098" cy="505550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2"/>
          <p:cNvSpPr/>
          <p:nvPr/>
        </p:nvSpPr>
        <p:spPr>
          <a:xfrm rot="10800000">
            <a:off x="21" y="1501871"/>
            <a:ext cx="1104138" cy="355443"/>
          </a:xfrm>
          <a:custGeom>
            <a:rect b="b" l="l" r="r" t="t"/>
            <a:pathLst>
              <a:path extrusionOk="0" h="2764" w="8586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2"/>
          <p:cNvSpPr/>
          <p:nvPr/>
        </p:nvSpPr>
        <p:spPr>
          <a:xfrm rot="10800000">
            <a:off x="532482" y="912524"/>
            <a:ext cx="1055445" cy="355301"/>
          </a:xfrm>
          <a:custGeom>
            <a:rect b="b" l="l" r="r" t="t"/>
            <a:pathLst>
              <a:path extrusionOk="0" h="2763" w="12348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2"/>
          <p:cNvSpPr/>
          <p:nvPr/>
        </p:nvSpPr>
        <p:spPr>
          <a:xfrm rot="10800000">
            <a:off x="7173125" y="912516"/>
            <a:ext cx="1970757" cy="355315"/>
          </a:xfrm>
          <a:custGeom>
            <a:rect b="b" l="l" r="r" t="t"/>
            <a:pathLst>
              <a:path extrusionOk="0" h="2763" w="15325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2"/>
          <p:cNvSpPr/>
          <p:nvPr/>
        </p:nvSpPr>
        <p:spPr>
          <a:xfrm rot="10800000">
            <a:off x="1814348" y="912516"/>
            <a:ext cx="1600139" cy="355315"/>
          </a:xfrm>
          <a:custGeom>
            <a:rect b="b" l="l" r="r" t="t"/>
            <a:pathLst>
              <a:path extrusionOk="0" h="2763" w="12443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2"/>
          <p:cNvSpPr/>
          <p:nvPr/>
        </p:nvSpPr>
        <p:spPr>
          <a:xfrm rot="10800000">
            <a:off x="4523560" y="323049"/>
            <a:ext cx="2095515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2"/>
          <p:cNvSpPr/>
          <p:nvPr/>
        </p:nvSpPr>
        <p:spPr>
          <a:xfrm rot="10800000">
            <a:off x="7381057" y="3345678"/>
            <a:ext cx="1762943" cy="355322"/>
          </a:xfrm>
          <a:custGeom>
            <a:rect b="b" l="l" r="r" t="t"/>
            <a:pathLst>
              <a:path extrusionOk="0" h="2763" w="16884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2"/>
          <p:cNvSpPr/>
          <p:nvPr/>
        </p:nvSpPr>
        <p:spPr>
          <a:xfrm rot="10800000">
            <a:off x="-4" y="2084924"/>
            <a:ext cx="1785554" cy="356851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2"/>
          <p:cNvSpPr/>
          <p:nvPr/>
        </p:nvSpPr>
        <p:spPr>
          <a:xfrm rot="10800000">
            <a:off x="656319" y="4788199"/>
            <a:ext cx="2628881" cy="355301"/>
          </a:xfrm>
          <a:custGeom>
            <a:rect b="b" l="l" r="r" t="t"/>
            <a:pathLst>
              <a:path extrusionOk="0" h="2763" w="16884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2"/>
          <p:cNvSpPr txBox="1"/>
          <p:nvPr>
            <p:ph hasCustomPrompt="1" type="title"/>
          </p:nvPr>
        </p:nvSpPr>
        <p:spPr>
          <a:xfrm>
            <a:off x="311700" y="1847850"/>
            <a:ext cx="8520600" cy="13827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500"/>
              <a:buNone/>
              <a:defRPr sz="1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hree columns">
  <p:cSld name="CUSTOM_1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oogle Shape;163;p14"/>
          <p:cNvGrpSpPr/>
          <p:nvPr/>
        </p:nvGrpSpPr>
        <p:grpSpPr>
          <a:xfrm>
            <a:off x="-25" y="2816286"/>
            <a:ext cx="9144046" cy="948350"/>
            <a:chOff x="-25" y="2816286"/>
            <a:chExt cx="9144046" cy="948350"/>
          </a:xfrm>
        </p:grpSpPr>
        <p:sp>
          <p:nvSpPr>
            <p:cNvPr id="164" name="Google Shape;164;p14"/>
            <p:cNvSpPr/>
            <p:nvPr/>
          </p:nvSpPr>
          <p:spPr>
            <a:xfrm>
              <a:off x="5439453" y="3632754"/>
              <a:ext cx="142155" cy="131882"/>
            </a:xfrm>
            <a:custGeom>
              <a:rect b="b" l="l" r="r" t="t"/>
              <a:pathLst>
                <a:path extrusionOk="0" h="4121" w="4442">
                  <a:moveTo>
                    <a:pt x="1" y="1"/>
                  </a:moveTo>
                  <a:lnTo>
                    <a:pt x="1" y="4120"/>
                  </a:lnTo>
                  <a:lnTo>
                    <a:pt x="4442" y="4120"/>
                  </a:lnTo>
                  <a:lnTo>
                    <a:pt x="4442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14"/>
            <p:cNvSpPr/>
            <p:nvPr/>
          </p:nvSpPr>
          <p:spPr>
            <a:xfrm>
              <a:off x="5723675" y="3632754"/>
              <a:ext cx="2948838" cy="131882"/>
            </a:xfrm>
            <a:custGeom>
              <a:rect b="b" l="l" r="r" t="t"/>
              <a:pathLst>
                <a:path extrusionOk="0" h="4121" w="92144">
                  <a:moveTo>
                    <a:pt x="1" y="1"/>
                  </a:moveTo>
                  <a:lnTo>
                    <a:pt x="1" y="4120"/>
                  </a:lnTo>
                  <a:lnTo>
                    <a:pt x="92143" y="4120"/>
                  </a:lnTo>
                  <a:lnTo>
                    <a:pt x="9214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14"/>
            <p:cNvSpPr/>
            <p:nvPr/>
          </p:nvSpPr>
          <p:spPr>
            <a:xfrm>
              <a:off x="4574596" y="3360726"/>
              <a:ext cx="1353834" cy="131882"/>
            </a:xfrm>
            <a:custGeom>
              <a:rect b="b" l="l" r="r" t="t"/>
              <a:pathLst>
                <a:path extrusionOk="0" h="4121" w="42304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14"/>
            <p:cNvSpPr/>
            <p:nvPr/>
          </p:nvSpPr>
          <p:spPr>
            <a:xfrm>
              <a:off x="5129312" y="2816286"/>
              <a:ext cx="1148858" cy="131498"/>
            </a:xfrm>
            <a:custGeom>
              <a:rect b="b" l="l" r="r" t="t"/>
              <a:pathLst>
                <a:path extrusionOk="0" h="4109" w="35899">
                  <a:moveTo>
                    <a:pt x="1" y="1"/>
                  </a:moveTo>
                  <a:lnTo>
                    <a:pt x="1" y="4108"/>
                  </a:lnTo>
                  <a:lnTo>
                    <a:pt x="35898" y="4108"/>
                  </a:lnTo>
                  <a:lnTo>
                    <a:pt x="3589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14"/>
            <p:cNvSpPr/>
            <p:nvPr/>
          </p:nvSpPr>
          <p:spPr>
            <a:xfrm>
              <a:off x="3376749" y="3632754"/>
              <a:ext cx="142155" cy="131882"/>
            </a:xfrm>
            <a:custGeom>
              <a:rect b="b" l="l" r="r" t="t"/>
              <a:pathLst>
                <a:path extrusionOk="0" h="4121" w="4442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14"/>
            <p:cNvSpPr/>
            <p:nvPr/>
          </p:nvSpPr>
          <p:spPr>
            <a:xfrm>
              <a:off x="3077647" y="2816286"/>
              <a:ext cx="370397" cy="131498"/>
            </a:xfrm>
            <a:custGeom>
              <a:rect b="b" l="l" r="r" t="t"/>
              <a:pathLst>
                <a:path extrusionOk="0" h="4109" w="11574">
                  <a:moveTo>
                    <a:pt x="1" y="1"/>
                  </a:moveTo>
                  <a:lnTo>
                    <a:pt x="1" y="4108"/>
                  </a:lnTo>
                  <a:lnTo>
                    <a:pt x="11574" y="4108"/>
                  </a:lnTo>
                  <a:lnTo>
                    <a:pt x="1157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14"/>
            <p:cNvSpPr/>
            <p:nvPr/>
          </p:nvSpPr>
          <p:spPr>
            <a:xfrm>
              <a:off x="3542860" y="2816286"/>
              <a:ext cx="139467" cy="131498"/>
            </a:xfrm>
            <a:custGeom>
              <a:rect b="b" l="l" r="r" t="t"/>
              <a:pathLst>
                <a:path extrusionOk="0" h="4109" w="4358">
                  <a:moveTo>
                    <a:pt x="0" y="1"/>
                  </a:moveTo>
                  <a:lnTo>
                    <a:pt x="0" y="4108"/>
                  </a:lnTo>
                  <a:lnTo>
                    <a:pt x="4358" y="4108"/>
                  </a:lnTo>
                  <a:lnTo>
                    <a:pt x="435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14"/>
            <p:cNvSpPr/>
            <p:nvPr/>
          </p:nvSpPr>
          <p:spPr>
            <a:xfrm>
              <a:off x="3723818" y="3088314"/>
              <a:ext cx="366205" cy="131882"/>
            </a:xfrm>
            <a:custGeom>
              <a:rect b="b" l="l" r="r" t="t"/>
              <a:pathLst>
                <a:path extrusionOk="0" h="4121" w="11443">
                  <a:moveTo>
                    <a:pt x="1" y="1"/>
                  </a:moveTo>
                  <a:lnTo>
                    <a:pt x="1" y="4120"/>
                  </a:lnTo>
                  <a:lnTo>
                    <a:pt x="11443" y="4120"/>
                  </a:lnTo>
                  <a:lnTo>
                    <a:pt x="1144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14"/>
            <p:cNvSpPr/>
            <p:nvPr/>
          </p:nvSpPr>
          <p:spPr>
            <a:xfrm>
              <a:off x="2734770" y="3088314"/>
              <a:ext cx="891622" cy="131882"/>
            </a:xfrm>
            <a:custGeom>
              <a:rect b="b" l="l" r="r" t="t"/>
              <a:pathLst>
                <a:path extrusionOk="0" h="4121" w="27861">
                  <a:moveTo>
                    <a:pt x="0" y="1"/>
                  </a:moveTo>
                  <a:lnTo>
                    <a:pt x="0" y="4120"/>
                  </a:lnTo>
                  <a:lnTo>
                    <a:pt x="27861" y="4120"/>
                  </a:lnTo>
                  <a:lnTo>
                    <a:pt x="2786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14"/>
            <p:cNvSpPr/>
            <p:nvPr/>
          </p:nvSpPr>
          <p:spPr>
            <a:xfrm>
              <a:off x="864832" y="3632754"/>
              <a:ext cx="142155" cy="131882"/>
            </a:xfrm>
            <a:custGeom>
              <a:rect b="b" l="l" r="r" t="t"/>
              <a:pathLst>
                <a:path extrusionOk="0" h="4121" w="4442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14"/>
            <p:cNvSpPr/>
            <p:nvPr/>
          </p:nvSpPr>
          <p:spPr>
            <a:xfrm>
              <a:off x="1149054" y="3632754"/>
              <a:ext cx="2031679" cy="131882"/>
            </a:xfrm>
            <a:custGeom>
              <a:rect b="b" l="l" r="r" t="t"/>
              <a:pathLst>
                <a:path extrusionOk="0" h="4121" w="63485">
                  <a:moveTo>
                    <a:pt x="0" y="1"/>
                  </a:moveTo>
                  <a:lnTo>
                    <a:pt x="0" y="4120"/>
                  </a:lnTo>
                  <a:lnTo>
                    <a:pt x="63484" y="4120"/>
                  </a:lnTo>
                  <a:lnTo>
                    <a:pt x="6348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14"/>
            <p:cNvSpPr/>
            <p:nvPr/>
          </p:nvSpPr>
          <p:spPr>
            <a:xfrm>
              <a:off x="-25" y="3360726"/>
              <a:ext cx="1353802" cy="131882"/>
            </a:xfrm>
            <a:custGeom>
              <a:rect b="b" l="l" r="r" t="t"/>
              <a:pathLst>
                <a:path extrusionOk="0" h="4121" w="42303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14"/>
            <p:cNvSpPr/>
            <p:nvPr/>
          </p:nvSpPr>
          <p:spPr>
            <a:xfrm>
              <a:off x="824064" y="2816286"/>
              <a:ext cx="1337833" cy="131498"/>
            </a:xfrm>
            <a:custGeom>
              <a:rect b="b" l="l" r="r" t="t"/>
              <a:pathLst>
                <a:path extrusionOk="0" h="4109" w="41804">
                  <a:moveTo>
                    <a:pt x="0" y="1"/>
                  </a:moveTo>
                  <a:lnTo>
                    <a:pt x="0" y="4108"/>
                  </a:lnTo>
                  <a:lnTo>
                    <a:pt x="41803" y="4108"/>
                  </a:lnTo>
                  <a:lnTo>
                    <a:pt x="418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14"/>
            <p:cNvSpPr/>
            <p:nvPr/>
          </p:nvSpPr>
          <p:spPr>
            <a:xfrm>
              <a:off x="582114" y="2816286"/>
              <a:ext cx="139499" cy="131498"/>
            </a:xfrm>
            <a:custGeom>
              <a:rect b="b" l="l" r="r" t="t"/>
              <a:pathLst>
                <a:path extrusionOk="0" h="4109" w="4359">
                  <a:moveTo>
                    <a:pt x="1" y="1"/>
                  </a:moveTo>
                  <a:lnTo>
                    <a:pt x="1" y="4108"/>
                  </a:lnTo>
                  <a:lnTo>
                    <a:pt x="4358" y="4108"/>
                  </a:lnTo>
                  <a:lnTo>
                    <a:pt x="435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14"/>
            <p:cNvSpPr/>
            <p:nvPr/>
          </p:nvSpPr>
          <p:spPr>
            <a:xfrm>
              <a:off x="8756420" y="3632754"/>
              <a:ext cx="142155" cy="131882"/>
            </a:xfrm>
            <a:custGeom>
              <a:rect b="b" l="l" r="r" t="t"/>
              <a:pathLst>
                <a:path extrusionOk="0" h="4121" w="4442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14"/>
            <p:cNvSpPr/>
            <p:nvPr/>
          </p:nvSpPr>
          <p:spPr>
            <a:xfrm>
              <a:off x="7790219" y="3360726"/>
              <a:ext cx="1353802" cy="131882"/>
            </a:xfrm>
            <a:custGeom>
              <a:rect b="b" l="l" r="r" t="t"/>
              <a:pathLst>
                <a:path extrusionOk="0" h="4121" w="42303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14"/>
            <p:cNvSpPr/>
            <p:nvPr/>
          </p:nvSpPr>
          <p:spPr>
            <a:xfrm>
              <a:off x="6982098" y="2816286"/>
              <a:ext cx="1154938" cy="131498"/>
            </a:xfrm>
            <a:custGeom>
              <a:rect b="b" l="l" r="r" t="t"/>
              <a:pathLst>
                <a:path extrusionOk="0" h="4109" w="36089">
                  <a:moveTo>
                    <a:pt x="1" y="1"/>
                  </a:moveTo>
                  <a:lnTo>
                    <a:pt x="1" y="4108"/>
                  </a:lnTo>
                  <a:lnTo>
                    <a:pt x="36089" y="4108"/>
                  </a:lnTo>
                  <a:lnTo>
                    <a:pt x="36089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14"/>
            <p:cNvSpPr/>
            <p:nvPr/>
          </p:nvSpPr>
          <p:spPr>
            <a:xfrm>
              <a:off x="8279016" y="2816286"/>
              <a:ext cx="139883" cy="131498"/>
            </a:xfrm>
            <a:custGeom>
              <a:rect b="b" l="l" r="r" t="t"/>
              <a:pathLst>
                <a:path extrusionOk="0" h="4109" w="4371">
                  <a:moveTo>
                    <a:pt x="1" y="1"/>
                  </a:moveTo>
                  <a:lnTo>
                    <a:pt x="1" y="4108"/>
                  </a:lnTo>
                  <a:lnTo>
                    <a:pt x="4370" y="4108"/>
                  </a:lnTo>
                  <a:lnTo>
                    <a:pt x="4370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2" name="Google Shape;182;p14"/>
          <p:cNvSpPr txBox="1"/>
          <p:nvPr>
            <p:ph type="ctrTitle"/>
          </p:nvPr>
        </p:nvSpPr>
        <p:spPr>
          <a:xfrm flipH="1">
            <a:off x="6355375" y="-142871"/>
            <a:ext cx="1435800" cy="4305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3" name="Google Shape;183;p14"/>
          <p:cNvSpPr txBox="1"/>
          <p:nvPr>
            <p:ph idx="1" type="subTitle"/>
          </p:nvPr>
        </p:nvSpPr>
        <p:spPr>
          <a:xfrm flipH="1">
            <a:off x="6040625" y="1928650"/>
            <a:ext cx="2066400" cy="4305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  <p:sp>
        <p:nvSpPr>
          <p:cNvPr id="184" name="Google Shape;184;p14"/>
          <p:cNvSpPr txBox="1"/>
          <p:nvPr>
            <p:ph idx="2" type="ctrTitle"/>
          </p:nvPr>
        </p:nvSpPr>
        <p:spPr>
          <a:xfrm flipH="1">
            <a:off x="1037600" y="1428754"/>
            <a:ext cx="2066400" cy="4305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5" name="Google Shape;185;p14"/>
          <p:cNvSpPr txBox="1"/>
          <p:nvPr>
            <p:ph idx="3" type="subTitle"/>
          </p:nvPr>
        </p:nvSpPr>
        <p:spPr>
          <a:xfrm flipH="1">
            <a:off x="1037000" y="1928650"/>
            <a:ext cx="2067000" cy="4305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  <p:sp>
        <p:nvSpPr>
          <p:cNvPr id="186" name="Google Shape;186;p14"/>
          <p:cNvSpPr txBox="1"/>
          <p:nvPr>
            <p:ph idx="4" type="ctrTitle"/>
          </p:nvPr>
        </p:nvSpPr>
        <p:spPr>
          <a:xfrm flipH="1">
            <a:off x="3829056" y="-219071"/>
            <a:ext cx="1466400" cy="4305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7" name="Google Shape;187;p14"/>
          <p:cNvSpPr txBox="1"/>
          <p:nvPr>
            <p:ph idx="5" type="subTitle"/>
          </p:nvPr>
        </p:nvSpPr>
        <p:spPr>
          <a:xfrm flipH="1">
            <a:off x="3539465" y="1928650"/>
            <a:ext cx="2067000" cy="4305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  <p:sp>
        <p:nvSpPr>
          <p:cNvPr id="188" name="Google Shape;188;p14"/>
          <p:cNvSpPr txBox="1"/>
          <p:nvPr>
            <p:ph idx="6" type="title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189" name="Google Shape;189;p14"/>
          <p:cNvSpPr txBox="1"/>
          <p:nvPr>
            <p:ph idx="7" type="ctrTitle"/>
          </p:nvPr>
        </p:nvSpPr>
        <p:spPr>
          <a:xfrm flipH="1">
            <a:off x="3539112" y="1428754"/>
            <a:ext cx="2066400" cy="4305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0" name="Google Shape;190;p14"/>
          <p:cNvSpPr txBox="1"/>
          <p:nvPr>
            <p:ph idx="8" type="ctrTitle"/>
          </p:nvPr>
        </p:nvSpPr>
        <p:spPr>
          <a:xfrm flipH="1">
            <a:off x="6041962" y="1428754"/>
            <a:ext cx="2066400" cy="4305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5"/>
          <p:cNvSpPr/>
          <p:nvPr/>
        </p:nvSpPr>
        <p:spPr>
          <a:xfrm>
            <a:off x="0" y="1584850"/>
            <a:ext cx="4361919" cy="241405"/>
          </a:xfrm>
          <a:custGeom>
            <a:rect b="b" l="l" r="r" t="t"/>
            <a:pathLst>
              <a:path extrusionOk="0" h="5859" w="146079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5"/>
          <p:cNvSpPr/>
          <p:nvPr/>
        </p:nvSpPr>
        <p:spPr>
          <a:xfrm>
            <a:off x="6076300" y="1584850"/>
            <a:ext cx="1243658" cy="241393"/>
          </a:xfrm>
          <a:custGeom>
            <a:rect b="b" l="l" r="r" t="t"/>
            <a:pathLst>
              <a:path extrusionOk="0" h="5847" w="19503">
                <a:moveTo>
                  <a:pt x="0" y="1"/>
                </a:moveTo>
                <a:lnTo>
                  <a:pt x="0" y="5847"/>
                </a:lnTo>
                <a:lnTo>
                  <a:pt x="19503" y="5847"/>
                </a:lnTo>
                <a:lnTo>
                  <a:pt x="1950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5"/>
          <p:cNvSpPr/>
          <p:nvPr/>
        </p:nvSpPr>
        <p:spPr>
          <a:xfrm>
            <a:off x="2172024" y="3002644"/>
            <a:ext cx="1243656" cy="240911"/>
          </a:xfrm>
          <a:custGeom>
            <a:rect b="b" l="l" r="r" t="t"/>
            <a:pathLst>
              <a:path extrusionOk="0" h="5847" w="30184">
                <a:moveTo>
                  <a:pt x="1" y="0"/>
                </a:moveTo>
                <a:lnTo>
                  <a:pt x="1" y="5846"/>
                </a:lnTo>
                <a:lnTo>
                  <a:pt x="30183" y="5846"/>
                </a:lnTo>
                <a:lnTo>
                  <a:pt x="3018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5"/>
          <p:cNvSpPr/>
          <p:nvPr/>
        </p:nvSpPr>
        <p:spPr>
          <a:xfrm>
            <a:off x="4667250" y="3002650"/>
            <a:ext cx="4476882" cy="240896"/>
          </a:xfrm>
          <a:custGeom>
            <a:rect b="b" l="l" r="r" t="t"/>
            <a:pathLst>
              <a:path extrusionOk="0" h="5847" w="106491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5"/>
          <p:cNvSpPr/>
          <p:nvPr/>
        </p:nvSpPr>
        <p:spPr>
          <a:xfrm>
            <a:off x="4552950" y="1584850"/>
            <a:ext cx="1342466" cy="241405"/>
          </a:xfrm>
          <a:custGeom>
            <a:rect b="b" l="l" r="r" t="t"/>
            <a:pathLst>
              <a:path extrusionOk="0" h="5859" w="146079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5"/>
          <p:cNvSpPr txBox="1"/>
          <p:nvPr>
            <p:ph type="ctrTitle"/>
          </p:nvPr>
        </p:nvSpPr>
        <p:spPr>
          <a:xfrm flipH="1">
            <a:off x="2189800" y="1848349"/>
            <a:ext cx="2163900" cy="2409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98" name="Google Shape;198;p15"/>
          <p:cNvSpPr txBox="1"/>
          <p:nvPr>
            <p:ph idx="1" type="subTitle"/>
          </p:nvPr>
        </p:nvSpPr>
        <p:spPr>
          <a:xfrm flipH="1">
            <a:off x="2189801" y="2162325"/>
            <a:ext cx="2163900" cy="426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/>
        </p:txBody>
      </p:sp>
      <p:sp>
        <p:nvSpPr>
          <p:cNvPr id="199" name="Google Shape;199;p15"/>
          <p:cNvSpPr txBox="1"/>
          <p:nvPr>
            <p:ph idx="2" type="ctrTitle"/>
          </p:nvPr>
        </p:nvSpPr>
        <p:spPr>
          <a:xfrm flipH="1">
            <a:off x="4811675" y="1848401"/>
            <a:ext cx="2163900" cy="2409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00" name="Google Shape;200;p15"/>
          <p:cNvSpPr txBox="1"/>
          <p:nvPr>
            <p:ph idx="3" type="subTitle"/>
          </p:nvPr>
        </p:nvSpPr>
        <p:spPr>
          <a:xfrm flipH="1">
            <a:off x="4811675" y="2163531"/>
            <a:ext cx="2163900" cy="426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/>
        </p:txBody>
      </p:sp>
      <p:sp>
        <p:nvSpPr>
          <p:cNvPr id="201" name="Google Shape;201;p15"/>
          <p:cNvSpPr txBox="1"/>
          <p:nvPr>
            <p:ph idx="4" type="ctrTitle"/>
          </p:nvPr>
        </p:nvSpPr>
        <p:spPr>
          <a:xfrm flipH="1">
            <a:off x="2189796" y="3103412"/>
            <a:ext cx="21639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02" name="Google Shape;202;p15"/>
          <p:cNvSpPr txBox="1"/>
          <p:nvPr>
            <p:ph idx="5" type="title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03" name="Google Shape;203;p15"/>
          <p:cNvSpPr txBox="1"/>
          <p:nvPr>
            <p:ph idx="6" type="ctrTitle"/>
          </p:nvPr>
        </p:nvSpPr>
        <p:spPr>
          <a:xfrm flipH="1">
            <a:off x="2189800" y="3258286"/>
            <a:ext cx="2163900" cy="2409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04" name="Google Shape;204;p15"/>
          <p:cNvSpPr txBox="1"/>
          <p:nvPr>
            <p:ph idx="7" type="subTitle"/>
          </p:nvPr>
        </p:nvSpPr>
        <p:spPr>
          <a:xfrm flipH="1">
            <a:off x="2189801" y="3572262"/>
            <a:ext cx="2163900" cy="426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/>
        </p:txBody>
      </p:sp>
      <p:sp>
        <p:nvSpPr>
          <p:cNvPr id="205" name="Google Shape;205;p15"/>
          <p:cNvSpPr txBox="1"/>
          <p:nvPr>
            <p:ph idx="8" type="ctrTitle"/>
          </p:nvPr>
        </p:nvSpPr>
        <p:spPr>
          <a:xfrm flipH="1">
            <a:off x="4811675" y="3258338"/>
            <a:ext cx="2163900" cy="2409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06" name="Google Shape;206;p15"/>
          <p:cNvSpPr txBox="1"/>
          <p:nvPr>
            <p:ph idx="9" type="subTitle"/>
          </p:nvPr>
        </p:nvSpPr>
        <p:spPr>
          <a:xfrm flipH="1">
            <a:off x="4811675" y="3573468"/>
            <a:ext cx="2163900" cy="426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Four Columns">
  <p:cSld name="CUSTOM_6"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6"/>
          <p:cNvSpPr txBox="1"/>
          <p:nvPr>
            <p:ph type="ctrTitle"/>
          </p:nvPr>
        </p:nvSpPr>
        <p:spPr>
          <a:xfrm flipH="1">
            <a:off x="2266008" y="1775350"/>
            <a:ext cx="2163900" cy="3567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9" name="Google Shape;209;p16"/>
          <p:cNvSpPr txBox="1"/>
          <p:nvPr>
            <p:ph idx="2" type="ctrTitle"/>
          </p:nvPr>
        </p:nvSpPr>
        <p:spPr>
          <a:xfrm flipH="1">
            <a:off x="4714188" y="1775427"/>
            <a:ext cx="2163900" cy="3567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0" name="Google Shape;210;p16"/>
          <p:cNvSpPr txBox="1"/>
          <p:nvPr>
            <p:ph idx="1" type="subTitle"/>
          </p:nvPr>
        </p:nvSpPr>
        <p:spPr>
          <a:xfrm flipH="1">
            <a:off x="4714175" y="2208199"/>
            <a:ext cx="2163900" cy="4131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11" name="Google Shape;211;p16"/>
          <p:cNvSpPr txBox="1"/>
          <p:nvPr>
            <p:ph idx="3" type="ctrTitle"/>
          </p:nvPr>
        </p:nvSpPr>
        <p:spPr>
          <a:xfrm flipH="1">
            <a:off x="2266001" y="3155675"/>
            <a:ext cx="2163900" cy="3567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2" name="Google Shape;212;p16"/>
          <p:cNvSpPr txBox="1"/>
          <p:nvPr>
            <p:ph idx="4" type="subTitle"/>
          </p:nvPr>
        </p:nvSpPr>
        <p:spPr>
          <a:xfrm flipH="1">
            <a:off x="2266000" y="3585925"/>
            <a:ext cx="2163900" cy="4131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13" name="Google Shape;213;p16"/>
          <p:cNvSpPr txBox="1"/>
          <p:nvPr>
            <p:ph idx="5" type="ctrTitle"/>
          </p:nvPr>
        </p:nvSpPr>
        <p:spPr>
          <a:xfrm flipH="1">
            <a:off x="4714200" y="3155754"/>
            <a:ext cx="2163900" cy="3567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4" name="Google Shape;214;p16"/>
          <p:cNvSpPr txBox="1"/>
          <p:nvPr>
            <p:ph idx="6" type="subTitle"/>
          </p:nvPr>
        </p:nvSpPr>
        <p:spPr>
          <a:xfrm flipH="1">
            <a:off x="4714175" y="3585925"/>
            <a:ext cx="2163900" cy="4131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15" name="Google Shape;215;p16"/>
          <p:cNvSpPr txBox="1"/>
          <p:nvPr>
            <p:ph idx="7"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16" name="Google Shape;216;p16"/>
          <p:cNvSpPr txBox="1"/>
          <p:nvPr>
            <p:ph idx="8" type="subTitle"/>
          </p:nvPr>
        </p:nvSpPr>
        <p:spPr>
          <a:xfrm flipH="1">
            <a:off x="2266008" y="2208197"/>
            <a:ext cx="2163900" cy="4131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1">
  <p:cSld name="CUSTOM_14"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7"/>
          <p:cNvSpPr/>
          <p:nvPr/>
        </p:nvSpPr>
        <p:spPr>
          <a:xfrm>
            <a:off x="6200875" y="1515825"/>
            <a:ext cx="2943127" cy="241405"/>
          </a:xfrm>
          <a:custGeom>
            <a:rect b="b" l="l" r="r" t="t"/>
            <a:pathLst>
              <a:path extrusionOk="0" h="5859" w="146079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rgbClr val="FFFFFF">
              <a:alpha val="188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17"/>
          <p:cNvSpPr txBox="1"/>
          <p:nvPr>
            <p:ph idx="1" type="body"/>
          </p:nvPr>
        </p:nvSpPr>
        <p:spPr>
          <a:xfrm>
            <a:off x="5438700" y="1973025"/>
            <a:ext cx="3124200" cy="21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 SemiBold"/>
              <a:buChar char="●"/>
              <a:defRPr sz="1600"/>
            </a:lvl1pPr>
            <a:lvl2pPr indent="-330200" lvl="1" marL="914400" rtl="0" algn="r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2pPr>
            <a:lvl3pPr indent="-330200" lvl="2" marL="1371600" rtl="0" algn="r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3pPr>
            <a:lvl4pPr indent="-330200" lvl="3" marL="1828800" rtl="0" algn="r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4pPr>
            <a:lvl5pPr indent="-330200" lvl="4" marL="2286000" rtl="0" algn="r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5pPr>
            <a:lvl6pPr indent="-330200" lvl="5" marL="2743200" rtl="0" algn="r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6pPr>
            <a:lvl7pPr indent="-330200" lvl="6" marL="3200400" rtl="0" algn="r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7pPr>
            <a:lvl8pPr indent="-330200" lvl="7" marL="3657600" rtl="0" algn="r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8pPr>
            <a:lvl9pPr indent="-330200" lvl="8" marL="4114800" rtl="0" algn="r">
              <a:spcBef>
                <a:spcPts val="1600"/>
              </a:spcBef>
              <a:spcAft>
                <a:spcPts val="1600"/>
              </a:spcAft>
              <a:buSzPts val="1600"/>
              <a:buFont typeface="Nunito Light"/>
              <a:buChar char="■"/>
              <a:defRPr sz="1600"/>
            </a:lvl9pPr>
          </a:lstStyle>
          <a:p/>
        </p:txBody>
      </p:sp>
      <p:sp>
        <p:nvSpPr>
          <p:cNvPr id="220" name="Google Shape;220;p17"/>
          <p:cNvSpPr txBox="1"/>
          <p:nvPr>
            <p:ph type="title"/>
          </p:nvPr>
        </p:nvSpPr>
        <p:spPr>
          <a:xfrm>
            <a:off x="5438775" y="1168325"/>
            <a:ext cx="31242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221" name="Google Shape;221;p17"/>
          <p:cNvSpPr/>
          <p:nvPr/>
        </p:nvSpPr>
        <p:spPr>
          <a:xfrm>
            <a:off x="8318280" y="5018272"/>
            <a:ext cx="825726" cy="125232"/>
          </a:xfrm>
          <a:custGeom>
            <a:rect b="b" l="l" r="r" t="t"/>
            <a:pathLst>
              <a:path extrusionOk="0" h="2335" w="15396">
                <a:moveTo>
                  <a:pt x="1" y="1"/>
                </a:moveTo>
                <a:lnTo>
                  <a:pt x="1" y="2335"/>
                </a:lnTo>
                <a:lnTo>
                  <a:pt x="15395" y="2335"/>
                </a:lnTo>
                <a:lnTo>
                  <a:pt x="1539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17"/>
          <p:cNvSpPr/>
          <p:nvPr/>
        </p:nvSpPr>
        <p:spPr>
          <a:xfrm>
            <a:off x="6473454" y="5018272"/>
            <a:ext cx="1685830" cy="125232"/>
          </a:xfrm>
          <a:custGeom>
            <a:rect b="b" l="l" r="r" t="t"/>
            <a:pathLst>
              <a:path extrusionOk="0" h="2335" w="31433">
                <a:moveTo>
                  <a:pt x="0" y="1"/>
                </a:moveTo>
                <a:lnTo>
                  <a:pt x="0" y="2335"/>
                </a:lnTo>
                <a:lnTo>
                  <a:pt x="31433" y="2335"/>
                </a:lnTo>
                <a:lnTo>
                  <a:pt x="3143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17"/>
          <p:cNvSpPr/>
          <p:nvPr/>
        </p:nvSpPr>
        <p:spPr>
          <a:xfrm>
            <a:off x="6031569" y="4810127"/>
            <a:ext cx="2520459" cy="125875"/>
          </a:xfrm>
          <a:custGeom>
            <a:rect b="b" l="l" r="r" t="t"/>
            <a:pathLst>
              <a:path extrusionOk="0" h="2347" w="46995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17"/>
          <p:cNvSpPr/>
          <p:nvPr/>
        </p:nvSpPr>
        <p:spPr>
          <a:xfrm>
            <a:off x="5564744" y="4810127"/>
            <a:ext cx="285486" cy="125875"/>
          </a:xfrm>
          <a:custGeom>
            <a:rect b="b" l="l" r="r" t="t"/>
            <a:pathLst>
              <a:path extrusionOk="0" h="2347" w="5323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2">
  <p:cSld name="CUSTOM_4_1"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8"/>
          <p:cNvSpPr/>
          <p:nvPr/>
        </p:nvSpPr>
        <p:spPr>
          <a:xfrm flipH="1">
            <a:off x="-4" y="2089950"/>
            <a:ext cx="1766704" cy="356851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18"/>
          <p:cNvSpPr/>
          <p:nvPr/>
        </p:nvSpPr>
        <p:spPr>
          <a:xfrm flipH="1">
            <a:off x="6715125" y="2089950"/>
            <a:ext cx="2071751" cy="356851"/>
          </a:xfrm>
          <a:custGeom>
            <a:rect b="b" l="l" r="r" t="t"/>
            <a:pathLst>
              <a:path extrusionOk="0" h="2775" w="430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18"/>
          <p:cNvSpPr/>
          <p:nvPr/>
        </p:nvSpPr>
        <p:spPr>
          <a:xfrm flipH="1">
            <a:off x="1229469" y="1500450"/>
            <a:ext cx="1104154" cy="356872"/>
          </a:xfrm>
          <a:custGeom>
            <a:rect b="b" l="l" r="r" t="t"/>
            <a:pathLst>
              <a:path extrusionOk="0" h="2775" w="18027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18"/>
          <p:cNvSpPr/>
          <p:nvPr/>
        </p:nvSpPr>
        <p:spPr>
          <a:xfrm flipH="1">
            <a:off x="66" y="2679300"/>
            <a:ext cx="2247805" cy="355450"/>
          </a:xfrm>
          <a:custGeom>
            <a:rect b="b" l="l" r="r" t="t"/>
            <a:pathLst>
              <a:path extrusionOk="0" h="2764" w="12872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18"/>
          <p:cNvSpPr/>
          <p:nvPr/>
        </p:nvSpPr>
        <p:spPr>
          <a:xfrm flipH="1">
            <a:off x="23" y="1500450"/>
            <a:ext cx="1038298" cy="356872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18"/>
          <p:cNvSpPr/>
          <p:nvPr/>
        </p:nvSpPr>
        <p:spPr>
          <a:xfrm flipH="1">
            <a:off x="1299983" y="3268775"/>
            <a:ext cx="1104128" cy="355450"/>
          </a:xfrm>
          <a:custGeom>
            <a:rect b="b" l="l" r="r" t="t"/>
            <a:pathLst>
              <a:path extrusionOk="0" h="2764" w="18396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8"/>
          <p:cNvSpPr/>
          <p:nvPr/>
        </p:nvSpPr>
        <p:spPr>
          <a:xfrm flipH="1">
            <a:off x="8105584" y="3268775"/>
            <a:ext cx="1038298" cy="355450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18"/>
          <p:cNvSpPr/>
          <p:nvPr/>
        </p:nvSpPr>
        <p:spPr>
          <a:xfrm flipH="1">
            <a:off x="8039752" y="1500456"/>
            <a:ext cx="1104138" cy="356858"/>
          </a:xfrm>
          <a:custGeom>
            <a:rect b="b" l="l" r="r" t="t"/>
            <a:pathLst>
              <a:path extrusionOk="0" h="2775" w="8586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18"/>
          <p:cNvSpPr/>
          <p:nvPr/>
        </p:nvSpPr>
        <p:spPr>
          <a:xfrm flipH="1">
            <a:off x="5478250" y="1500456"/>
            <a:ext cx="2365680" cy="356858"/>
          </a:xfrm>
          <a:custGeom>
            <a:rect b="b" l="l" r="r" t="t"/>
            <a:pathLst>
              <a:path extrusionOk="0" h="2775" w="18396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18"/>
          <p:cNvSpPr/>
          <p:nvPr/>
        </p:nvSpPr>
        <p:spPr>
          <a:xfrm flipH="1">
            <a:off x="6896105" y="912525"/>
            <a:ext cx="2247799" cy="355301"/>
          </a:xfrm>
          <a:custGeom>
            <a:rect b="b" l="l" r="r" t="t"/>
            <a:pathLst>
              <a:path extrusionOk="0" h="2763" w="12348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18"/>
          <p:cNvSpPr/>
          <p:nvPr/>
        </p:nvSpPr>
        <p:spPr>
          <a:xfrm>
            <a:off x="2094075" y="1123150"/>
            <a:ext cx="4955589" cy="4020450"/>
          </a:xfrm>
          <a:custGeom>
            <a:rect b="b" l="l" r="r" t="t"/>
            <a:pathLst>
              <a:path extrusionOk="0" h="92191" w="151663">
                <a:moveTo>
                  <a:pt x="0" y="0"/>
                </a:moveTo>
                <a:lnTo>
                  <a:pt x="0" y="92190"/>
                </a:lnTo>
                <a:lnTo>
                  <a:pt x="151662" y="92190"/>
                </a:lnTo>
                <a:lnTo>
                  <a:pt x="15166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18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3">
  <p:cSld name="CUSTOM_5"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9"/>
          <p:cNvSpPr/>
          <p:nvPr/>
        </p:nvSpPr>
        <p:spPr>
          <a:xfrm>
            <a:off x="1817725" y="0"/>
            <a:ext cx="7326300" cy="390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19"/>
          <p:cNvSpPr txBox="1"/>
          <p:nvPr>
            <p:ph idx="1" type="body"/>
          </p:nvPr>
        </p:nvSpPr>
        <p:spPr>
          <a:xfrm>
            <a:off x="4579525" y="2388200"/>
            <a:ext cx="3932700" cy="21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23850" lvl="2" marL="1371600" rtl="0">
              <a:spcBef>
                <a:spcPts val="16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 rtl="0">
              <a:spcBef>
                <a:spcPts val="1600"/>
              </a:spcBef>
              <a:spcAft>
                <a:spcPts val="0"/>
              </a:spcAft>
              <a:buSzPts val="15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1150" lvl="6" marL="3200400" rtl="0">
              <a:spcBef>
                <a:spcPts val="1600"/>
              </a:spcBef>
              <a:spcAft>
                <a:spcPts val="0"/>
              </a:spcAft>
              <a:buSzPts val="1300"/>
              <a:buChar char="●"/>
              <a:defRPr/>
            </a:lvl7pPr>
            <a:lvl8pPr indent="-311150" lvl="7" marL="3657600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1" name="Google Shape;241;p19"/>
          <p:cNvSpPr txBox="1"/>
          <p:nvPr>
            <p:ph type="title"/>
          </p:nvPr>
        </p:nvSpPr>
        <p:spPr>
          <a:xfrm>
            <a:off x="4579531" y="1714800"/>
            <a:ext cx="39633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242" name="Google Shape;242;p19"/>
          <p:cNvSpPr/>
          <p:nvPr/>
        </p:nvSpPr>
        <p:spPr>
          <a:xfrm>
            <a:off x="0" y="2156637"/>
            <a:ext cx="2107897" cy="128764"/>
          </a:xfrm>
          <a:custGeom>
            <a:rect b="b" l="l" r="r" t="t"/>
            <a:pathLst>
              <a:path extrusionOk="0" h="8298" w="135840">
                <a:moveTo>
                  <a:pt x="1" y="1"/>
                </a:moveTo>
                <a:lnTo>
                  <a:pt x="1" y="8298"/>
                </a:lnTo>
                <a:lnTo>
                  <a:pt x="135840" y="8298"/>
                </a:lnTo>
                <a:lnTo>
                  <a:pt x="1358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19"/>
          <p:cNvSpPr/>
          <p:nvPr/>
        </p:nvSpPr>
        <p:spPr>
          <a:xfrm>
            <a:off x="2107970" y="2156637"/>
            <a:ext cx="1115538" cy="128764"/>
          </a:xfrm>
          <a:custGeom>
            <a:rect b="b" l="l" r="r" t="t"/>
            <a:pathLst>
              <a:path extrusionOk="0" h="8298" w="71889">
                <a:moveTo>
                  <a:pt x="1" y="1"/>
                </a:moveTo>
                <a:lnTo>
                  <a:pt x="1" y="8298"/>
                </a:lnTo>
                <a:lnTo>
                  <a:pt x="71889" y="8298"/>
                </a:lnTo>
                <a:lnTo>
                  <a:pt x="7188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19"/>
          <p:cNvSpPr/>
          <p:nvPr/>
        </p:nvSpPr>
        <p:spPr>
          <a:xfrm>
            <a:off x="430892" y="2369856"/>
            <a:ext cx="1645026" cy="128764"/>
          </a:xfrm>
          <a:custGeom>
            <a:rect b="b" l="l" r="r" t="t"/>
            <a:pathLst>
              <a:path extrusionOk="0" h="8298" w="106011">
                <a:moveTo>
                  <a:pt x="1" y="1"/>
                </a:moveTo>
                <a:lnTo>
                  <a:pt x="1" y="8297"/>
                </a:lnTo>
                <a:lnTo>
                  <a:pt x="106011" y="8297"/>
                </a:lnTo>
                <a:lnTo>
                  <a:pt x="10601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19"/>
          <p:cNvSpPr/>
          <p:nvPr/>
        </p:nvSpPr>
        <p:spPr>
          <a:xfrm>
            <a:off x="1597826" y="2369856"/>
            <a:ext cx="478141" cy="128764"/>
          </a:xfrm>
          <a:custGeom>
            <a:rect b="b" l="l" r="r" t="t"/>
            <a:pathLst>
              <a:path extrusionOk="0" h="8298" w="30813">
                <a:moveTo>
                  <a:pt x="0" y="1"/>
                </a:moveTo>
                <a:lnTo>
                  <a:pt x="0" y="8297"/>
                </a:lnTo>
                <a:lnTo>
                  <a:pt x="30813" y="8297"/>
                </a:lnTo>
                <a:lnTo>
                  <a:pt x="308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19"/>
          <p:cNvSpPr/>
          <p:nvPr/>
        </p:nvSpPr>
        <p:spPr>
          <a:xfrm>
            <a:off x="2665754" y="2369856"/>
            <a:ext cx="557777" cy="128764"/>
          </a:xfrm>
          <a:custGeom>
            <a:rect b="b" l="l" r="r" t="t"/>
            <a:pathLst>
              <a:path extrusionOk="0" h="8298" w="35945">
                <a:moveTo>
                  <a:pt x="1" y="1"/>
                </a:moveTo>
                <a:lnTo>
                  <a:pt x="1" y="8297"/>
                </a:lnTo>
                <a:lnTo>
                  <a:pt x="35945" y="8297"/>
                </a:lnTo>
                <a:lnTo>
                  <a:pt x="3594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19"/>
          <p:cNvSpPr/>
          <p:nvPr/>
        </p:nvSpPr>
        <p:spPr>
          <a:xfrm>
            <a:off x="0" y="3222713"/>
            <a:ext cx="1472750" cy="128392"/>
          </a:xfrm>
          <a:custGeom>
            <a:rect b="b" l="l" r="r" t="t"/>
            <a:pathLst>
              <a:path extrusionOk="0" h="8274" w="94909">
                <a:moveTo>
                  <a:pt x="1" y="1"/>
                </a:moveTo>
                <a:lnTo>
                  <a:pt x="1" y="8274"/>
                </a:lnTo>
                <a:lnTo>
                  <a:pt x="94908" y="8274"/>
                </a:lnTo>
                <a:lnTo>
                  <a:pt x="9490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19"/>
          <p:cNvSpPr/>
          <p:nvPr/>
        </p:nvSpPr>
        <p:spPr>
          <a:xfrm>
            <a:off x="2202118" y="2369856"/>
            <a:ext cx="128764" cy="128764"/>
          </a:xfrm>
          <a:custGeom>
            <a:rect b="b" l="l" r="r" t="t"/>
            <a:pathLst>
              <a:path extrusionOk="0" h="8298" w="8298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19"/>
          <p:cNvSpPr/>
          <p:nvPr/>
        </p:nvSpPr>
        <p:spPr>
          <a:xfrm>
            <a:off x="2406772" y="2369856"/>
            <a:ext cx="128764" cy="128764"/>
          </a:xfrm>
          <a:custGeom>
            <a:rect b="b" l="l" r="r" t="t"/>
            <a:pathLst>
              <a:path extrusionOk="0" h="8298" w="8298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19"/>
          <p:cNvSpPr/>
          <p:nvPr/>
        </p:nvSpPr>
        <p:spPr>
          <a:xfrm>
            <a:off x="2061089" y="2796292"/>
            <a:ext cx="128764" cy="128749"/>
          </a:xfrm>
          <a:custGeom>
            <a:rect b="b" l="l" r="r" t="t"/>
            <a:pathLst>
              <a:path extrusionOk="0" h="8297" w="8298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19"/>
          <p:cNvSpPr/>
          <p:nvPr/>
        </p:nvSpPr>
        <p:spPr>
          <a:xfrm>
            <a:off x="1856436" y="2796292"/>
            <a:ext cx="128376" cy="128749"/>
          </a:xfrm>
          <a:custGeom>
            <a:rect b="b" l="l" r="r" t="t"/>
            <a:pathLst>
              <a:path extrusionOk="0" h="8297" w="8273">
                <a:moveTo>
                  <a:pt x="0" y="0"/>
                </a:moveTo>
                <a:lnTo>
                  <a:pt x="0" y="8297"/>
                </a:lnTo>
                <a:lnTo>
                  <a:pt x="8273" y="8297"/>
                </a:lnTo>
                <a:lnTo>
                  <a:pt x="827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19"/>
          <p:cNvSpPr/>
          <p:nvPr/>
        </p:nvSpPr>
        <p:spPr>
          <a:xfrm>
            <a:off x="641505" y="2796292"/>
            <a:ext cx="128764" cy="128749"/>
          </a:xfrm>
          <a:custGeom>
            <a:rect b="b" l="l" r="r" t="t"/>
            <a:pathLst>
              <a:path extrusionOk="0" h="8297" w="8298">
                <a:moveTo>
                  <a:pt x="1" y="0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19"/>
          <p:cNvSpPr/>
          <p:nvPr/>
        </p:nvSpPr>
        <p:spPr>
          <a:xfrm>
            <a:off x="3094800" y="2583074"/>
            <a:ext cx="128749" cy="128764"/>
          </a:xfrm>
          <a:custGeom>
            <a:rect b="b" l="l" r="r" t="t"/>
            <a:pathLst>
              <a:path extrusionOk="0" h="8298" w="8297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19"/>
          <p:cNvSpPr/>
          <p:nvPr/>
        </p:nvSpPr>
        <p:spPr>
          <a:xfrm>
            <a:off x="191634" y="2369856"/>
            <a:ext cx="128764" cy="128764"/>
          </a:xfrm>
          <a:custGeom>
            <a:rect b="b" l="l" r="r" t="t"/>
            <a:pathLst>
              <a:path extrusionOk="0" h="8298" w="8298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19"/>
          <p:cNvSpPr/>
          <p:nvPr/>
        </p:nvSpPr>
        <p:spPr>
          <a:xfrm>
            <a:off x="1339573" y="3009138"/>
            <a:ext cx="1644653" cy="128749"/>
          </a:xfrm>
          <a:custGeom>
            <a:rect b="b" l="l" r="r" t="t"/>
            <a:pathLst>
              <a:path extrusionOk="0" h="8297" w="105987">
                <a:moveTo>
                  <a:pt x="1" y="0"/>
                </a:moveTo>
                <a:lnTo>
                  <a:pt x="1" y="8297"/>
                </a:lnTo>
                <a:lnTo>
                  <a:pt x="105987" y="8297"/>
                </a:lnTo>
                <a:lnTo>
                  <a:pt x="10598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19"/>
          <p:cNvSpPr/>
          <p:nvPr/>
        </p:nvSpPr>
        <p:spPr>
          <a:xfrm>
            <a:off x="1339573" y="3009138"/>
            <a:ext cx="478156" cy="128749"/>
          </a:xfrm>
          <a:custGeom>
            <a:rect b="b" l="l" r="r" t="t"/>
            <a:pathLst>
              <a:path extrusionOk="0" h="8297" w="30814">
                <a:moveTo>
                  <a:pt x="1" y="0"/>
                </a:moveTo>
                <a:lnTo>
                  <a:pt x="1" y="8297"/>
                </a:lnTo>
                <a:lnTo>
                  <a:pt x="30813" y="8297"/>
                </a:lnTo>
                <a:lnTo>
                  <a:pt x="3081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19"/>
          <p:cNvSpPr/>
          <p:nvPr/>
        </p:nvSpPr>
        <p:spPr>
          <a:xfrm>
            <a:off x="0" y="3009510"/>
            <a:ext cx="749775" cy="128376"/>
          </a:xfrm>
          <a:custGeom>
            <a:rect b="b" l="l" r="r" t="t"/>
            <a:pathLst>
              <a:path extrusionOk="0" h="8273" w="48318">
                <a:moveTo>
                  <a:pt x="1" y="0"/>
                </a:moveTo>
                <a:lnTo>
                  <a:pt x="1" y="8273"/>
                </a:lnTo>
                <a:lnTo>
                  <a:pt x="48318" y="8273"/>
                </a:lnTo>
                <a:lnTo>
                  <a:pt x="4831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19"/>
          <p:cNvSpPr/>
          <p:nvPr/>
        </p:nvSpPr>
        <p:spPr>
          <a:xfrm>
            <a:off x="1084687" y="3009138"/>
            <a:ext cx="128764" cy="128749"/>
          </a:xfrm>
          <a:custGeom>
            <a:rect b="b" l="l" r="r" t="t"/>
            <a:pathLst>
              <a:path extrusionOk="0" h="8297" w="8298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19"/>
          <p:cNvSpPr/>
          <p:nvPr/>
        </p:nvSpPr>
        <p:spPr>
          <a:xfrm>
            <a:off x="879662" y="3009138"/>
            <a:ext cx="128749" cy="128749"/>
          </a:xfrm>
          <a:custGeom>
            <a:rect b="b" l="l" r="r" t="t"/>
            <a:pathLst>
              <a:path extrusionOk="0" h="8297" w="8297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19"/>
          <p:cNvSpPr/>
          <p:nvPr/>
        </p:nvSpPr>
        <p:spPr>
          <a:xfrm>
            <a:off x="533979" y="3435558"/>
            <a:ext cx="128749" cy="128764"/>
          </a:xfrm>
          <a:custGeom>
            <a:rect b="b" l="l" r="r" t="t"/>
            <a:pathLst>
              <a:path extrusionOk="0" h="8298" w="8297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19"/>
          <p:cNvSpPr/>
          <p:nvPr/>
        </p:nvSpPr>
        <p:spPr>
          <a:xfrm>
            <a:off x="338622" y="3435558"/>
            <a:ext cx="128749" cy="128764"/>
          </a:xfrm>
          <a:custGeom>
            <a:rect b="b" l="l" r="r" t="t"/>
            <a:pathLst>
              <a:path extrusionOk="0" h="8298" w="8297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19"/>
          <p:cNvSpPr/>
          <p:nvPr/>
        </p:nvSpPr>
        <p:spPr>
          <a:xfrm>
            <a:off x="142891" y="3435558"/>
            <a:ext cx="128764" cy="128764"/>
          </a:xfrm>
          <a:custGeom>
            <a:rect b="b" l="l" r="r" t="t"/>
            <a:pathLst>
              <a:path extrusionOk="0" h="8298" w="8298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19"/>
          <p:cNvSpPr/>
          <p:nvPr/>
        </p:nvSpPr>
        <p:spPr>
          <a:xfrm>
            <a:off x="3094800" y="3009138"/>
            <a:ext cx="128749" cy="128749"/>
          </a:xfrm>
          <a:custGeom>
            <a:rect b="b" l="l" r="r" t="t"/>
            <a:pathLst>
              <a:path extrusionOk="0" h="8297" w="8297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19"/>
          <p:cNvSpPr/>
          <p:nvPr/>
        </p:nvSpPr>
        <p:spPr>
          <a:xfrm>
            <a:off x="1676332" y="2583074"/>
            <a:ext cx="1314984" cy="128764"/>
          </a:xfrm>
          <a:custGeom>
            <a:rect b="b" l="l" r="r" t="t"/>
            <a:pathLst>
              <a:path extrusionOk="0" h="8298" w="84742">
                <a:moveTo>
                  <a:pt x="1" y="0"/>
                </a:moveTo>
                <a:lnTo>
                  <a:pt x="1" y="8297"/>
                </a:lnTo>
                <a:lnTo>
                  <a:pt x="84741" y="8297"/>
                </a:lnTo>
                <a:lnTo>
                  <a:pt x="8474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19"/>
          <p:cNvSpPr/>
          <p:nvPr/>
        </p:nvSpPr>
        <p:spPr>
          <a:xfrm>
            <a:off x="2267232" y="2796292"/>
            <a:ext cx="956281" cy="128749"/>
          </a:xfrm>
          <a:custGeom>
            <a:rect b="b" l="l" r="r" t="t"/>
            <a:pathLst>
              <a:path extrusionOk="0" h="8297" w="61626">
                <a:moveTo>
                  <a:pt x="1" y="0"/>
                </a:moveTo>
                <a:lnTo>
                  <a:pt x="1" y="8297"/>
                </a:lnTo>
                <a:lnTo>
                  <a:pt x="61626" y="8297"/>
                </a:lnTo>
                <a:lnTo>
                  <a:pt x="61626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19"/>
          <p:cNvSpPr/>
          <p:nvPr/>
        </p:nvSpPr>
        <p:spPr>
          <a:xfrm>
            <a:off x="641505" y="2796292"/>
            <a:ext cx="896384" cy="128749"/>
          </a:xfrm>
          <a:custGeom>
            <a:rect b="b" l="l" r="r" t="t"/>
            <a:pathLst>
              <a:path extrusionOk="0" h="8297" w="57766">
                <a:moveTo>
                  <a:pt x="1" y="0"/>
                </a:moveTo>
                <a:lnTo>
                  <a:pt x="1" y="8297"/>
                </a:lnTo>
                <a:lnTo>
                  <a:pt x="57765" y="8297"/>
                </a:lnTo>
                <a:lnTo>
                  <a:pt x="57765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19"/>
          <p:cNvSpPr/>
          <p:nvPr/>
        </p:nvSpPr>
        <p:spPr>
          <a:xfrm>
            <a:off x="0" y="2796292"/>
            <a:ext cx="449495" cy="128749"/>
          </a:xfrm>
          <a:custGeom>
            <a:rect b="b" l="l" r="r" t="t"/>
            <a:pathLst>
              <a:path extrusionOk="0" h="8297" w="28967">
                <a:moveTo>
                  <a:pt x="1" y="0"/>
                </a:moveTo>
                <a:lnTo>
                  <a:pt x="1" y="8297"/>
                </a:lnTo>
                <a:lnTo>
                  <a:pt x="28967" y="8297"/>
                </a:lnTo>
                <a:lnTo>
                  <a:pt x="2896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19"/>
          <p:cNvSpPr/>
          <p:nvPr/>
        </p:nvSpPr>
        <p:spPr>
          <a:xfrm>
            <a:off x="1676332" y="3222340"/>
            <a:ext cx="1547157" cy="128764"/>
          </a:xfrm>
          <a:custGeom>
            <a:rect b="b" l="l" r="r" t="t"/>
            <a:pathLst>
              <a:path extrusionOk="0" h="8298" w="99704">
                <a:moveTo>
                  <a:pt x="1" y="1"/>
                </a:moveTo>
                <a:lnTo>
                  <a:pt x="1" y="8298"/>
                </a:lnTo>
                <a:lnTo>
                  <a:pt x="99704" y="8298"/>
                </a:lnTo>
                <a:lnTo>
                  <a:pt x="99704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19"/>
          <p:cNvSpPr/>
          <p:nvPr/>
        </p:nvSpPr>
        <p:spPr>
          <a:xfrm>
            <a:off x="2522506" y="3435558"/>
            <a:ext cx="701019" cy="128764"/>
          </a:xfrm>
          <a:custGeom>
            <a:rect b="b" l="l" r="r" t="t"/>
            <a:pathLst>
              <a:path extrusionOk="0" h="8298" w="45176">
                <a:moveTo>
                  <a:pt x="0" y="1"/>
                </a:moveTo>
                <a:lnTo>
                  <a:pt x="0" y="8297"/>
                </a:lnTo>
                <a:lnTo>
                  <a:pt x="45176" y="8297"/>
                </a:lnTo>
                <a:lnTo>
                  <a:pt x="4517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19"/>
          <p:cNvSpPr/>
          <p:nvPr/>
        </p:nvSpPr>
        <p:spPr>
          <a:xfrm>
            <a:off x="0" y="2583074"/>
            <a:ext cx="1277773" cy="128764"/>
          </a:xfrm>
          <a:custGeom>
            <a:rect b="b" l="l" r="r" t="t"/>
            <a:pathLst>
              <a:path extrusionOk="0" h="8298" w="82344">
                <a:moveTo>
                  <a:pt x="1" y="0"/>
                </a:moveTo>
                <a:lnTo>
                  <a:pt x="1" y="8297"/>
                </a:lnTo>
                <a:lnTo>
                  <a:pt x="82343" y="8297"/>
                </a:lnTo>
                <a:lnTo>
                  <a:pt x="8234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19"/>
          <p:cNvSpPr/>
          <p:nvPr/>
        </p:nvSpPr>
        <p:spPr>
          <a:xfrm>
            <a:off x="812313" y="3435558"/>
            <a:ext cx="1562783" cy="128764"/>
          </a:xfrm>
          <a:custGeom>
            <a:rect b="b" l="l" r="r" t="t"/>
            <a:pathLst>
              <a:path extrusionOk="0" h="8298" w="100711">
                <a:moveTo>
                  <a:pt x="0" y="1"/>
                </a:moveTo>
                <a:lnTo>
                  <a:pt x="0" y="8297"/>
                </a:lnTo>
                <a:lnTo>
                  <a:pt x="100710" y="8297"/>
                </a:lnTo>
                <a:lnTo>
                  <a:pt x="100710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19"/>
          <p:cNvSpPr/>
          <p:nvPr/>
        </p:nvSpPr>
        <p:spPr>
          <a:xfrm>
            <a:off x="3223538" y="1474200"/>
            <a:ext cx="1086520" cy="2772465"/>
          </a:xfrm>
          <a:custGeom>
            <a:rect b="b" l="l" r="r" t="t"/>
            <a:pathLst>
              <a:path extrusionOk="0" h="178667" w="70019">
                <a:moveTo>
                  <a:pt x="1" y="1"/>
                </a:moveTo>
                <a:lnTo>
                  <a:pt x="1" y="22085"/>
                </a:lnTo>
                <a:lnTo>
                  <a:pt x="7434" y="22085"/>
                </a:lnTo>
                <a:cubicBezTo>
                  <a:pt x="22133" y="22637"/>
                  <a:pt x="29495" y="30574"/>
                  <a:pt x="29495" y="45848"/>
                </a:cubicBezTo>
                <a:lnTo>
                  <a:pt x="29495" y="60259"/>
                </a:lnTo>
                <a:cubicBezTo>
                  <a:pt x="29495" y="76397"/>
                  <a:pt x="35082" y="85941"/>
                  <a:pt x="46256" y="88914"/>
                </a:cubicBezTo>
                <a:lnTo>
                  <a:pt x="46256" y="89753"/>
                </a:lnTo>
                <a:cubicBezTo>
                  <a:pt x="35082" y="92727"/>
                  <a:pt x="29495" y="102270"/>
                  <a:pt x="29495" y="118408"/>
                </a:cubicBezTo>
                <a:lnTo>
                  <a:pt x="29495" y="132843"/>
                </a:lnTo>
                <a:cubicBezTo>
                  <a:pt x="29495" y="148405"/>
                  <a:pt x="22133" y="156390"/>
                  <a:pt x="7434" y="156822"/>
                </a:cubicBezTo>
                <a:lnTo>
                  <a:pt x="1" y="156822"/>
                </a:lnTo>
                <a:lnTo>
                  <a:pt x="1" y="178666"/>
                </a:lnTo>
                <a:lnTo>
                  <a:pt x="7434" y="178666"/>
                </a:lnTo>
                <a:cubicBezTo>
                  <a:pt x="21869" y="178379"/>
                  <a:pt x="33259" y="174038"/>
                  <a:pt x="41604" y="165622"/>
                </a:cubicBezTo>
                <a:cubicBezTo>
                  <a:pt x="49948" y="157205"/>
                  <a:pt x="54121" y="145072"/>
                  <a:pt x="54121" y="129222"/>
                </a:cubicBezTo>
                <a:lnTo>
                  <a:pt x="54121" y="115866"/>
                </a:lnTo>
                <a:cubicBezTo>
                  <a:pt x="54121" y="111046"/>
                  <a:pt x="55032" y="107234"/>
                  <a:pt x="56878" y="104404"/>
                </a:cubicBezTo>
                <a:cubicBezTo>
                  <a:pt x="58701" y="101575"/>
                  <a:pt x="61266" y="100160"/>
                  <a:pt x="64503" y="100160"/>
                </a:cubicBezTo>
                <a:lnTo>
                  <a:pt x="70019" y="100160"/>
                </a:lnTo>
                <a:lnTo>
                  <a:pt x="70019" y="78315"/>
                </a:lnTo>
                <a:lnTo>
                  <a:pt x="64503" y="78315"/>
                </a:lnTo>
                <a:cubicBezTo>
                  <a:pt x="61266" y="78315"/>
                  <a:pt x="58701" y="76901"/>
                  <a:pt x="56878" y="74071"/>
                </a:cubicBezTo>
                <a:cubicBezTo>
                  <a:pt x="55032" y="71242"/>
                  <a:pt x="54121" y="67405"/>
                  <a:pt x="54121" y="62609"/>
                </a:cubicBezTo>
                <a:lnTo>
                  <a:pt x="54121" y="49661"/>
                </a:lnTo>
                <a:cubicBezTo>
                  <a:pt x="54121" y="33667"/>
                  <a:pt x="49972" y="21510"/>
                  <a:pt x="41700" y="13165"/>
                </a:cubicBezTo>
                <a:cubicBezTo>
                  <a:pt x="33427" y="4821"/>
                  <a:pt x="22013" y="433"/>
                  <a:pt x="7434" y="1"/>
                </a:cubicBez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19"/>
          <p:cNvSpPr/>
          <p:nvPr/>
        </p:nvSpPr>
        <p:spPr>
          <a:xfrm>
            <a:off x="-12" y="4446900"/>
            <a:ext cx="1086600" cy="696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s">
  <p:cSld name="CUSTOM_8"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0"/>
          <p:cNvSpPr/>
          <p:nvPr/>
        </p:nvSpPr>
        <p:spPr>
          <a:xfrm>
            <a:off x="5445850" y="1359975"/>
            <a:ext cx="3697248" cy="1208576"/>
          </a:xfrm>
          <a:custGeom>
            <a:rect b="b" l="l" r="r" t="t"/>
            <a:pathLst>
              <a:path extrusionOk="0" h="37768" w="115539">
                <a:moveTo>
                  <a:pt x="1" y="0"/>
                </a:moveTo>
                <a:lnTo>
                  <a:pt x="115539" y="0"/>
                </a:lnTo>
                <a:lnTo>
                  <a:pt x="115539" y="37767"/>
                </a:lnTo>
                <a:lnTo>
                  <a:pt x="1" y="37767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20"/>
          <p:cNvSpPr/>
          <p:nvPr/>
        </p:nvSpPr>
        <p:spPr>
          <a:xfrm>
            <a:off x="-899" y="2568525"/>
            <a:ext cx="3697248" cy="1208544"/>
          </a:xfrm>
          <a:custGeom>
            <a:rect b="b" l="l" r="r" t="t"/>
            <a:pathLst>
              <a:path extrusionOk="0" h="37767" w="115539">
                <a:moveTo>
                  <a:pt x="0" y="0"/>
                </a:moveTo>
                <a:lnTo>
                  <a:pt x="115538" y="0"/>
                </a:lnTo>
                <a:lnTo>
                  <a:pt x="115538" y="37767"/>
                </a:lnTo>
                <a:lnTo>
                  <a:pt x="0" y="37767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20"/>
          <p:cNvSpPr/>
          <p:nvPr/>
        </p:nvSpPr>
        <p:spPr>
          <a:xfrm>
            <a:off x="-905" y="-3217"/>
            <a:ext cx="3697248" cy="357024"/>
          </a:xfrm>
          <a:custGeom>
            <a:rect b="b" l="l" r="r" t="t"/>
            <a:pathLst>
              <a:path extrusionOk="0" h="11157" w="115539">
                <a:moveTo>
                  <a:pt x="0" y="0"/>
                </a:moveTo>
                <a:lnTo>
                  <a:pt x="115538" y="0"/>
                </a:lnTo>
                <a:lnTo>
                  <a:pt x="115538" y="11156"/>
                </a:lnTo>
                <a:lnTo>
                  <a:pt x="0" y="11156"/>
                </a:lnTo>
                <a:close/>
              </a:path>
            </a:pathLst>
          </a:custGeom>
          <a:solidFill>
            <a:srgbClr val="FFFFFF">
              <a:alpha val="188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20"/>
          <p:cNvSpPr/>
          <p:nvPr/>
        </p:nvSpPr>
        <p:spPr>
          <a:xfrm>
            <a:off x="-905" y="3584623"/>
            <a:ext cx="417216" cy="384864"/>
          </a:xfrm>
          <a:custGeom>
            <a:rect b="b" l="l" r="r" t="t"/>
            <a:pathLst>
              <a:path extrusionOk="0" h="12027" w="13038">
                <a:moveTo>
                  <a:pt x="0" y="1"/>
                </a:moveTo>
                <a:lnTo>
                  <a:pt x="13037" y="1"/>
                </a:lnTo>
                <a:lnTo>
                  <a:pt x="13037" y="12026"/>
                </a:lnTo>
                <a:lnTo>
                  <a:pt x="0" y="12026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20"/>
          <p:cNvSpPr/>
          <p:nvPr/>
        </p:nvSpPr>
        <p:spPr>
          <a:xfrm>
            <a:off x="8017591" y="1161103"/>
            <a:ext cx="1125504" cy="384832"/>
          </a:xfrm>
          <a:custGeom>
            <a:rect b="b" l="l" r="r" t="t"/>
            <a:pathLst>
              <a:path extrusionOk="0" h="12026" w="35172">
                <a:moveTo>
                  <a:pt x="1" y="0"/>
                </a:moveTo>
                <a:lnTo>
                  <a:pt x="35172" y="0"/>
                </a:lnTo>
                <a:lnTo>
                  <a:pt x="35172" y="12026"/>
                </a:lnTo>
                <a:lnTo>
                  <a:pt x="1" y="12026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20"/>
          <p:cNvSpPr txBox="1"/>
          <p:nvPr>
            <p:ph idx="1" type="subTitle"/>
          </p:nvPr>
        </p:nvSpPr>
        <p:spPr>
          <a:xfrm>
            <a:off x="5626675" y="1941426"/>
            <a:ext cx="2391600" cy="466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81" name="Google Shape;281;p20"/>
          <p:cNvSpPr txBox="1"/>
          <p:nvPr>
            <p:ph idx="2" type="subTitle"/>
          </p:nvPr>
        </p:nvSpPr>
        <p:spPr>
          <a:xfrm>
            <a:off x="1129300" y="3151101"/>
            <a:ext cx="2391600" cy="4683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282" name="Google Shape;282;p20"/>
          <p:cNvSpPr txBox="1"/>
          <p:nvPr>
            <p:ph type="title"/>
          </p:nvPr>
        </p:nvSpPr>
        <p:spPr>
          <a:xfrm>
            <a:off x="1125100" y="2794025"/>
            <a:ext cx="2395800" cy="2634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83" name="Google Shape;283;p20"/>
          <p:cNvSpPr txBox="1"/>
          <p:nvPr>
            <p:ph idx="3" type="title"/>
          </p:nvPr>
        </p:nvSpPr>
        <p:spPr>
          <a:xfrm>
            <a:off x="5626675" y="1582550"/>
            <a:ext cx="2395800" cy="2652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!">
  <p:cSld name="CUSTOM_13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"/>
          <p:cNvSpPr/>
          <p:nvPr/>
        </p:nvSpPr>
        <p:spPr>
          <a:xfrm>
            <a:off x="0" y="4357775"/>
            <a:ext cx="6633906" cy="785368"/>
          </a:xfrm>
          <a:custGeom>
            <a:rect b="b" l="l" r="r" t="t"/>
            <a:pathLst>
              <a:path extrusionOk="0" h="16396" w="17241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3"/>
          <p:cNvSpPr/>
          <p:nvPr/>
        </p:nvSpPr>
        <p:spPr>
          <a:xfrm>
            <a:off x="8355575" y="4357775"/>
            <a:ext cx="788431" cy="785368"/>
          </a:xfrm>
          <a:custGeom>
            <a:rect b="b" l="l" r="r" t="t"/>
            <a:pathLst>
              <a:path extrusionOk="0" h="16396" w="17241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3"/>
          <p:cNvSpPr/>
          <p:nvPr/>
        </p:nvSpPr>
        <p:spPr>
          <a:xfrm>
            <a:off x="1923700" y="0"/>
            <a:ext cx="7220221" cy="2724140"/>
          </a:xfrm>
          <a:custGeom>
            <a:rect b="b" l="l" r="r" t="t"/>
            <a:pathLst>
              <a:path extrusionOk="0" h="24170" w="52686">
                <a:moveTo>
                  <a:pt x="1" y="0"/>
                </a:moveTo>
                <a:lnTo>
                  <a:pt x="1" y="24170"/>
                </a:lnTo>
                <a:lnTo>
                  <a:pt x="52686" y="24170"/>
                </a:lnTo>
                <a:lnTo>
                  <a:pt x="5268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3"/>
          <p:cNvSpPr txBox="1"/>
          <p:nvPr>
            <p:ph type="title"/>
          </p:nvPr>
        </p:nvSpPr>
        <p:spPr>
          <a:xfrm>
            <a:off x="2951850" y="700250"/>
            <a:ext cx="32403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43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6" name="Google Shape;56;p3"/>
          <p:cNvSpPr txBox="1"/>
          <p:nvPr>
            <p:ph idx="1" type="subTitle"/>
          </p:nvPr>
        </p:nvSpPr>
        <p:spPr>
          <a:xfrm>
            <a:off x="2951850" y="1515875"/>
            <a:ext cx="3240300" cy="12084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7" name="Google Shape;57;p3"/>
          <p:cNvSpPr txBox="1"/>
          <p:nvPr/>
        </p:nvSpPr>
        <p:spPr>
          <a:xfrm>
            <a:off x="2510100" y="3306950"/>
            <a:ext cx="4123800" cy="9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CREDITS: This presentation template was created by Slidesgo, incluiding icons by Flaticon, and infographics &amp; images by Freepik.</a:t>
            </a:r>
            <a:endParaRPr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58" name="Google Shape;58;p3"/>
          <p:cNvSpPr/>
          <p:nvPr/>
        </p:nvSpPr>
        <p:spPr>
          <a:xfrm>
            <a:off x="7377200" y="2089950"/>
            <a:ext cx="1766704" cy="356851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3"/>
          <p:cNvSpPr/>
          <p:nvPr/>
        </p:nvSpPr>
        <p:spPr>
          <a:xfrm>
            <a:off x="357025" y="2089950"/>
            <a:ext cx="2071751" cy="356851"/>
          </a:xfrm>
          <a:custGeom>
            <a:rect b="b" l="l" r="r" t="t"/>
            <a:pathLst>
              <a:path extrusionOk="0" h="2775" w="430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3"/>
          <p:cNvSpPr/>
          <p:nvPr/>
        </p:nvSpPr>
        <p:spPr>
          <a:xfrm>
            <a:off x="6810278" y="1500450"/>
            <a:ext cx="1104154" cy="356872"/>
          </a:xfrm>
          <a:custGeom>
            <a:rect b="b" l="l" r="r" t="t"/>
            <a:pathLst>
              <a:path extrusionOk="0" h="2775" w="18027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3"/>
          <p:cNvSpPr/>
          <p:nvPr/>
        </p:nvSpPr>
        <p:spPr>
          <a:xfrm>
            <a:off x="6896029" y="2679300"/>
            <a:ext cx="2247805" cy="355450"/>
          </a:xfrm>
          <a:custGeom>
            <a:rect b="b" l="l" r="r" t="t"/>
            <a:pathLst>
              <a:path extrusionOk="0" h="2764" w="12872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3"/>
          <p:cNvSpPr/>
          <p:nvPr/>
        </p:nvSpPr>
        <p:spPr>
          <a:xfrm>
            <a:off x="8105579" y="1500450"/>
            <a:ext cx="1038298" cy="356872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564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3"/>
          <p:cNvSpPr/>
          <p:nvPr/>
        </p:nvSpPr>
        <p:spPr>
          <a:xfrm>
            <a:off x="6739789" y="3268775"/>
            <a:ext cx="1104128" cy="355450"/>
          </a:xfrm>
          <a:custGeom>
            <a:rect b="b" l="l" r="r" t="t"/>
            <a:pathLst>
              <a:path extrusionOk="0" h="2764" w="18396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3"/>
          <p:cNvSpPr/>
          <p:nvPr/>
        </p:nvSpPr>
        <p:spPr>
          <a:xfrm>
            <a:off x="18" y="3268775"/>
            <a:ext cx="1038298" cy="355450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rgbClr val="FFFFFF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3"/>
          <p:cNvSpPr/>
          <p:nvPr/>
        </p:nvSpPr>
        <p:spPr>
          <a:xfrm>
            <a:off x="10" y="1500456"/>
            <a:ext cx="1104138" cy="356858"/>
          </a:xfrm>
          <a:custGeom>
            <a:rect b="b" l="l" r="r" t="t"/>
            <a:pathLst>
              <a:path extrusionOk="0" h="2775" w="8586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3"/>
          <p:cNvSpPr/>
          <p:nvPr/>
        </p:nvSpPr>
        <p:spPr>
          <a:xfrm>
            <a:off x="1299972" y="1500450"/>
            <a:ext cx="490621" cy="356872"/>
          </a:xfrm>
          <a:custGeom>
            <a:rect b="b" l="l" r="r" t="t"/>
            <a:pathLst>
              <a:path extrusionOk="0" h="2775" w="18396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s">
  <p:cSld name="CUSTOM_10"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1"/>
          <p:cNvSpPr txBox="1"/>
          <p:nvPr>
            <p:ph idx="1" type="subTitle"/>
          </p:nvPr>
        </p:nvSpPr>
        <p:spPr>
          <a:xfrm flipH="1">
            <a:off x="720000" y="1132375"/>
            <a:ext cx="7704000" cy="32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"/>
              <a:buAutoNum type="arabicPeriod"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9pPr>
          </a:lstStyle>
          <a:p/>
        </p:txBody>
      </p:sp>
      <p:sp>
        <p:nvSpPr>
          <p:cNvPr id="286" name="Google Shape;286;p21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11"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2"/>
          <p:cNvSpPr txBox="1"/>
          <p:nvPr>
            <p:ph idx="1" type="subTitle"/>
          </p:nvPr>
        </p:nvSpPr>
        <p:spPr>
          <a:xfrm>
            <a:off x="6416724" y="2283125"/>
            <a:ext cx="189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9" name="Google Shape;289;p22"/>
          <p:cNvSpPr txBox="1"/>
          <p:nvPr>
            <p:ph type="title"/>
          </p:nvPr>
        </p:nvSpPr>
        <p:spPr>
          <a:xfrm>
            <a:off x="6385849" y="1753325"/>
            <a:ext cx="1957500" cy="529800"/>
          </a:xfrm>
          <a:prstGeom prst="rect">
            <a:avLst/>
          </a:prstGeom>
          <a:solidFill>
            <a:schemeClr val="dk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290" name="Google Shape;290;p22"/>
          <p:cNvSpPr txBox="1"/>
          <p:nvPr>
            <p:ph idx="2" type="subTitle"/>
          </p:nvPr>
        </p:nvSpPr>
        <p:spPr>
          <a:xfrm>
            <a:off x="835225" y="2283125"/>
            <a:ext cx="189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1" name="Google Shape;291;p22"/>
          <p:cNvSpPr txBox="1"/>
          <p:nvPr>
            <p:ph idx="3" type="title"/>
          </p:nvPr>
        </p:nvSpPr>
        <p:spPr>
          <a:xfrm>
            <a:off x="804350" y="1753325"/>
            <a:ext cx="1957500" cy="529800"/>
          </a:xfrm>
          <a:prstGeom prst="rect">
            <a:avLst/>
          </a:prstGeom>
          <a:solidFill>
            <a:schemeClr val="dk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292" name="Google Shape;292;p22"/>
          <p:cNvSpPr txBox="1"/>
          <p:nvPr>
            <p:ph idx="4" type="subTitle"/>
          </p:nvPr>
        </p:nvSpPr>
        <p:spPr>
          <a:xfrm>
            <a:off x="3624150" y="2283125"/>
            <a:ext cx="189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3" name="Google Shape;293;p22"/>
          <p:cNvSpPr txBox="1"/>
          <p:nvPr>
            <p:ph idx="5" type="title"/>
          </p:nvPr>
        </p:nvSpPr>
        <p:spPr>
          <a:xfrm>
            <a:off x="3593246" y="1753325"/>
            <a:ext cx="1957500" cy="529800"/>
          </a:xfrm>
          <a:prstGeom prst="rect">
            <a:avLst/>
          </a:prstGeom>
          <a:solidFill>
            <a:schemeClr val="lt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294" name="Google Shape;294;p22"/>
          <p:cNvSpPr txBox="1"/>
          <p:nvPr>
            <p:ph idx="6" type="subTitle"/>
          </p:nvPr>
        </p:nvSpPr>
        <p:spPr>
          <a:xfrm>
            <a:off x="6416724" y="3826425"/>
            <a:ext cx="189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5" name="Google Shape;295;p22"/>
          <p:cNvSpPr txBox="1"/>
          <p:nvPr>
            <p:ph idx="7" type="title"/>
          </p:nvPr>
        </p:nvSpPr>
        <p:spPr>
          <a:xfrm>
            <a:off x="6385824" y="3296625"/>
            <a:ext cx="1957500" cy="529800"/>
          </a:xfrm>
          <a:prstGeom prst="rect">
            <a:avLst/>
          </a:prstGeom>
          <a:solidFill>
            <a:schemeClr val="lt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296" name="Google Shape;296;p22"/>
          <p:cNvSpPr txBox="1"/>
          <p:nvPr>
            <p:ph idx="8" type="subTitle"/>
          </p:nvPr>
        </p:nvSpPr>
        <p:spPr>
          <a:xfrm>
            <a:off x="835225" y="3826425"/>
            <a:ext cx="189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7" name="Google Shape;297;p22"/>
          <p:cNvSpPr txBox="1"/>
          <p:nvPr>
            <p:ph idx="9" type="title"/>
          </p:nvPr>
        </p:nvSpPr>
        <p:spPr>
          <a:xfrm>
            <a:off x="804325" y="3296625"/>
            <a:ext cx="1957500" cy="529800"/>
          </a:xfrm>
          <a:prstGeom prst="rect">
            <a:avLst/>
          </a:prstGeom>
          <a:solidFill>
            <a:schemeClr val="lt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298" name="Google Shape;298;p22"/>
          <p:cNvSpPr txBox="1"/>
          <p:nvPr>
            <p:ph idx="13" type="subTitle"/>
          </p:nvPr>
        </p:nvSpPr>
        <p:spPr>
          <a:xfrm>
            <a:off x="3624150" y="3826425"/>
            <a:ext cx="189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9" name="Google Shape;299;p22"/>
          <p:cNvSpPr txBox="1"/>
          <p:nvPr>
            <p:ph idx="14" type="title"/>
          </p:nvPr>
        </p:nvSpPr>
        <p:spPr>
          <a:xfrm>
            <a:off x="3593246" y="3296625"/>
            <a:ext cx="1957500" cy="529800"/>
          </a:xfrm>
          <a:prstGeom prst="rect">
            <a:avLst/>
          </a:prstGeom>
          <a:solidFill>
            <a:schemeClr val="dk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300" name="Google Shape;300;p22"/>
          <p:cNvSpPr txBox="1"/>
          <p:nvPr>
            <p:ph idx="15" type="title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301" name="Google Shape;301;p22"/>
          <p:cNvSpPr/>
          <p:nvPr/>
        </p:nvSpPr>
        <p:spPr>
          <a:xfrm flipH="1">
            <a:off x="-40" y="1952289"/>
            <a:ext cx="7790203" cy="131872"/>
          </a:xfrm>
          <a:custGeom>
            <a:rect b="b" l="l" r="r" t="t"/>
            <a:pathLst>
              <a:path extrusionOk="0" h="4121" w="42303">
                <a:moveTo>
                  <a:pt x="0" y="1"/>
                </a:moveTo>
                <a:lnTo>
                  <a:pt x="0" y="4120"/>
                </a:lnTo>
                <a:lnTo>
                  <a:pt x="42303" y="4120"/>
                </a:lnTo>
                <a:lnTo>
                  <a:pt x="4230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22"/>
          <p:cNvSpPr/>
          <p:nvPr/>
        </p:nvSpPr>
        <p:spPr>
          <a:xfrm flipH="1">
            <a:off x="933395" y="3495600"/>
            <a:ext cx="8210589" cy="131851"/>
          </a:xfrm>
          <a:custGeom>
            <a:rect b="b" l="l" r="r" t="t"/>
            <a:pathLst>
              <a:path extrusionOk="0" h="4121" w="42303">
                <a:moveTo>
                  <a:pt x="0" y="1"/>
                </a:moveTo>
                <a:lnTo>
                  <a:pt x="0" y="4120"/>
                </a:lnTo>
                <a:lnTo>
                  <a:pt x="42303" y="4120"/>
                </a:lnTo>
                <a:lnTo>
                  <a:pt x="4230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Percentages">
  <p:cSld name="CUSTOM_12"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3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305" name="Google Shape;305;p23"/>
          <p:cNvSpPr txBox="1"/>
          <p:nvPr>
            <p:ph hasCustomPrompt="1" idx="2" type="title"/>
          </p:nvPr>
        </p:nvSpPr>
        <p:spPr>
          <a:xfrm>
            <a:off x="2201811" y="2233575"/>
            <a:ext cx="1609800" cy="58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  <p:sp>
        <p:nvSpPr>
          <p:cNvPr id="306" name="Google Shape;306;p23"/>
          <p:cNvSpPr txBox="1"/>
          <p:nvPr>
            <p:ph hasCustomPrompt="1" idx="3" type="title"/>
          </p:nvPr>
        </p:nvSpPr>
        <p:spPr>
          <a:xfrm>
            <a:off x="5332488" y="2233575"/>
            <a:ext cx="1609800" cy="58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  <p:sp>
        <p:nvSpPr>
          <p:cNvPr id="307" name="Google Shape;307;p23"/>
          <p:cNvSpPr/>
          <p:nvPr/>
        </p:nvSpPr>
        <p:spPr>
          <a:xfrm flipH="1">
            <a:off x="-11" y="0"/>
            <a:ext cx="1371614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23"/>
          <p:cNvSpPr/>
          <p:nvPr/>
        </p:nvSpPr>
        <p:spPr>
          <a:xfrm>
            <a:off x="8355575" y="4357775"/>
            <a:ext cx="788431" cy="785368"/>
          </a:xfrm>
          <a:custGeom>
            <a:rect b="b" l="l" r="r" t="t"/>
            <a:pathLst>
              <a:path extrusionOk="0" h="16396" w="17241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23"/>
          <p:cNvSpPr/>
          <p:nvPr/>
        </p:nvSpPr>
        <p:spPr>
          <a:xfrm flipH="1">
            <a:off x="7353292" y="4786292"/>
            <a:ext cx="1371614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mall numbers">
  <p:cSld name="CUSTOM_15"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4"/>
          <p:cNvSpPr txBox="1"/>
          <p:nvPr>
            <p:ph idx="1" type="subTitle"/>
          </p:nvPr>
        </p:nvSpPr>
        <p:spPr>
          <a:xfrm>
            <a:off x="3423600" y="1473000"/>
            <a:ext cx="22965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2" name="Google Shape;312;p24"/>
          <p:cNvSpPr txBox="1"/>
          <p:nvPr>
            <p:ph hasCustomPrompt="1" type="title"/>
          </p:nvPr>
        </p:nvSpPr>
        <p:spPr>
          <a:xfrm>
            <a:off x="3423750" y="934700"/>
            <a:ext cx="2296500" cy="4572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313" name="Google Shape;313;p24"/>
          <p:cNvSpPr txBox="1"/>
          <p:nvPr>
            <p:ph idx="2" type="subTitle"/>
          </p:nvPr>
        </p:nvSpPr>
        <p:spPr>
          <a:xfrm>
            <a:off x="3423600" y="2688513"/>
            <a:ext cx="22965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4" name="Google Shape;314;p24"/>
          <p:cNvSpPr txBox="1"/>
          <p:nvPr>
            <p:ph hasCustomPrompt="1" idx="3" type="title"/>
          </p:nvPr>
        </p:nvSpPr>
        <p:spPr>
          <a:xfrm>
            <a:off x="3423750" y="2150202"/>
            <a:ext cx="2296500" cy="4572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315" name="Google Shape;315;p24"/>
          <p:cNvSpPr txBox="1"/>
          <p:nvPr>
            <p:ph idx="4" type="subTitle"/>
          </p:nvPr>
        </p:nvSpPr>
        <p:spPr>
          <a:xfrm>
            <a:off x="3423750" y="3904025"/>
            <a:ext cx="22965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6" name="Google Shape;316;p24"/>
          <p:cNvSpPr txBox="1"/>
          <p:nvPr>
            <p:ph hasCustomPrompt="1" idx="5" type="title"/>
          </p:nvPr>
        </p:nvSpPr>
        <p:spPr>
          <a:xfrm>
            <a:off x="3423750" y="3365703"/>
            <a:ext cx="2296500" cy="4572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317" name="Google Shape;317;p24"/>
          <p:cNvSpPr/>
          <p:nvPr/>
        </p:nvSpPr>
        <p:spPr>
          <a:xfrm>
            <a:off x="7377200" y="2089950"/>
            <a:ext cx="1766704" cy="356851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24"/>
          <p:cNvSpPr/>
          <p:nvPr/>
        </p:nvSpPr>
        <p:spPr>
          <a:xfrm>
            <a:off x="357025" y="2089950"/>
            <a:ext cx="2071751" cy="356851"/>
          </a:xfrm>
          <a:custGeom>
            <a:rect b="b" l="l" r="r" t="t"/>
            <a:pathLst>
              <a:path extrusionOk="0" h="2775" w="430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24"/>
          <p:cNvSpPr/>
          <p:nvPr/>
        </p:nvSpPr>
        <p:spPr>
          <a:xfrm>
            <a:off x="6810278" y="1500450"/>
            <a:ext cx="1104154" cy="356872"/>
          </a:xfrm>
          <a:custGeom>
            <a:rect b="b" l="l" r="r" t="t"/>
            <a:pathLst>
              <a:path extrusionOk="0" h="2775" w="18027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24"/>
          <p:cNvSpPr/>
          <p:nvPr/>
        </p:nvSpPr>
        <p:spPr>
          <a:xfrm>
            <a:off x="6896029" y="2679300"/>
            <a:ext cx="2247805" cy="355450"/>
          </a:xfrm>
          <a:custGeom>
            <a:rect b="b" l="l" r="r" t="t"/>
            <a:pathLst>
              <a:path extrusionOk="0" h="2764" w="12872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24"/>
          <p:cNvSpPr/>
          <p:nvPr/>
        </p:nvSpPr>
        <p:spPr>
          <a:xfrm>
            <a:off x="8105579" y="1500450"/>
            <a:ext cx="1038298" cy="356872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564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24"/>
          <p:cNvSpPr/>
          <p:nvPr/>
        </p:nvSpPr>
        <p:spPr>
          <a:xfrm>
            <a:off x="6739789" y="3268775"/>
            <a:ext cx="1104128" cy="355450"/>
          </a:xfrm>
          <a:custGeom>
            <a:rect b="b" l="l" r="r" t="t"/>
            <a:pathLst>
              <a:path extrusionOk="0" h="2764" w="18396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24"/>
          <p:cNvSpPr/>
          <p:nvPr/>
        </p:nvSpPr>
        <p:spPr>
          <a:xfrm>
            <a:off x="18" y="3268775"/>
            <a:ext cx="1038298" cy="355450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rgbClr val="FFFFFF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24"/>
          <p:cNvSpPr/>
          <p:nvPr/>
        </p:nvSpPr>
        <p:spPr>
          <a:xfrm>
            <a:off x="10" y="1500456"/>
            <a:ext cx="1104138" cy="356858"/>
          </a:xfrm>
          <a:custGeom>
            <a:rect b="b" l="l" r="r" t="t"/>
            <a:pathLst>
              <a:path extrusionOk="0" h="2775" w="8586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24"/>
          <p:cNvSpPr/>
          <p:nvPr/>
        </p:nvSpPr>
        <p:spPr>
          <a:xfrm>
            <a:off x="1299972" y="1500450"/>
            <a:ext cx="490621" cy="356872"/>
          </a:xfrm>
          <a:custGeom>
            <a:rect b="b" l="l" r="r" t="t"/>
            <a:pathLst>
              <a:path extrusionOk="0" h="2775" w="18396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"/>
          <p:cNvSpPr/>
          <p:nvPr/>
        </p:nvSpPr>
        <p:spPr>
          <a:xfrm>
            <a:off x="0" y="3268775"/>
            <a:ext cx="667651" cy="355450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4"/>
          <p:cNvSpPr/>
          <p:nvPr/>
        </p:nvSpPr>
        <p:spPr>
          <a:xfrm>
            <a:off x="7960123" y="323033"/>
            <a:ext cx="1183740" cy="355315"/>
          </a:xfrm>
          <a:custGeom>
            <a:rect b="b" l="l" r="r" t="t"/>
            <a:pathLst>
              <a:path extrusionOk="0" h="2763" w="9205">
                <a:moveTo>
                  <a:pt x="1" y="0"/>
                </a:moveTo>
                <a:lnTo>
                  <a:pt x="1" y="2762"/>
                </a:lnTo>
                <a:lnTo>
                  <a:pt x="9204" y="2762"/>
                </a:lnTo>
                <a:lnTo>
                  <a:pt x="920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4"/>
          <p:cNvSpPr/>
          <p:nvPr/>
        </p:nvSpPr>
        <p:spPr>
          <a:xfrm>
            <a:off x="7173125" y="912516"/>
            <a:ext cx="1970757" cy="355315"/>
          </a:xfrm>
          <a:custGeom>
            <a:rect b="b" l="l" r="r" t="t"/>
            <a:pathLst>
              <a:path extrusionOk="0" h="2763" w="15325">
                <a:moveTo>
                  <a:pt x="1" y="0"/>
                </a:moveTo>
                <a:lnTo>
                  <a:pt x="1" y="2762"/>
                </a:lnTo>
                <a:lnTo>
                  <a:pt x="15324" y="2762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4"/>
          <p:cNvSpPr/>
          <p:nvPr/>
        </p:nvSpPr>
        <p:spPr>
          <a:xfrm>
            <a:off x="7173125" y="2089940"/>
            <a:ext cx="1970757" cy="356858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4"/>
          <p:cNvSpPr/>
          <p:nvPr/>
        </p:nvSpPr>
        <p:spPr>
          <a:xfrm>
            <a:off x="0" y="2089940"/>
            <a:ext cx="552969" cy="356858"/>
          </a:xfrm>
          <a:custGeom>
            <a:rect b="b" l="l" r="r" t="t"/>
            <a:pathLst>
              <a:path extrusionOk="0" h="2775" w="430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4"/>
          <p:cNvSpPr/>
          <p:nvPr/>
        </p:nvSpPr>
        <p:spPr>
          <a:xfrm>
            <a:off x="8773245" y="1500456"/>
            <a:ext cx="370618" cy="356858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4"/>
          <p:cNvSpPr/>
          <p:nvPr/>
        </p:nvSpPr>
        <p:spPr>
          <a:xfrm>
            <a:off x="8039723" y="3268778"/>
            <a:ext cx="1104138" cy="355443"/>
          </a:xfrm>
          <a:custGeom>
            <a:rect b="b" l="l" r="r" t="t"/>
            <a:pathLst>
              <a:path extrusionOk="0" h="2764" w="8586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4"/>
          <p:cNvSpPr/>
          <p:nvPr/>
        </p:nvSpPr>
        <p:spPr>
          <a:xfrm>
            <a:off x="7555951" y="3858262"/>
            <a:ext cx="1587922" cy="355315"/>
          </a:xfrm>
          <a:custGeom>
            <a:rect b="b" l="l" r="r" t="t"/>
            <a:pathLst>
              <a:path extrusionOk="0" h="2763" w="12348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4"/>
          <p:cNvSpPr/>
          <p:nvPr/>
        </p:nvSpPr>
        <p:spPr>
          <a:xfrm>
            <a:off x="0" y="4446202"/>
            <a:ext cx="1183740" cy="356858"/>
          </a:xfrm>
          <a:custGeom>
            <a:rect b="b" l="l" r="r" t="t"/>
            <a:pathLst>
              <a:path extrusionOk="0" h="2775" w="9205">
                <a:moveTo>
                  <a:pt x="1" y="1"/>
                </a:moveTo>
                <a:lnTo>
                  <a:pt x="1" y="2775"/>
                </a:lnTo>
                <a:lnTo>
                  <a:pt x="9204" y="2775"/>
                </a:lnTo>
                <a:lnTo>
                  <a:pt x="9204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0" y="3858262"/>
            <a:ext cx="1970757" cy="355315"/>
          </a:xfrm>
          <a:custGeom>
            <a:rect b="b" l="l" r="r" t="t"/>
            <a:pathLst>
              <a:path extrusionOk="0" h="2763" w="15325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4"/>
          <p:cNvSpPr/>
          <p:nvPr/>
        </p:nvSpPr>
        <p:spPr>
          <a:xfrm>
            <a:off x="2325759" y="3858262"/>
            <a:ext cx="866747" cy="355315"/>
          </a:xfrm>
          <a:custGeom>
            <a:rect b="b" l="l" r="r" t="t"/>
            <a:pathLst>
              <a:path extrusionOk="0" h="2763" w="6740">
                <a:moveTo>
                  <a:pt x="1" y="1"/>
                </a:moveTo>
                <a:lnTo>
                  <a:pt x="1" y="2763"/>
                </a:lnTo>
                <a:lnTo>
                  <a:pt x="6739" y="2763"/>
                </a:lnTo>
                <a:lnTo>
                  <a:pt x="6739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4"/>
          <p:cNvSpPr/>
          <p:nvPr/>
        </p:nvSpPr>
        <p:spPr>
          <a:xfrm>
            <a:off x="0" y="2679300"/>
            <a:ext cx="1485912" cy="355450"/>
          </a:xfrm>
          <a:custGeom>
            <a:rect b="b" l="l" r="r" t="t"/>
            <a:pathLst>
              <a:path extrusionOk="0" h="2764" w="15325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4"/>
          <p:cNvSpPr/>
          <p:nvPr/>
        </p:nvSpPr>
        <p:spPr>
          <a:xfrm>
            <a:off x="896262" y="3268778"/>
            <a:ext cx="370618" cy="355443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4"/>
          <p:cNvSpPr/>
          <p:nvPr/>
        </p:nvSpPr>
        <p:spPr>
          <a:xfrm>
            <a:off x="0" y="1500456"/>
            <a:ext cx="1104138" cy="356858"/>
          </a:xfrm>
          <a:custGeom>
            <a:rect b="b" l="l" r="r" t="t"/>
            <a:pathLst>
              <a:path extrusionOk="0" h="2775" w="8586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4"/>
          <p:cNvSpPr/>
          <p:nvPr/>
        </p:nvSpPr>
        <p:spPr>
          <a:xfrm>
            <a:off x="359324" y="912525"/>
            <a:ext cx="1228595" cy="355301"/>
          </a:xfrm>
          <a:custGeom>
            <a:rect b="b" l="l" r="r" t="t"/>
            <a:pathLst>
              <a:path extrusionOk="0" h="2763" w="12348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4"/>
          <p:cNvSpPr/>
          <p:nvPr/>
        </p:nvSpPr>
        <p:spPr>
          <a:xfrm>
            <a:off x="5395565" y="323033"/>
            <a:ext cx="2171240" cy="355315"/>
          </a:xfrm>
          <a:custGeom>
            <a:rect b="b" l="l" r="r" t="t"/>
            <a:pathLst>
              <a:path extrusionOk="0" h="2763" w="16884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4"/>
          <p:cNvSpPr/>
          <p:nvPr/>
        </p:nvSpPr>
        <p:spPr>
          <a:xfrm>
            <a:off x="5729396" y="3858262"/>
            <a:ext cx="1600139" cy="355315"/>
          </a:xfrm>
          <a:custGeom>
            <a:rect b="b" l="l" r="r" t="t"/>
            <a:pathLst>
              <a:path extrusionOk="0" h="2763" w="12443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4"/>
          <p:cNvSpPr/>
          <p:nvPr/>
        </p:nvSpPr>
        <p:spPr>
          <a:xfrm>
            <a:off x="1577072" y="4446200"/>
            <a:ext cx="3118770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4"/>
          <p:cNvSpPr txBox="1"/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7" name="Google Shape;87;p4"/>
          <p:cNvSpPr txBox="1"/>
          <p:nvPr>
            <p:ph hasCustomPrompt="1" idx="2" type="title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5"/>
          <p:cNvSpPr/>
          <p:nvPr/>
        </p:nvSpPr>
        <p:spPr>
          <a:xfrm>
            <a:off x="0" y="1515825"/>
            <a:ext cx="2943127" cy="241405"/>
          </a:xfrm>
          <a:custGeom>
            <a:rect b="b" l="l" r="r" t="t"/>
            <a:pathLst>
              <a:path extrusionOk="0" h="5859" w="146079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5"/>
          <p:cNvSpPr txBox="1"/>
          <p:nvPr>
            <p:ph idx="1" type="body"/>
          </p:nvPr>
        </p:nvSpPr>
        <p:spPr>
          <a:xfrm>
            <a:off x="609499" y="1973025"/>
            <a:ext cx="3512700" cy="21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 SemiBold"/>
              <a:buChar char="●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2pPr>
            <a:lvl3pPr indent="-330200" lvl="2" marL="13716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3pPr>
            <a:lvl4pPr indent="-330200" lvl="3" marL="18288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4pPr>
            <a:lvl5pPr indent="-330200" lvl="4" marL="22860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5pPr>
            <a:lvl6pPr indent="-330200" lvl="5" marL="2743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6pPr>
            <a:lvl7pPr indent="-330200" lvl="6" marL="32004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7pPr>
            <a:lvl8pPr indent="-330200" lvl="7" marL="36576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8pPr>
            <a:lvl9pPr indent="-330200" lvl="8" marL="4114800" rtl="0">
              <a:spcBef>
                <a:spcPts val="1600"/>
              </a:spcBef>
              <a:spcAft>
                <a:spcPts val="1600"/>
              </a:spcAft>
              <a:buSzPts val="1600"/>
              <a:buFont typeface="Nunito Light"/>
              <a:buChar char="■"/>
              <a:defRPr sz="1600"/>
            </a:lvl9pPr>
          </a:lstStyle>
          <a:p/>
        </p:txBody>
      </p:sp>
      <p:sp>
        <p:nvSpPr>
          <p:cNvPr id="91" name="Google Shape;91;p5"/>
          <p:cNvSpPr txBox="1"/>
          <p:nvPr>
            <p:ph type="title"/>
          </p:nvPr>
        </p:nvSpPr>
        <p:spPr>
          <a:xfrm>
            <a:off x="560825" y="1168325"/>
            <a:ext cx="35613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6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94" name="Google Shape;94;p6"/>
          <p:cNvSpPr txBox="1"/>
          <p:nvPr>
            <p:ph idx="1" type="subTitle"/>
          </p:nvPr>
        </p:nvSpPr>
        <p:spPr>
          <a:xfrm>
            <a:off x="2773575" y="3109000"/>
            <a:ext cx="2226600" cy="84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5" name="Google Shape;95;p6"/>
          <p:cNvSpPr txBox="1"/>
          <p:nvPr>
            <p:ph idx="2" type="title"/>
          </p:nvPr>
        </p:nvSpPr>
        <p:spPr>
          <a:xfrm>
            <a:off x="2646050" y="2523698"/>
            <a:ext cx="2481300" cy="524400"/>
          </a:xfrm>
          <a:prstGeom prst="rect">
            <a:avLst/>
          </a:prstGeom>
          <a:solidFill>
            <a:schemeClr val="dk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96" name="Google Shape;96;p6"/>
          <p:cNvSpPr txBox="1"/>
          <p:nvPr>
            <p:ph idx="3" type="subTitle"/>
          </p:nvPr>
        </p:nvSpPr>
        <p:spPr>
          <a:xfrm>
            <a:off x="6070225" y="3109000"/>
            <a:ext cx="2226600" cy="84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7" name="Google Shape;97;p6"/>
          <p:cNvSpPr txBox="1"/>
          <p:nvPr>
            <p:ph idx="4" type="title"/>
          </p:nvPr>
        </p:nvSpPr>
        <p:spPr>
          <a:xfrm>
            <a:off x="5942650" y="2523676"/>
            <a:ext cx="2481300" cy="524400"/>
          </a:xfrm>
          <a:prstGeom prst="rect">
            <a:avLst/>
          </a:prstGeom>
          <a:solidFill>
            <a:schemeClr val="lt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98" name="Google Shape;98;p6"/>
          <p:cNvSpPr/>
          <p:nvPr/>
        </p:nvSpPr>
        <p:spPr>
          <a:xfrm flipH="1">
            <a:off x="7772389" y="0"/>
            <a:ext cx="1371614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7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8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103" name="Google Shape;103;p8"/>
          <p:cNvSpPr txBox="1"/>
          <p:nvPr>
            <p:ph idx="1" type="subTitle"/>
          </p:nvPr>
        </p:nvSpPr>
        <p:spPr>
          <a:xfrm flipH="1">
            <a:off x="1456725" y="1617100"/>
            <a:ext cx="1960800" cy="103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8"/>
          <p:cNvSpPr/>
          <p:nvPr/>
        </p:nvSpPr>
        <p:spPr>
          <a:xfrm>
            <a:off x="0" y="2689849"/>
            <a:ext cx="2770896" cy="1033530"/>
          </a:xfrm>
          <a:custGeom>
            <a:rect b="b" l="l" r="r" t="t"/>
            <a:pathLst>
              <a:path extrusionOk="0" h="5847" w="106491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8"/>
          <p:cNvSpPr/>
          <p:nvPr/>
        </p:nvSpPr>
        <p:spPr>
          <a:xfrm>
            <a:off x="0" y="0"/>
            <a:ext cx="1278158" cy="442823"/>
          </a:xfrm>
          <a:custGeom>
            <a:rect b="b" l="l" r="r" t="t"/>
            <a:pathLst>
              <a:path extrusionOk="0" h="5847" w="106491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dea principal">
  <p:cSld name="MAIN_POINT_1">
    <p:bg>
      <p:bgPr>
        <a:solidFill>
          <a:schemeClr val="dk1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9"/>
          <p:cNvSpPr/>
          <p:nvPr/>
        </p:nvSpPr>
        <p:spPr>
          <a:xfrm flipH="1">
            <a:off x="27" y="323033"/>
            <a:ext cx="1183740" cy="355315"/>
          </a:xfrm>
          <a:custGeom>
            <a:rect b="b" l="l" r="r" t="t"/>
            <a:pathLst>
              <a:path extrusionOk="0" h="2763" w="9205">
                <a:moveTo>
                  <a:pt x="1" y="0"/>
                </a:moveTo>
                <a:lnTo>
                  <a:pt x="1" y="2762"/>
                </a:lnTo>
                <a:lnTo>
                  <a:pt x="9204" y="2762"/>
                </a:lnTo>
                <a:lnTo>
                  <a:pt x="9204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9"/>
          <p:cNvSpPr/>
          <p:nvPr/>
        </p:nvSpPr>
        <p:spPr>
          <a:xfrm flipH="1">
            <a:off x="3" y="912525"/>
            <a:ext cx="3076570" cy="355301"/>
          </a:xfrm>
          <a:custGeom>
            <a:rect b="b" l="l" r="r" t="t"/>
            <a:pathLst>
              <a:path extrusionOk="0" h="2763" w="15325">
                <a:moveTo>
                  <a:pt x="1" y="0"/>
                </a:moveTo>
                <a:lnTo>
                  <a:pt x="1" y="2762"/>
                </a:lnTo>
                <a:lnTo>
                  <a:pt x="15324" y="2762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9"/>
          <p:cNvSpPr/>
          <p:nvPr/>
        </p:nvSpPr>
        <p:spPr>
          <a:xfrm flipH="1">
            <a:off x="-4" y="2089950"/>
            <a:ext cx="1766704" cy="356851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9"/>
          <p:cNvSpPr/>
          <p:nvPr/>
        </p:nvSpPr>
        <p:spPr>
          <a:xfrm flipH="1">
            <a:off x="6715125" y="2089950"/>
            <a:ext cx="2071751" cy="356851"/>
          </a:xfrm>
          <a:custGeom>
            <a:rect b="b" l="l" r="r" t="t"/>
            <a:pathLst>
              <a:path extrusionOk="0" h="2775" w="430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9"/>
          <p:cNvSpPr/>
          <p:nvPr/>
        </p:nvSpPr>
        <p:spPr>
          <a:xfrm flipH="1">
            <a:off x="1229469" y="1500450"/>
            <a:ext cx="1104154" cy="356872"/>
          </a:xfrm>
          <a:custGeom>
            <a:rect b="b" l="l" r="r" t="t"/>
            <a:pathLst>
              <a:path extrusionOk="0" h="2775" w="18027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9"/>
          <p:cNvSpPr/>
          <p:nvPr/>
        </p:nvSpPr>
        <p:spPr>
          <a:xfrm flipH="1">
            <a:off x="66" y="2679300"/>
            <a:ext cx="2247805" cy="355450"/>
          </a:xfrm>
          <a:custGeom>
            <a:rect b="b" l="l" r="r" t="t"/>
            <a:pathLst>
              <a:path extrusionOk="0" h="2764" w="12872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9"/>
          <p:cNvSpPr/>
          <p:nvPr/>
        </p:nvSpPr>
        <p:spPr>
          <a:xfrm flipH="1">
            <a:off x="23" y="1500450"/>
            <a:ext cx="1038298" cy="356872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9"/>
          <p:cNvSpPr/>
          <p:nvPr/>
        </p:nvSpPr>
        <p:spPr>
          <a:xfrm flipH="1">
            <a:off x="29" y="3268778"/>
            <a:ext cx="1104138" cy="355443"/>
          </a:xfrm>
          <a:custGeom>
            <a:rect b="b" l="l" r="r" t="t"/>
            <a:pathLst>
              <a:path extrusionOk="0" h="2764" w="8586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9"/>
          <p:cNvSpPr/>
          <p:nvPr/>
        </p:nvSpPr>
        <p:spPr>
          <a:xfrm flipH="1">
            <a:off x="1299941" y="3268775"/>
            <a:ext cx="490759" cy="355450"/>
          </a:xfrm>
          <a:custGeom>
            <a:rect b="b" l="l" r="r" t="t"/>
            <a:pathLst>
              <a:path extrusionOk="0" h="2764" w="18396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9"/>
          <p:cNvSpPr/>
          <p:nvPr/>
        </p:nvSpPr>
        <p:spPr>
          <a:xfrm flipH="1">
            <a:off x="13" y="3858250"/>
            <a:ext cx="1457311" cy="355322"/>
          </a:xfrm>
          <a:custGeom>
            <a:rect b="b" l="l" r="r" t="t"/>
            <a:pathLst>
              <a:path extrusionOk="0" h="2763" w="12348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9"/>
          <p:cNvSpPr/>
          <p:nvPr/>
        </p:nvSpPr>
        <p:spPr>
          <a:xfrm flipH="1">
            <a:off x="7377202" y="3858250"/>
            <a:ext cx="1766704" cy="355322"/>
          </a:xfrm>
          <a:custGeom>
            <a:rect b="b" l="l" r="r" t="t"/>
            <a:pathLst>
              <a:path extrusionOk="0" h="2763" w="15325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9"/>
          <p:cNvSpPr/>
          <p:nvPr/>
        </p:nvSpPr>
        <p:spPr>
          <a:xfrm flipH="1">
            <a:off x="7488607" y="2679300"/>
            <a:ext cx="1655292" cy="355450"/>
          </a:xfrm>
          <a:custGeom>
            <a:rect b="b" l="l" r="r" t="t"/>
            <a:pathLst>
              <a:path extrusionOk="0" h="2764" w="15325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9"/>
          <p:cNvSpPr/>
          <p:nvPr/>
        </p:nvSpPr>
        <p:spPr>
          <a:xfrm flipH="1">
            <a:off x="8105584" y="3268775"/>
            <a:ext cx="1038298" cy="355450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9"/>
          <p:cNvSpPr/>
          <p:nvPr/>
        </p:nvSpPr>
        <p:spPr>
          <a:xfrm flipH="1">
            <a:off x="8039752" y="1500456"/>
            <a:ext cx="1104138" cy="356858"/>
          </a:xfrm>
          <a:custGeom>
            <a:rect b="b" l="l" r="r" t="t"/>
            <a:pathLst>
              <a:path extrusionOk="0" h="2775" w="8586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9"/>
          <p:cNvSpPr/>
          <p:nvPr/>
        </p:nvSpPr>
        <p:spPr>
          <a:xfrm flipH="1">
            <a:off x="5478250" y="1500456"/>
            <a:ext cx="2365680" cy="356858"/>
          </a:xfrm>
          <a:custGeom>
            <a:rect b="b" l="l" r="r" t="t"/>
            <a:pathLst>
              <a:path extrusionOk="0" h="2775" w="18396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9"/>
          <p:cNvSpPr/>
          <p:nvPr/>
        </p:nvSpPr>
        <p:spPr>
          <a:xfrm flipH="1">
            <a:off x="6896105" y="912525"/>
            <a:ext cx="2247799" cy="355301"/>
          </a:xfrm>
          <a:custGeom>
            <a:rect b="b" l="l" r="r" t="t"/>
            <a:pathLst>
              <a:path extrusionOk="0" h="2763" w="12348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9"/>
          <p:cNvSpPr/>
          <p:nvPr/>
        </p:nvSpPr>
        <p:spPr>
          <a:xfrm flipH="1">
            <a:off x="3895732" y="323025"/>
            <a:ext cx="4819643" cy="355322"/>
          </a:xfrm>
          <a:custGeom>
            <a:rect b="b" l="l" r="r" t="t"/>
            <a:pathLst>
              <a:path extrusionOk="0" h="2763" w="18087">
                <a:moveTo>
                  <a:pt x="1" y="0"/>
                </a:moveTo>
                <a:lnTo>
                  <a:pt x="1" y="2762"/>
                </a:lnTo>
                <a:lnTo>
                  <a:pt x="18087" y="2762"/>
                </a:lnTo>
                <a:lnTo>
                  <a:pt x="18087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9"/>
          <p:cNvSpPr/>
          <p:nvPr/>
        </p:nvSpPr>
        <p:spPr>
          <a:xfrm flipH="1">
            <a:off x="2611243" y="4446200"/>
            <a:ext cx="6532757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9"/>
          <p:cNvSpPr/>
          <p:nvPr/>
        </p:nvSpPr>
        <p:spPr>
          <a:xfrm>
            <a:off x="2094068" y="1123143"/>
            <a:ext cx="4955589" cy="3012341"/>
          </a:xfrm>
          <a:custGeom>
            <a:rect b="b" l="l" r="r" t="t"/>
            <a:pathLst>
              <a:path extrusionOk="0" h="92191" w="151663">
                <a:moveTo>
                  <a:pt x="0" y="0"/>
                </a:moveTo>
                <a:lnTo>
                  <a:pt x="0" y="92190"/>
                </a:lnTo>
                <a:lnTo>
                  <a:pt x="151662" y="92190"/>
                </a:lnTo>
                <a:lnTo>
                  <a:pt x="15166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9"/>
          <p:cNvSpPr/>
          <p:nvPr/>
        </p:nvSpPr>
        <p:spPr>
          <a:xfrm>
            <a:off x="4277738" y="1545725"/>
            <a:ext cx="191018" cy="298421"/>
          </a:xfrm>
          <a:custGeom>
            <a:rect b="b" l="l" r="r" t="t"/>
            <a:pathLst>
              <a:path extrusionOk="0" h="9133" w="5846">
                <a:moveTo>
                  <a:pt x="4560" y="1"/>
                </a:moveTo>
                <a:lnTo>
                  <a:pt x="0" y="4573"/>
                </a:lnTo>
                <a:lnTo>
                  <a:pt x="4560" y="9133"/>
                </a:lnTo>
                <a:lnTo>
                  <a:pt x="5846" y="7847"/>
                </a:lnTo>
                <a:lnTo>
                  <a:pt x="2572" y="4573"/>
                </a:lnTo>
                <a:lnTo>
                  <a:pt x="5846" y="1287"/>
                </a:lnTo>
                <a:lnTo>
                  <a:pt x="456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9"/>
          <p:cNvSpPr/>
          <p:nvPr/>
        </p:nvSpPr>
        <p:spPr>
          <a:xfrm>
            <a:off x="4674543" y="1545725"/>
            <a:ext cx="191443" cy="298421"/>
          </a:xfrm>
          <a:custGeom>
            <a:rect b="b" l="l" r="r" t="t"/>
            <a:pathLst>
              <a:path extrusionOk="0" h="9133" w="5859">
                <a:moveTo>
                  <a:pt x="1286" y="1"/>
                </a:moveTo>
                <a:lnTo>
                  <a:pt x="0" y="1287"/>
                </a:lnTo>
                <a:lnTo>
                  <a:pt x="3287" y="4573"/>
                </a:lnTo>
                <a:lnTo>
                  <a:pt x="0" y="7847"/>
                </a:lnTo>
                <a:lnTo>
                  <a:pt x="1286" y="9133"/>
                </a:lnTo>
                <a:lnTo>
                  <a:pt x="5858" y="4573"/>
                </a:lnTo>
                <a:lnTo>
                  <a:pt x="1286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9"/>
          <p:cNvSpPr/>
          <p:nvPr/>
        </p:nvSpPr>
        <p:spPr>
          <a:xfrm>
            <a:off x="4508031" y="1516154"/>
            <a:ext cx="127236" cy="357955"/>
          </a:xfrm>
          <a:custGeom>
            <a:rect b="b" l="l" r="r" t="t"/>
            <a:pathLst>
              <a:path extrusionOk="0" h="10955" w="3894">
                <a:moveTo>
                  <a:pt x="2108" y="1"/>
                </a:moveTo>
                <a:lnTo>
                  <a:pt x="1" y="10597"/>
                </a:lnTo>
                <a:lnTo>
                  <a:pt x="1786" y="10955"/>
                </a:lnTo>
                <a:lnTo>
                  <a:pt x="3894" y="358"/>
                </a:lnTo>
                <a:lnTo>
                  <a:pt x="210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9"/>
          <p:cNvSpPr/>
          <p:nvPr/>
        </p:nvSpPr>
        <p:spPr>
          <a:xfrm flipH="1">
            <a:off x="1647812" y="3858250"/>
            <a:ext cx="1766688" cy="355322"/>
          </a:xfrm>
          <a:custGeom>
            <a:rect b="b" l="l" r="r" t="t"/>
            <a:pathLst>
              <a:path extrusionOk="0" h="2763" w="12443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9"/>
          <p:cNvSpPr/>
          <p:nvPr/>
        </p:nvSpPr>
        <p:spPr>
          <a:xfrm flipH="1">
            <a:off x="6667517" y="3268775"/>
            <a:ext cx="1246883" cy="355450"/>
          </a:xfrm>
          <a:custGeom>
            <a:rect b="b" l="l" r="r" t="t"/>
            <a:pathLst>
              <a:path extrusionOk="0" h="2764" w="18027">
                <a:moveTo>
                  <a:pt x="1" y="1"/>
                </a:moveTo>
                <a:lnTo>
                  <a:pt x="1" y="2763"/>
                </a:lnTo>
                <a:lnTo>
                  <a:pt x="18027" y="2763"/>
                </a:lnTo>
                <a:lnTo>
                  <a:pt x="1802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9"/>
          <p:cNvSpPr/>
          <p:nvPr/>
        </p:nvSpPr>
        <p:spPr>
          <a:xfrm flipH="1">
            <a:off x="5729417" y="912525"/>
            <a:ext cx="985703" cy="355301"/>
          </a:xfrm>
          <a:custGeom>
            <a:rect b="b" l="l" r="r" t="t"/>
            <a:pathLst>
              <a:path extrusionOk="0" h="2763" w="12443">
                <a:moveTo>
                  <a:pt x="1" y="0"/>
                </a:moveTo>
                <a:lnTo>
                  <a:pt x="1" y="2762"/>
                </a:lnTo>
                <a:lnTo>
                  <a:pt x="12443" y="2762"/>
                </a:lnTo>
                <a:lnTo>
                  <a:pt x="1244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 flipH="1">
            <a:off x="2521800" y="2340324"/>
            <a:ext cx="4100400" cy="8085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verpass Mono"/>
              <a:buNone/>
              <a:defRPr b="1" sz="160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3" name="Google Shape;133;p9"/>
          <p:cNvSpPr txBox="1"/>
          <p:nvPr>
            <p:ph type="title"/>
          </p:nvPr>
        </p:nvSpPr>
        <p:spPr>
          <a:xfrm>
            <a:off x="2521800" y="3221225"/>
            <a:ext cx="4100400" cy="4029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0" sz="22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0"/>
          <p:cNvSpPr txBox="1"/>
          <p:nvPr>
            <p:ph idx="1" type="subTitle"/>
          </p:nvPr>
        </p:nvSpPr>
        <p:spPr>
          <a:xfrm flipH="1">
            <a:off x="5247750" y="2169550"/>
            <a:ext cx="2467500" cy="145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10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137" name="Google Shape;137;p10"/>
          <p:cNvSpPr/>
          <p:nvPr/>
        </p:nvSpPr>
        <p:spPr>
          <a:xfrm>
            <a:off x="6419025" y="1575200"/>
            <a:ext cx="2725105" cy="240896"/>
          </a:xfrm>
          <a:custGeom>
            <a:rect b="b" l="l" r="r" t="t"/>
            <a:pathLst>
              <a:path extrusionOk="0" h="5847" w="106491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0"/>
          <p:cNvSpPr/>
          <p:nvPr/>
        </p:nvSpPr>
        <p:spPr>
          <a:xfrm>
            <a:off x="0" y="4700673"/>
            <a:ext cx="1675636" cy="442823"/>
          </a:xfrm>
          <a:custGeom>
            <a:rect b="b" l="l" r="r" t="t"/>
            <a:pathLst>
              <a:path extrusionOk="0" h="5847" w="106491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24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b="1" sz="2800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Char char="●"/>
              <a:defRPr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</p:sldLayoutIdLst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454">
          <p15:clr>
            <a:srgbClr val="EA4335"/>
          </p15:clr>
        </p15:guide>
        <p15:guide id="2" pos="5306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898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5"/>
          <p:cNvSpPr/>
          <p:nvPr/>
        </p:nvSpPr>
        <p:spPr>
          <a:xfrm>
            <a:off x="8110250" y="87725"/>
            <a:ext cx="1876200" cy="1606800"/>
          </a:xfrm>
          <a:prstGeom prst="diagStrip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25"/>
          <p:cNvSpPr/>
          <p:nvPr/>
        </p:nvSpPr>
        <p:spPr>
          <a:xfrm>
            <a:off x="7267750" y="-161750"/>
            <a:ext cx="2436900" cy="2124600"/>
          </a:xfrm>
          <a:prstGeom prst="diagStripe">
            <a:avLst>
              <a:gd fmla="val 50000" name="adj"/>
            </a:avLst>
          </a:prstGeom>
          <a:solidFill>
            <a:schemeClr val="accen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25"/>
          <p:cNvSpPr txBox="1"/>
          <p:nvPr>
            <p:ph type="ctrTitle"/>
          </p:nvPr>
        </p:nvSpPr>
        <p:spPr>
          <a:xfrm>
            <a:off x="718575" y="1369045"/>
            <a:ext cx="8520600" cy="19104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Studio</a:t>
            </a:r>
            <a:endParaRPr/>
          </a:p>
        </p:txBody>
      </p:sp>
      <p:sp>
        <p:nvSpPr>
          <p:cNvPr id="333" name="Google Shape;333;p25"/>
          <p:cNvSpPr/>
          <p:nvPr/>
        </p:nvSpPr>
        <p:spPr>
          <a:xfrm rot="10800000">
            <a:off x="7735275" y="228650"/>
            <a:ext cx="2115300" cy="1734000"/>
          </a:xfrm>
          <a:prstGeom prst="diagStripe">
            <a:avLst>
              <a:gd fmla="val 50000" name="adj"/>
            </a:avLst>
          </a:prstGeom>
          <a:solidFill>
            <a:srgbClr val="1B1464">
              <a:alpha val="43920"/>
            </a:srgbClr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25"/>
          <p:cNvSpPr txBox="1"/>
          <p:nvPr>
            <p:ph idx="1" type="subTitle"/>
          </p:nvPr>
        </p:nvSpPr>
        <p:spPr>
          <a:xfrm>
            <a:off x="769050" y="33961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“ ViewModel Step By Step! ”</a:t>
            </a:r>
            <a:endParaRPr sz="2100">
              <a:solidFill>
                <a:schemeClr val="dk2"/>
              </a:solidFill>
            </a:endParaRPr>
          </a:p>
        </p:txBody>
      </p:sp>
      <p:sp>
        <p:nvSpPr>
          <p:cNvPr id="335" name="Google Shape;335;p25"/>
          <p:cNvSpPr txBox="1"/>
          <p:nvPr/>
        </p:nvSpPr>
        <p:spPr>
          <a:xfrm>
            <a:off x="1843525" y="0"/>
            <a:ext cx="233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verpass Mono Medium"/>
                <a:ea typeface="Overpass Mono Medium"/>
                <a:cs typeface="Overpass Mono Medium"/>
                <a:sym typeface="Overpass Mono Medium"/>
              </a:rPr>
              <a:t>Android Studio</a:t>
            </a:r>
            <a:endParaRPr>
              <a:latin typeface="Overpass Mono Medium"/>
              <a:ea typeface="Overpass Mono Medium"/>
              <a:cs typeface="Overpass Mono Medium"/>
              <a:sym typeface="Overpass Mono Medium"/>
            </a:endParaRPr>
          </a:p>
        </p:txBody>
      </p:sp>
      <p:sp>
        <p:nvSpPr>
          <p:cNvPr id="336" name="Google Shape;336;p25"/>
          <p:cNvSpPr txBox="1"/>
          <p:nvPr/>
        </p:nvSpPr>
        <p:spPr>
          <a:xfrm>
            <a:off x="852700" y="0"/>
            <a:ext cx="68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verpass Mono Medium"/>
                <a:ea typeface="Overpass Mono Medium"/>
                <a:cs typeface="Overpass Mono Medium"/>
                <a:sym typeface="Overpass Mono Medium"/>
              </a:rPr>
              <a:t>#???</a:t>
            </a:r>
            <a:endParaRPr>
              <a:latin typeface="Overpass Mono Medium"/>
              <a:ea typeface="Overpass Mono Medium"/>
              <a:cs typeface="Overpass Mono Medium"/>
              <a:sym typeface="Overpass Mono Medium"/>
            </a:endParaRPr>
          </a:p>
        </p:txBody>
      </p:sp>
      <p:pic>
        <p:nvPicPr>
          <p:cNvPr id="337" name="Google Shape;337;p25"/>
          <p:cNvPicPr preferRelativeResize="0"/>
          <p:nvPr/>
        </p:nvPicPr>
        <p:blipFill rotWithShape="1">
          <a:blip r:embed="rId3">
            <a:alphaModFix/>
          </a:blip>
          <a:srcRect b="0" l="72164" r="0" t="0"/>
          <a:stretch/>
        </p:blipFill>
        <p:spPr>
          <a:xfrm>
            <a:off x="7157603" y="637050"/>
            <a:ext cx="1373734" cy="156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34"/>
          <p:cNvSpPr/>
          <p:nvPr/>
        </p:nvSpPr>
        <p:spPr>
          <a:xfrm>
            <a:off x="-251152" y="4381821"/>
            <a:ext cx="663000" cy="2544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7150" rotWithShape="0" algn="bl" dir="4200000" dist="11430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34"/>
          <p:cNvSpPr/>
          <p:nvPr/>
        </p:nvSpPr>
        <p:spPr>
          <a:xfrm>
            <a:off x="-404503" y="4795897"/>
            <a:ext cx="663000" cy="2544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rotWithShape="0" algn="bl" dir="4200000" dist="11430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34"/>
          <p:cNvSpPr/>
          <p:nvPr/>
        </p:nvSpPr>
        <p:spPr>
          <a:xfrm>
            <a:off x="8678355" y="4538799"/>
            <a:ext cx="681600" cy="287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34"/>
          <p:cNvSpPr/>
          <p:nvPr/>
        </p:nvSpPr>
        <p:spPr>
          <a:xfrm>
            <a:off x="8056451" y="4267576"/>
            <a:ext cx="423900" cy="184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p34"/>
          <p:cNvSpPr/>
          <p:nvPr/>
        </p:nvSpPr>
        <p:spPr>
          <a:xfrm>
            <a:off x="8056451" y="4745080"/>
            <a:ext cx="423900" cy="184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p34"/>
          <p:cNvSpPr/>
          <p:nvPr/>
        </p:nvSpPr>
        <p:spPr>
          <a:xfrm>
            <a:off x="8580321" y="4930032"/>
            <a:ext cx="423900" cy="184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p34"/>
          <p:cNvSpPr/>
          <p:nvPr/>
        </p:nvSpPr>
        <p:spPr>
          <a:xfrm>
            <a:off x="8372753" y="4365465"/>
            <a:ext cx="681600" cy="287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p34"/>
          <p:cNvSpPr txBox="1"/>
          <p:nvPr>
            <p:ph idx="4294967295" type="title"/>
          </p:nvPr>
        </p:nvSpPr>
        <p:spPr>
          <a:xfrm>
            <a:off x="2844150" y="205500"/>
            <a:ext cx="34557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Update UI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441" name="Google Shape;441;p34"/>
          <p:cNvSpPr txBox="1"/>
          <p:nvPr/>
        </p:nvSpPr>
        <p:spPr>
          <a:xfrm>
            <a:off x="1638750" y="1201825"/>
            <a:ext cx="586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442" name="Google Shape;442;p34"/>
          <p:cNvSpPr txBox="1"/>
          <p:nvPr/>
        </p:nvSpPr>
        <p:spPr>
          <a:xfrm>
            <a:off x="850900" y="3410025"/>
            <a:ext cx="57432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1AFEF"/>
                </a:solidFill>
                <a:latin typeface="Anaheim"/>
                <a:ea typeface="Anaheim"/>
                <a:cs typeface="Anaheim"/>
                <a:sym typeface="Anaheim"/>
              </a:rPr>
              <a:t>repeatOnLifecycle tillåter oss att hålla värdet uppdaterat genom livscyklar!</a:t>
            </a:r>
            <a:endParaRPr>
              <a:solidFill>
                <a:srgbClr val="61AFEF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1AFEF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1AFEF"/>
                </a:solidFill>
                <a:latin typeface="Anaheim"/>
                <a:ea typeface="Anaheim"/>
                <a:cs typeface="Anaheim"/>
                <a:sym typeface="Anaheim"/>
              </a:rPr>
              <a:t>Coroutine är en ‘async’ variant av programmering</a:t>
            </a:r>
            <a:endParaRPr>
              <a:solidFill>
                <a:srgbClr val="61AFEF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1AFEF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LÄGG ABSOLUT INTE DETTA I ONCLICK</a:t>
            </a:r>
            <a:endParaRPr>
              <a:solidFill>
                <a:schemeClr val="accent3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pic>
        <p:nvPicPr>
          <p:cNvPr id="443" name="Google Shape;44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0889" y="874510"/>
            <a:ext cx="7341412" cy="25355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35"/>
          <p:cNvSpPr/>
          <p:nvPr/>
        </p:nvSpPr>
        <p:spPr>
          <a:xfrm>
            <a:off x="-251152" y="4381821"/>
            <a:ext cx="663000" cy="2544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7150" rotWithShape="0" algn="bl" dir="4200000" dist="11430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p35"/>
          <p:cNvSpPr/>
          <p:nvPr/>
        </p:nvSpPr>
        <p:spPr>
          <a:xfrm>
            <a:off x="-404503" y="4795897"/>
            <a:ext cx="663000" cy="2544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rotWithShape="0" algn="bl" dir="4200000" dist="11430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" name="Google Shape;450;p35"/>
          <p:cNvSpPr/>
          <p:nvPr/>
        </p:nvSpPr>
        <p:spPr>
          <a:xfrm>
            <a:off x="8678355" y="4538799"/>
            <a:ext cx="681600" cy="287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p35"/>
          <p:cNvSpPr/>
          <p:nvPr/>
        </p:nvSpPr>
        <p:spPr>
          <a:xfrm>
            <a:off x="8056451" y="4267576"/>
            <a:ext cx="423900" cy="184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p35"/>
          <p:cNvSpPr/>
          <p:nvPr/>
        </p:nvSpPr>
        <p:spPr>
          <a:xfrm>
            <a:off x="8056451" y="4745080"/>
            <a:ext cx="423900" cy="184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Google Shape;453;p35"/>
          <p:cNvSpPr/>
          <p:nvPr/>
        </p:nvSpPr>
        <p:spPr>
          <a:xfrm>
            <a:off x="8580321" y="4930032"/>
            <a:ext cx="423900" cy="184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p35"/>
          <p:cNvSpPr/>
          <p:nvPr/>
        </p:nvSpPr>
        <p:spPr>
          <a:xfrm>
            <a:off x="8372753" y="4365465"/>
            <a:ext cx="681600" cy="287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p35"/>
          <p:cNvSpPr txBox="1"/>
          <p:nvPr>
            <p:ph idx="4294967295" type="title"/>
          </p:nvPr>
        </p:nvSpPr>
        <p:spPr>
          <a:xfrm>
            <a:off x="2844150" y="205500"/>
            <a:ext cx="34557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Invoke Method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456" name="Google Shape;456;p35"/>
          <p:cNvSpPr txBox="1"/>
          <p:nvPr/>
        </p:nvSpPr>
        <p:spPr>
          <a:xfrm>
            <a:off x="1638750" y="1201825"/>
            <a:ext cx="586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pic>
        <p:nvPicPr>
          <p:cNvPr id="457" name="Google Shape;45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8200" y="1108128"/>
            <a:ext cx="4661099" cy="17308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36"/>
          <p:cNvSpPr txBox="1"/>
          <p:nvPr>
            <p:ph type="title"/>
          </p:nvPr>
        </p:nvSpPr>
        <p:spPr>
          <a:xfrm>
            <a:off x="2951850" y="700250"/>
            <a:ext cx="32403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463" name="Google Shape;463;p36"/>
          <p:cNvSpPr txBox="1"/>
          <p:nvPr>
            <p:ph idx="1" type="subTitle"/>
          </p:nvPr>
        </p:nvSpPr>
        <p:spPr>
          <a:xfrm>
            <a:off x="2951850" y="1515875"/>
            <a:ext cx="3240300" cy="12084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 you have any questions?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kristoffer.johansson@sti.se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sti.learning.nu/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" name="Google Shape;464;p36"/>
          <p:cNvSpPr txBox="1"/>
          <p:nvPr/>
        </p:nvSpPr>
        <p:spPr>
          <a:xfrm>
            <a:off x="374075" y="4530425"/>
            <a:ext cx="5985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Anaheim"/>
                <a:ea typeface="Anaheim"/>
                <a:cs typeface="Anaheim"/>
                <a:sym typeface="Anaheim"/>
              </a:rPr>
              <a:t>You can also contact me VIA Teams (quicker response)</a:t>
            </a:r>
            <a:br>
              <a:rPr i="1" lang="en">
                <a:latin typeface="Anaheim"/>
                <a:ea typeface="Anaheim"/>
                <a:cs typeface="Anaheim"/>
                <a:sym typeface="Anaheim"/>
              </a:rPr>
            </a:br>
            <a:r>
              <a:rPr i="1" lang="en">
                <a:latin typeface="Anaheim"/>
                <a:ea typeface="Anaheim"/>
                <a:cs typeface="Anaheim"/>
                <a:sym typeface="Anaheim"/>
              </a:rPr>
              <a:t>Du kan också kontakta mig VIA Teams (Snabbare svar)</a:t>
            </a:r>
            <a:endParaRPr i="1"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6"/>
          <p:cNvSpPr txBox="1"/>
          <p:nvPr>
            <p:ph type="title"/>
          </p:nvPr>
        </p:nvSpPr>
        <p:spPr>
          <a:xfrm>
            <a:off x="3633875" y="1012300"/>
            <a:ext cx="5412900" cy="19401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UiState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000">
        <p14:gallery dir="l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7"/>
          <p:cNvSpPr/>
          <p:nvPr/>
        </p:nvSpPr>
        <p:spPr>
          <a:xfrm>
            <a:off x="-251152" y="4381821"/>
            <a:ext cx="663000" cy="2544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7150" rotWithShape="0" algn="bl" dir="4200000" dist="11430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27"/>
          <p:cNvSpPr/>
          <p:nvPr/>
        </p:nvSpPr>
        <p:spPr>
          <a:xfrm>
            <a:off x="-404503" y="4795897"/>
            <a:ext cx="663000" cy="2544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rotWithShape="0" algn="bl" dir="4200000" dist="11430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27"/>
          <p:cNvSpPr/>
          <p:nvPr/>
        </p:nvSpPr>
        <p:spPr>
          <a:xfrm>
            <a:off x="8678355" y="4538799"/>
            <a:ext cx="681600" cy="287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27"/>
          <p:cNvSpPr/>
          <p:nvPr/>
        </p:nvSpPr>
        <p:spPr>
          <a:xfrm>
            <a:off x="8056451" y="4267576"/>
            <a:ext cx="423900" cy="184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27"/>
          <p:cNvSpPr/>
          <p:nvPr/>
        </p:nvSpPr>
        <p:spPr>
          <a:xfrm>
            <a:off x="8056451" y="4745080"/>
            <a:ext cx="423900" cy="184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27"/>
          <p:cNvSpPr/>
          <p:nvPr/>
        </p:nvSpPr>
        <p:spPr>
          <a:xfrm>
            <a:off x="8580321" y="4930032"/>
            <a:ext cx="423900" cy="184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27"/>
          <p:cNvSpPr/>
          <p:nvPr/>
        </p:nvSpPr>
        <p:spPr>
          <a:xfrm>
            <a:off x="8372753" y="4365465"/>
            <a:ext cx="681600" cy="287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27"/>
          <p:cNvSpPr txBox="1"/>
          <p:nvPr>
            <p:ph idx="4294967295" type="title"/>
          </p:nvPr>
        </p:nvSpPr>
        <p:spPr>
          <a:xfrm>
            <a:off x="2844150" y="205500"/>
            <a:ext cx="34557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UiState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355" name="Google Shape;355;p27"/>
          <p:cNvSpPr txBox="1"/>
          <p:nvPr/>
        </p:nvSpPr>
        <p:spPr>
          <a:xfrm>
            <a:off x="1638750" y="1201825"/>
            <a:ext cx="586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pic>
        <p:nvPicPr>
          <p:cNvPr id="356" name="Google Shape;35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499" y="1201825"/>
            <a:ext cx="3615699" cy="1563550"/>
          </a:xfrm>
          <a:prstGeom prst="rect">
            <a:avLst/>
          </a:prstGeom>
          <a:noFill/>
          <a:ln>
            <a:noFill/>
          </a:ln>
        </p:spPr>
      </p:pic>
      <p:sp>
        <p:nvSpPr>
          <p:cNvPr id="357" name="Google Shape;357;p27"/>
          <p:cNvSpPr txBox="1"/>
          <p:nvPr/>
        </p:nvSpPr>
        <p:spPr>
          <a:xfrm>
            <a:off x="4308350" y="1201825"/>
            <a:ext cx="33306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1AFEF"/>
                </a:solidFill>
                <a:latin typeface="Anaheim"/>
                <a:ea typeface="Anaheim"/>
                <a:cs typeface="Anaheim"/>
                <a:sym typeface="Anaheim"/>
              </a:rPr>
              <a:t>UiState är likt en hook: useState inom React.</a:t>
            </a:r>
            <a:endParaRPr>
              <a:solidFill>
                <a:srgbClr val="61AFEF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1AFEF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1AFEF"/>
                </a:solidFill>
                <a:latin typeface="Anaheim"/>
                <a:ea typeface="Anaheim"/>
                <a:cs typeface="Anaheim"/>
                <a:sym typeface="Anaheim"/>
              </a:rPr>
              <a:t>Tilldela variabler du vill ska kunnas manipuleras längre fram!</a:t>
            </a:r>
            <a:endParaRPr>
              <a:solidFill>
                <a:srgbClr val="61AFEF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28"/>
          <p:cNvSpPr txBox="1"/>
          <p:nvPr>
            <p:ph type="title"/>
          </p:nvPr>
        </p:nvSpPr>
        <p:spPr>
          <a:xfrm>
            <a:off x="3633875" y="1012300"/>
            <a:ext cx="5412900" cy="19401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ViewModel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000">
        <p14:gallery dir="l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29"/>
          <p:cNvSpPr/>
          <p:nvPr/>
        </p:nvSpPr>
        <p:spPr>
          <a:xfrm>
            <a:off x="-251152" y="4381821"/>
            <a:ext cx="663000" cy="2544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7150" rotWithShape="0" algn="bl" dir="4200000" dist="11430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29"/>
          <p:cNvSpPr/>
          <p:nvPr/>
        </p:nvSpPr>
        <p:spPr>
          <a:xfrm>
            <a:off x="-404503" y="4795897"/>
            <a:ext cx="663000" cy="2544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rotWithShape="0" algn="bl" dir="4200000" dist="11430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29"/>
          <p:cNvSpPr/>
          <p:nvPr/>
        </p:nvSpPr>
        <p:spPr>
          <a:xfrm>
            <a:off x="8678355" y="4538799"/>
            <a:ext cx="681600" cy="287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29"/>
          <p:cNvSpPr/>
          <p:nvPr/>
        </p:nvSpPr>
        <p:spPr>
          <a:xfrm>
            <a:off x="8056451" y="4267576"/>
            <a:ext cx="423900" cy="184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29"/>
          <p:cNvSpPr/>
          <p:nvPr/>
        </p:nvSpPr>
        <p:spPr>
          <a:xfrm>
            <a:off x="8056451" y="4745080"/>
            <a:ext cx="423900" cy="184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29"/>
          <p:cNvSpPr/>
          <p:nvPr/>
        </p:nvSpPr>
        <p:spPr>
          <a:xfrm>
            <a:off x="8580321" y="4930032"/>
            <a:ext cx="423900" cy="184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29"/>
          <p:cNvSpPr/>
          <p:nvPr/>
        </p:nvSpPr>
        <p:spPr>
          <a:xfrm>
            <a:off x="8372753" y="4365465"/>
            <a:ext cx="681600" cy="287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29"/>
          <p:cNvSpPr txBox="1"/>
          <p:nvPr>
            <p:ph idx="4294967295" type="title"/>
          </p:nvPr>
        </p:nvSpPr>
        <p:spPr>
          <a:xfrm>
            <a:off x="2844150" y="205500"/>
            <a:ext cx="34557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Extend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375" name="Google Shape;375;p29"/>
          <p:cNvSpPr txBox="1"/>
          <p:nvPr/>
        </p:nvSpPr>
        <p:spPr>
          <a:xfrm>
            <a:off x="1638750" y="1201825"/>
            <a:ext cx="586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376" name="Google Shape;376;p29"/>
          <p:cNvSpPr txBox="1"/>
          <p:nvPr/>
        </p:nvSpPr>
        <p:spPr>
          <a:xfrm>
            <a:off x="2334813" y="2393500"/>
            <a:ext cx="333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1AFEF"/>
                </a:solidFill>
                <a:latin typeface="Anaheim"/>
                <a:ea typeface="Anaheim"/>
                <a:cs typeface="Anaheim"/>
                <a:sym typeface="Anaheim"/>
              </a:rPr>
              <a:t>Först och främst: extend ViewModel()</a:t>
            </a:r>
            <a:endParaRPr>
              <a:solidFill>
                <a:srgbClr val="61AFEF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1AFEF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61AFEF"/>
                </a:solidFill>
                <a:latin typeface="Anaheim"/>
                <a:ea typeface="Anaheim"/>
                <a:cs typeface="Anaheim"/>
                <a:sym typeface="Anaheim"/>
              </a:rPr>
              <a:t>Du använder dig av extend med kolon :</a:t>
            </a:r>
            <a:endParaRPr i="1">
              <a:solidFill>
                <a:srgbClr val="61AFEF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pic>
        <p:nvPicPr>
          <p:cNvPr id="377" name="Google Shape;377;p29"/>
          <p:cNvPicPr preferRelativeResize="0"/>
          <p:nvPr/>
        </p:nvPicPr>
        <p:blipFill rotWithShape="1">
          <a:blip r:embed="rId3">
            <a:alphaModFix/>
          </a:blip>
          <a:srcRect b="0" l="17681" r="0" t="0"/>
          <a:stretch/>
        </p:blipFill>
        <p:spPr>
          <a:xfrm>
            <a:off x="2385687" y="1677975"/>
            <a:ext cx="4423500" cy="71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30"/>
          <p:cNvSpPr/>
          <p:nvPr/>
        </p:nvSpPr>
        <p:spPr>
          <a:xfrm>
            <a:off x="-251152" y="4381821"/>
            <a:ext cx="663000" cy="2544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7150" rotWithShape="0" algn="bl" dir="4200000" dist="11430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30"/>
          <p:cNvSpPr/>
          <p:nvPr/>
        </p:nvSpPr>
        <p:spPr>
          <a:xfrm>
            <a:off x="-404503" y="4795897"/>
            <a:ext cx="663000" cy="2544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rotWithShape="0" algn="bl" dir="4200000" dist="11430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30"/>
          <p:cNvSpPr/>
          <p:nvPr/>
        </p:nvSpPr>
        <p:spPr>
          <a:xfrm>
            <a:off x="8678355" y="4538799"/>
            <a:ext cx="681600" cy="287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30"/>
          <p:cNvSpPr/>
          <p:nvPr/>
        </p:nvSpPr>
        <p:spPr>
          <a:xfrm>
            <a:off x="8056451" y="4267576"/>
            <a:ext cx="423900" cy="184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30"/>
          <p:cNvSpPr/>
          <p:nvPr/>
        </p:nvSpPr>
        <p:spPr>
          <a:xfrm>
            <a:off x="8056451" y="4745080"/>
            <a:ext cx="423900" cy="184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30"/>
          <p:cNvSpPr/>
          <p:nvPr/>
        </p:nvSpPr>
        <p:spPr>
          <a:xfrm>
            <a:off x="8580321" y="4930032"/>
            <a:ext cx="423900" cy="184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30"/>
          <p:cNvSpPr/>
          <p:nvPr/>
        </p:nvSpPr>
        <p:spPr>
          <a:xfrm>
            <a:off x="8372753" y="4365465"/>
            <a:ext cx="681600" cy="287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30"/>
          <p:cNvSpPr txBox="1"/>
          <p:nvPr>
            <p:ph idx="4294967295" type="title"/>
          </p:nvPr>
        </p:nvSpPr>
        <p:spPr>
          <a:xfrm>
            <a:off x="2844150" y="205500"/>
            <a:ext cx="34557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Connect!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390" name="Google Shape;390;p30"/>
          <p:cNvSpPr txBox="1"/>
          <p:nvPr/>
        </p:nvSpPr>
        <p:spPr>
          <a:xfrm>
            <a:off x="1638750" y="1201825"/>
            <a:ext cx="586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391" name="Google Shape;391;p30"/>
          <p:cNvSpPr txBox="1"/>
          <p:nvPr/>
        </p:nvSpPr>
        <p:spPr>
          <a:xfrm>
            <a:off x="1026838" y="2342575"/>
            <a:ext cx="333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1AFEF"/>
                </a:solidFill>
                <a:latin typeface="Anaheim"/>
                <a:ea typeface="Anaheim"/>
                <a:cs typeface="Anaheim"/>
                <a:sym typeface="Anaheim"/>
              </a:rPr>
              <a:t>MutableStateFlow = Värdet kan förändras</a:t>
            </a:r>
            <a:endParaRPr>
              <a:solidFill>
                <a:srgbClr val="61AFEF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1AFEF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1AFEF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pic>
        <p:nvPicPr>
          <p:cNvPr id="392" name="Google Shape;39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6847" y="1022072"/>
            <a:ext cx="7090315" cy="12238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31"/>
          <p:cNvSpPr/>
          <p:nvPr/>
        </p:nvSpPr>
        <p:spPr>
          <a:xfrm>
            <a:off x="-251152" y="4381821"/>
            <a:ext cx="663000" cy="2544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7150" rotWithShape="0" algn="bl" dir="4200000" dist="11430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31"/>
          <p:cNvSpPr/>
          <p:nvPr/>
        </p:nvSpPr>
        <p:spPr>
          <a:xfrm>
            <a:off x="-404503" y="4795897"/>
            <a:ext cx="663000" cy="2544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rotWithShape="0" algn="bl" dir="4200000" dist="11430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31"/>
          <p:cNvSpPr/>
          <p:nvPr/>
        </p:nvSpPr>
        <p:spPr>
          <a:xfrm>
            <a:off x="8678355" y="4538799"/>
            <a:ext cx="681600" cy="287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31"/>
          <p:cNvSpPr/>
          <p:nvPr/>
        </p:nvSpPr>
        <p:spPr>
          <a:xfrm>
            <a:off x="8056451" y="4267576"/>
            <a:ext cx="423900" cy="184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31"/>
          <p:cNvSpPr/>
          <p:nvPr/>
        </p:nvSpPr>
        <p:spPr>
          <a:xfrm>
            <a:off x="8056451" y="4745080"/>
            <a:ext cx="423900" cy="184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31"/>
          <p:cNvSpPr/>
          <p:nvPr/>
        </p:nvSpPr>
        <p:spPr>
          <a:xfrm>
            <a:off x="8580321" y="4930032"/>
            <a:ext cx="423900" cy="184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31"/>
          <p:cNvSpPr/>
          <p:nvPr/>
        </p:nvSpPr>
        <p:spPr>
          <a:xfrm>
            <a:off x="8372753" y="4365465"/>
            <a:ext cx="681600" cy="287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31"/>
          <p:cNvSpPr txBox="1"/>
          <p:nvPr>
            <p:ph idx="4294967295" type="title"/>
          </p:nvPr>
        </p:nvSpPr>
        <p:spPr>
          <a:xfrm>
            <a:off x="2844150" y="205500"/>
            <a:ext cx="34557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Mutate Data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405" name="Google Shape;405;p31"/>
          <p:cNvSpPr txBox="1"/>
          <p:nvPr/>
        </p:nvSpPr>
        <p:spPr>
          <a:xfrm>
            <a:off x="1638750" y="1201825"/>
            <a:ext cx="586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pic>
        <p:nvPicPr>
          <p:cNvPr id="406" name="Google Shape;40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8748" y="1072025"/>
            <a:ext cx="5815043" cy="3236675"/>
          </a:xfrm>
          <a:prstGeom prst="rect">
            <a:avLst/>
          </a:prstGeom>
          <a:noFill/>
          <a:ln>
            <a:noFill/>
          </a:ln>
        </p:spPr>
      </p:pic>
      <p:sp>
        <p:nvSpPr>
          <p:cNvPr id="407" name="Google Shape;407;p31"/>
          <p:cNvSpPr txBox="1"/>
          <p:nvPr/>
        </p:nvSpPr>
        <p:spPr>
          <a:xfrm>
            <a:off x="1650000" y="4359250"/>
            <a:ext cx="586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1AFEF"/>
                </a:solidFill>
                <a:latin typeface="Anaheim"/>
                <a:ea typeface="Anaheim"/>
                <a:cs typeface="Anaheim"/>
                <a:sym typeface="Anaheim"/>
              </a:rPr>
              <a:t>Enkelt exempel på manipulering av data</a:t>
            </a:r>
            <a:endParaRPr>
              <a:solidFill>
                <a:srgbClr val="61AFEF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32"/>
          <p:cNvSpPr txBox="1"/>
          <p:nvPr>
            <p:ph type="title"/>
          </p:nvPr>
        </p:nvSpPr>
        <p:spPr>
          <a:xfrm>
            <a:off x="3633875" y="1012300"/>
            <a:ext cx="5412900" cy="19401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000">
        <p14:gallery dir="l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33"/>
          <p:cNvSpPr/>
          <p:nvPr/>
        </p:nvSpPr>
        <p:spPr>
          <a:xfrm>
            <a:off x="-251152" y="4381821"/>
            <a:ext cx="663000" cy="2544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7150" rotWithShape="0" algn="bl" dir="4200000" dist="11430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33"/>
          <p:cNvSpPr/>
          <p:nvPr/>
        </p:nvSpPr>
        <p:spPr>
          <a:xfrm>
            <a:off x="-404503" y="4795897"/>
            <a:ext cx="663000" cy="2544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rotWithShape="0" algn="bl" dir="4200000" dist="11430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33"/>
          <p:cNvSpPr/>
          <p:nvPr/>
        </p:nvSpPr>
        <p:spPr>
          <a:xfrm>
            <a:off x="8678355" y="4538799"/>
            <a:ext cx="681600" cy="287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33"/>
          <p:cNvSpPr/>
          <p:nvPr/>
        </p:nvSpPr>
        <p:spPr>
          <a:xfrm>
            <a:off x="8056451" y="4267576"/>
            <a:ext cx="423900" cy="184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33"/>
          <p:cNvSpPr/>
          <p:nvPr/>
        </p:nvSpPr>
        <p:spPr>
          <a:xfrm>
            <a:off x="8056451" y="4745080"/>
            <a:ext cx="423900" cy="184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33"/>
          <p:cNvSpPr/>
          <p:nvPr/>
        </p:nvSpPr>
        <p:spPr>
          <a:xfrm>
            <a:off x="8580321" y="4930032"/>
            <a:ext cx="423900" cy="184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33"/>
          <p:cNvSpPr/>
          <p:nvPr/>
        </p:nvSpPr>
        <p:spPr>
          <a:xfrm>
            <a:off x="8372753" y="4365465"/>
            <a:ext cx="681600" cy="287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33"/>
          <p:cNvSpPr txBox="1"/>
          <p:nvPr>
            <p:ph idx="4294967295" type="title"/>
          </p:nvPr>
        </p:nvSpPr>
        <p:spPr>
          <a:xfrm>
            <a:off x="2844150" y="205500"/>
            <a:ext cx="34557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Instantiate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425" name="Google Shape;425;p33"/>
          <p:cNvSpPr txBox="1"/>
          <p:nvPr/>
        </p:nvSpPr>
        <p:spPr>
          <a:xfrm>
            <a:off x="1638750" y="1201825"/>
            <a:ext cx="586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pic>
        <p:nvPicPr>
          <p:cNvPr id="426" name="Google Shape;42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8995" y="1602025"/>
            <a:ext cx="5946016" cy="510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7" name="Google Shape;427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99008" y="2614962"/>
            <a:ext cx="5794241" cy="818612"/>
          </a:xfrm>
          <a:prstGeom prst="rect">
            <a:avLst/>
          </a:prstGeom>
          <a:noFill/>
          <a:ln>
            <a:noFill/>
          </a:ln>
        </p:spPr>
      </p:pic>
      <p:sp>
        <p:nvSpPr>
          <p:cNvPr id="428" name="Google Shape;428;p33"/>
          <p:cNvSpPr txBox="1"/>
          <p:nvPr/>
        </p:nvSpPr>
        <p:spPr>
          <a:xfrm>
            <a:off x="1650000" y="3503700"/>
            <a:ext cx="574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1AFEF"/>
                </a:solidFill>
                <a:latin typeface="Anaheim"/>
                <a:ea typeface="Anaheim"/>
                <a:cs typeface="Anaheim"/>
                <a:sym typeface="Anaheim"/>
              </a:rPr>
              <a:t>By viewModels() existerar bara om du fixar dependency!</a:t>
            </a:r>
            <a:endParaRPr>
              <a:solidFill>
                <a:srgbClr val="61AFEF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Programming Lesson by Slidesgo">
  <a:themeElements>
    <a:clrScheme name="Simple Light">
      <a:dk1>
        <a:srgbClr val="1B1464"/>
      </a:dk1>
      <a:lt1>
        <a:srgbClr val="FFFFFF"/>
      </a:lt1>
      <a:dk2>
        <a:srgbClr val="00FFC5"/>
      </a:dk2>
      <a:lt2>
        <a:srgbClr val="EC008C"/>
      </a:lt2>
      <a:accent1>
        <a:srgbClr val="1B1464"/>
      </a:accent1>
      <a:accent2>
        <a:srgbClr val="00FFC5"/>
      </a:accent2>
      <a:accent3>
        <a:srgbClr val="EC008C"/>
      </a:accent3>
      <a:accent4>
        <a:srgbClr val="1B1464"/>
      </a:accent4>
      <a:accent5>
        <a:srgbClr val="00FFC5"/>
      </a:accent5>
      <a:accent6>
        <a:srgbClr val="EC008C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