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rlow Condensed ExtraBold"/>
      <p:bold r:id="rId20"/>
      <p:boldItalic r:id="rId21"/>
    </p:embeddedFont>
    <p:embeddedFont>
      <p:font typeface="Overpass Mono"/>
      <p:regular r:id="rId22"/>
      <p:bold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.fntdata"/><Relationship Id="rId22" Type="http://schemas.openxmlformats.org/officeDocument/2006/relationships/font" Target="fonts/OverpassMono-regular.fntdata"/><Relationship Id="rId21" Type="http://schemas.openxmlformats.org/officeDocument/2006/relationships/font" Target="fonts/BarlowCondensedExtraBold-boldItalic.fntdata"/><Relationship Id="rId24" Type="http://schemas.openxmlformats.org/officeDocument/2006/relationships/font" Target="fonts/Barlow-regular.fntdata"/><Relationship Id="rId23" Type="http://schemas.openxmlformats.org/officeDocument/2006/relationships/font" Target="fonts/Overpass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nahei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d85060e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dd85060e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d85060e4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d85060e4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d85060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d85060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d85060e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d85060e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8cbdf7e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8cbdf7e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d85060e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d85060e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d85060e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d85060e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d85060e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dd85060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d85060e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d85060e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d85060e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d85060e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d85060e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d85060e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d85060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d85060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975"/>
            <a:ext cx="6572843" cy="42358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>
            <p:ph idx="4294967295" type="title"/>
          </p:nvPr>
        </p:nvSpPr>
        <p:spPr>
          <a:xfrm>
            <a:off x="5837263" y="211837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BEFORE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idx="4294967295" type="title"/>
          </p:nvPr>
        </p:nvSpPr>
        <p:spPr>
          <a:xfrm>
            <a:off x="5837263" y="211837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354700" y="3338975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1" name="Google Shape;4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" y="443025"/>
            <a:ext cx="6187075" cy="42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4294967295" type="title"/>
          </p:nvPr>
        </p:nvSpPr>
        <p:spPr>
          <a:xfrm>
            <a:off x="2929388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Where Are they now?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75" y="1275425"/>
            <a:ext cx="67246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idx="4294967295" type="title"/>
          </p:nvPr>
        </p:nvSpPr>
        <p:spPr>
          <a:xfrm>
            <a:off x="2929388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Where Are they now?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75" y="1275425"/>
            <a:ext cx="67246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18" y="0"/>
            <a:ext cx="8529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7"/>
          <p:cNvSpPr txBox="1"/>
          <p:nvPr/>
        </p:nvSpPr>
        <p:spPr>
          <a:xfrm>
            <a:off x="4646450" y="345775"/>
            <a:ext cx="24312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Om du behöver ändra på ett ‘dependency’ version, gör detta här!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1" name="Google Shape;421;p3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to update?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3079575" y="778025"/>
            <a:ext cx="62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First, open up Android Studio!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4350"/>
            <a:ext cx="5598226" cy="23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/>
        </p:nvSpPr>
        <p:spPr>
          <a:xfrm>
            <a:off x="6180850" y="2042275"/>
            <a:ext cx="25500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Then at the top,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Rightmost tab…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Click ‘help’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Search ‘update’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Click ‘check for updates’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39" name="Google Shape;339;p26"/>
          <p:cNvCxnSpPr/>
          <p:nvPr/>
        </p:nvCxnSpPr>
        <p:spPr>
          <a:xfrm rot="10800000">
            <a:off x="2744625" y="3306575"/>
            <a:ext cx="33822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to update?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367425" y="1464150"/>
            <a:ext cx="25500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When installing, make sure you replace the old Android Studio with the new one.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Download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46" name="Google Shape;3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475" y="1519400"/>
            <a:ext cx="6071025" cy="282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7"/>
          <p:cNvCxnSpPr/>
          <p:nvPr/>
        </p:nvCxnSpPr>
        <p:spPr>
          <a:xfrm>
            <a:off x="1642450" y="3360575"/>
            <a:ext cx="16317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MAC - Chip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0" y="1974850"/>
            <a:ext cx="52299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 i have INTEL or APPLE CHIP?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4222"/>
            <a:ext cx="9144003" cy="23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5650" y="2331300"/>
            <a:ext cx="5229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Command + Space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Brings up the menu, type in ‘about’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66" name="Google Shape;3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4100"/>
            <a:ext cx="8839202" cy="1729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30"/>
          <p:cNvCxnSpPr/>
          <p:nvPr/>
        </p:nvCxnSpPr>
        <p:spPr>
          <a:xfrm rot="10800000">
            <a:off x="2128800" y="3598300"/>
            <a:ext cx="13074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MAC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13" y="1080900"/>
            <a:ext cx="5855576" cy="34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1696500" y="4560000"/>
            <a:ext cx="62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This confirms i have an </a:t>
            </a:r>
            <a:r>
              <a:rPr lang="en" sz="1800">
                <a:solidFill>
                  <a:srgbClr val="54A857"/>
                </a:solidFill>
                <a:latin typeface="Anaheim"/>
                <a:ea typeface="Anaheim"/>
                <a:cs typeface="Anaheim"/>
                <a:sym typeface="Anaheim"/>
              </a:rPr>
              <a:t>APPLE-chip</a:t>
            </a:r>
            <a:endParaRPr sz="1800">
              <a:solidFill>
                <a:srgbClr val="54A8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>
            <a:off x="5748625" y="3868425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615925" y="1512800"/>
            <a:ext cx="622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If you come from previous versions, you’ll notice how the dependencies have changed in build.gradle.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Let’s check it out!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5" y="2805800"/>
            <a:ext cx="3593510" cy="20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3"/>
          <p:cNvCxnSpPr/>
          <p:nvPr/>
        </p:nvCxnSpPr>
        <p:spPr>
          <a:xfrm rot="10800000">
            <a:off x="4354700" y="3338975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