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</p:sldIdLst>
  <p:sldSz cy="5143500" cx="9144000"/>
  <p:notesSz cx="6858000" cy="9144000"/>
  <p:embeddedFontLst>
    <p:embeddedFont>
      <p:font typeface="Anaheim"/>
      <p:regular r:id="rId44"/>
    </p:embeddedFont>
    <p:embeddedFont>
      <p:font typeface="Barlow Condensed ExtraBold"/>
      <p:bold r:id="rId45"/>
      <p:boldItalic r:id="rId46"/>
    </p:embeddedFont>
    <p:embeddedFont>
      <p:font typeface="Overpass Mono"/>
      <p:regular r:id="rId47"/>
      <p:bold r:id="rId48"/>
    </p:embeddedFont>
    <p:embeddedFont>
      <p:font typeface="Fira Code"/>
      <p:regular r:id="rId49"/>
      <p:bold r:id="rId50"/>
    </p:embeddedFont>
    <p:embeddedFont>
      <p:font typeface="Barlow"/>
      <p:regular r:id="rId51"/>
      <p:bold r:id="rId52"/>
      <p:italic r:id="rId53"/>
      <p:boldItalic r:id="rId54"/>
    </p:embeddedFont>
    <p:embeddedFont>
      <p:font typeface="Overpass Mono Medium"/>
      <p:regular r:id="rId55"/>
      <p:bold r:id="rId5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font" Target="fonts/Anaheim-regular.fntdata"/><Relationship Id="rId43" Type="http://schemas.openxmlformats.org/officeDocument/2006/relationships/slide" Target="slides/slide39.xml"/><Relationship Id="rId46" Type="http://schemas.openxmlformats.org/officeDocument/2006/relationships/font" Target="fonts/BarlowCondensedExtraBold-boldItalic.fntdata"/><Relationship Id="rId45" Type="http://schemas.openxmlformats.org/officeDocument/2006/relationships/font" Target="fonts/BarlowCondensedExtraBold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font" Target="fonts/OverpassMono-bold.fntdata"/><Relationship Id="rId47" Type="http://schemas.openxmlformats.org/officeDocument/2006/relationships/font" Target="fonts/OverpassMono-regular.fntdata"/><Relationship Id="rId49" Type="http://schemas.openxmlformats.org/officeDocument/2006/relationships/font" Target="fonts/FiraCode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font" Target="fonts/Barlow-regular.fntdata"/><Relationship Id="rId50" Type="http://schemas.openxmlformats.org/officeDocument/2006/relationships/font" Target="fonts/FiraCode-bold.fntdata"/><Relationship Id="rId53" Type="http://schemas.openxmlformats.org/officeDocument/2006/relationships/font" Target="fonts/Barlow-italic.fntdata"/><Relationship Id="rId52" Type="http://schemas.openxmlformats.org/officeDocument/2006/relationships/font" Target="fonts/Barlow-bold.fntdata"/><Relationship Id="rId11" Type="http://schemas.openxmlformats.org/officeDocument/2006/relationships/slide" Target="slides/slide7.xml"/><Relationship Id="rId55" Type="http://schemas.openxmlformats.org/officeDocument/2006/relationships/font" Target="fonts/OverpassMonoMedium-regular.fntdata"/><Relationship Id="rId10" Type="http://schemas.openxmlformats.org/officeDocument/2006/relationships/slide" Target="slides/slide6.xml"/><Relationship Id="rId54" Type="http://schemas.openxmlformats.org/officeDocument/2006/relationships/font" Target="fonts/Barlow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56" Type="http://schemas.openxmlformats.org/officeDocument/2006/relationships/font" Target="fonts/OverpassMonoMedium-bold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2c6947d778b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2c6947d778b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2c6947d778b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2c6947d778b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2c6947d778b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2c6947d778b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2c6947d778b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2c6947d778b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2c6947d778b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2c6947d778b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2c6947d778b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2c6947d778b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2c6947d778b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2c6947d778b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2c6947d778b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2c6947d778b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2c6947d778b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2c6947d778b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2c6947d778b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2c6947d778b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8b872573b1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8b872573b1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2c6947d778b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2c6947d778b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2c6947d778b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2c6947d778b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2c6947d778b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Google Shape;579;g2c6947d778b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1c4a7f94486_0_3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Google Shape;597;g1c4a7f94486_0_3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2c6947d778b_0_7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Google Shape;628;g2c6947d778b_0_7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g2c6947d778b_0_7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4" name="Google Shape;634;g2c6947d778b_0_7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2c6947d778b_0_7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Google Shape;643;g2c6947d778b_0_7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g2c6947d778b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2" name="Google Shape;652;g2c6947d778b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2c6947d778b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2c6947d778b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g2c6947d778b_0_3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6" name="Google Shape;726;g2c6947d778b_0_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142b6052efb_0_19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142b6052efb_0_19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g2c6947d778b_0_3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6" name="Google Shape;756;g2c6947d778b_0_3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g2c6947d778b_0_4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6" name="Google Shape;786;g2c6947d778b_0_4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g2c6947d778b_0_8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1" name="Google Shape;821;g2c6947d778b_0_8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8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g2c6947d778b_0_8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0" name="Google Shape;850;g2c6947d778b_0_8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5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g2c6947d778b_0_9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7" name="Google Shape;877;g2c6947d778b_0_9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2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g2c6947d778b_0_9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4" name="Google Shape;904;g2c6947d778b_0_9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9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g2c6947d778b_0_9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1" name="Google Shape;931;g2c6947d778b_0_9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6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g2c6947d778b_0_8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8" name="Google Shape;958;g2c6947d778b_0_8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3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g2c6947d778b_0_8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5" name="Google Shape;985;g2c6947d778b_0_8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0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g142b6052efb_0_1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2" name="Google Shape;1012;g142b6052efb_0_1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bb3434e5fb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1bb3434e5fb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208cbdf7e85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208cbdf7e85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2c6947d778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2c6947d778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2c6947d778b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2c6947d778b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2c6947d778b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2c6947d778b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2c6947d778b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2c6947d778b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362284" y="1723643"/>
            <a:ext cx="1781706" cy="3419867"/>
            <a:chOff x="7397009" y="1731193"/>
            <a:chExt cx="1781706" cy="3419867"/>
          </a:xfrm>
        </p:grpSpPr>
        <p:sp>
          <p:nvSpPr>
            <p:cNvPr id="10" name="Google Shape;10;p2"/>
            <p:cNvSpPr/>
            <p:nvPr/>
          </p:nvSpPr>
          <p:spPr>
            <a:xfrm>
              <a:off x="7858529" y="1731193"/>
              <a:ext cx="1320185" cy="132176"/>
            </a:xfrm>
            <a:custGeom>
              <a:rect b="b" l="l" r="r" t="t"/>
              <a:pathLst>
                <a:path extrusionOk="0" h="1930" w="19277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784360" y="1950550"/>
              <a:ext cx="865993" cy="132176"/>
            </a:xfrm>
            <a:custGeom>
              <a:rect b="b" l="l" r="r" t="t"/>
              <a:pathLst>
                <a:path extrusionOk="0" h="1930" w="12645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855808" y="1950550"/>
              <a:ext cx="322907" cy="132176"/>
            </a:xfrm>
            <a:custGeom>
              <a:rect b="b" l="l" r="r" t="t"/>
              <a:pathLst>
                <a:path extrusionOk="0" h="1930" w="4715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45651" y="2169086"/>
              <a:ext cx="733063" cy="132998"/>
            </a:xfrm>
            <a:custGeom>
              <a:rect b="b" l="l" r="r" t="t"/>
              <a:pathLst>
                <a:path extrusionOk="0" h="1942" w="10704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738356" y="2388443"/>
              <a:ext cx="440359" cy="132929"/>
            </a:xfrm>
            <a:custGeom>
              <a:rect b="b" l="l" r="r" t="t"/>
              <a:pathLst>
                <a:path extrusionOk="0" h="1941" w="643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90637" y="2388443"/>
              <a:ext cx="597737" cy="132929"/>
            </a:xfrm>
            <a:custGeom>
              <a:rect b="b" l="l" r="r" t="t"/>
              <a:pathLst>
                <a:path extrusionOk="0" h="1941" w="8728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83208" y="2607801"/>
              <a:ext cx="1495507" cy="132108"/>
            </a:xfrm>
            <a:custGeom>
              <a:rect b="b" l="l" r="r" t="t"/>
              <a:pathLst>
                <a:path extrusionOk="0" h="1929" w="21837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98888" y="2827090"/>
              <a:ext cx="879827" cy="132176"/>
            </a:xfrm>
            <a:custGeom>
              <a:rect b="b" l="l" r="r" t="t"/>
              <a:pathLst>
                <a:path extrusionOk="0" h="1930" w="12847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855808" y="3046447"/>
              <a:ext cx="322907" cy="132176"/>
            </a:xfrm>
            <a:custGeom>
              <a:rect b="b" l="l" r="r" t="t"/>
              <a:pathLst>
                <a:path extrusionOk="0" h="1930" w="4715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84360" y="2169086"/>
              <a:ext cx="499050" cy="132998"/>
            </a:xfrm>
            <a:custGeom>
              <a:rect b="b" l="l" r="r" t="t"/>
              <a:pathLst>
                <a:path extrusionOk="0" h="1942" w="7287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20017" y="4142344"/>
              <a:ext cx="322975" cy="132176"/>
            </a:xfrm>
            <a:custGeom>
              <a:rect b="b" l="l" r="r" t="t"/>
              <a:pathLst>
                <a:path extrusionOk="0" h="1930" w="4716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521789" y="4142344"/>
              <a:ext cx="322153" cy="132176"/>
            </a:xfrm>
            <a:custGeom>
              <a:rect b="b" l="l" r="r" t="t"/>
              <a:pathLst>
                <a:path extrusionOk="0" h="1930" w="4704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152056" y="3264983"/>
              <a:ext cx="1026659" cy="132998"/>
            </a:xfrm>
            <a:custGeom>
              <a:rect b="b" l="l" r="r" t="t"/>
              <a:pathLst>
                <a:path extrusionOk="0" h="1942" w="14991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784360" y="3484340"/>
              <a:ext cx="807301" cy="132929"/>
            </a:xfrm>
            <a:custGeom>
              <a:rect b="b" l="l" r="r" t="t"/>
              <a:pathLst>
                <a:path extrusionOk="0" h="1941" w="11788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38356" y="3484340"/>
              <a:ext cx="440359" cy="132929"/>
            </a:xfrm>
            <a:custGeom>
              <a:rect b="b" l="l" r="r" t="t"/>
              <a:pathLst>
                <a:path extrusionOk="0" h="1941" w="643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931945" y="3046447"/>
              <a:ext cx="733063" cy="132176"/>
            </a:xfrm>
            <a:custGeom>
              <a:rect b="b" l="l" r="r" t="t"/>
              <a:pathLst>
                <a:path extrusionOk="0" h="1930" w="10704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445651" y="3703698"/>
              <a:ext cx="733063" cy="132108"/>
            </a:xfrm>
            <a:custGeom>
              <a:rect b="b" l="l" r="r" t="t"/>
              <a:pathLst>
                <a:path extrusionOk="0" h="1929" w="10704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855808" y="3922987"/>
              <a:ext cx="322907" cy="132176"/>
            </a:xfrm>
            <a:custGeom>
              <a:rect b="b" l="l" r="r" t="t"/>
              <a:pathLst>
                <a:path extrusionOk="0" h="1930" w="4715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0637" y="3703698"/>
              <a:ext cx="322975" cy="132108"/>
            </a:xfrm>
            <a:custGeom>
              <a:rect b="b" l="l" r="r" t="t"/>
              <a:pathLst>
                <a:path extrusionOk="0" h="1929" w="4716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445651" y="4142344"/>
              <a:ext cx="733063" cy="132176"/>
            </a:xfrm>
            <a:custGeom>
              <a:rect b="b" l="l" r="r" t="t"/>
              <a:pathLst>
                <a:path extrusionOk="0" h="1930" w="10704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858529" y="3922987"/>
              <a:ext cx="862774" cy="132176"/>
            </a:xfrm>
            <a:custGeom>
              <a:rect b="b" l="l" r="r" t="t"/>
              <a:pathLst>
                <a:path extrusionOk="0" h="1930" w="12598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683208" y="4361702"/>
              <a:ext cx="1495507" cy="132176"/>
            </a:xfrm>
            <a:custGeom>
              <a:rect b="b" l="l" r="r" t="t"/>
              <a:pathLst>
                <a:path extrusionOk="0" h="1930" w="21837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767736" y="4580237"/>
              <a:ext cx="410978" cy="132929"/>
            </a:xfrm>
            <a:custGeom>
              <a:rect b="b" l="l" r="r" t="t"/>
              <a:pathLst>
                <a:path extrusionOk="0" h="1941" w="6001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14494" y="4580237"/>
              <a:ext cx="773880" cy="132929"/>
            </a:xfrm>
            <a:custGeom>
              <a:rect b="b" l="l" r="r" t="t"/>
              <a:pathLst>
                <a:path extrusionOk="0" h="1941" w="1130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397009" y="4799526"/>
              <a:ext cx="833394" cy="132998"/>
            </a:xfrm>
            <a:custGeom>
              <a:rect b="b" l="l" r="r" t="t"/>
              <a:pathLst>
                <a:path extrusionOk="0" h="1942" w="12169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82851" y="4799526"/>
              <a:ext cx="795864" cy="132998"/>
            </a:xfrm>
            <a:custGeom>
              <a:rect b="b" l="l" r="r" t="t"/>
              <a:pathLst>
                <a:path extrusionOk="0" h="1942" w="11621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064053" y="5018884"/>
              <a:ext cx="1114662" cy="132176"/>
            </a:xfrm>
            <a:custGeom>
              <a:rect b="b" l="l" r="r" t="t"/>
              <a:pathLst>
                <a:path extrusionOk="0" h="1930" w="16276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" name="Google Shape;37;p2"/>
          <p:cNvSpPr/>
          <p:nvPr/>
        </p:nvSpPr>
        <p:spPr>
          <a:xfrm>
            <a:off x="1962382" y="0"/>
            <a:ext cx="2721868" cy="387420"/>
          </a:xfrm>
          <a:custGeom>
            <a:rect b="b" l="l" r="r" t="t"/>
            <a:pathLst>
              <a:path extrusionOk="0" h="5657" w="39744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873813" y="0"/>
            <a:ext cx="664647" cy="387420"/>
          </a:xfrm>
          <a:custGeom>
            <a:rect b="b" l="l" r="r" t="t"/>
            <a:pathLst>
              <a:path extrusionOk="0" h="5657" w="9705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1049134" y="938616"/>
            <a:ext cx="212098" cy="385776"/>
          </a:xfrm>
          <a:custGeom>
            <a:rect b="b" l="l" r="r" t="t"/>
            <a:pathLst>
              <a:path extrusionOk="0" h="5633" w="3097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873813" y="1008745"/>
            <a:ext cx="167240" cy="245519"/>
          </a:xfrm>
          <a:custGeom>
            <a:rect b="b" l="l" r="r" t="t"/>
            <a:pathLst>
              <a:path extrusionOk="0" h="3585" w="2442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1268492" y="1008745"/>
            <a:ext cx="168062" cy="245519"/>
          </a:xfrm>
          <a:custGeom>
            <a:rect b="b" l="l" r="r" t="t"/>
            <a:pathLst>
              <a:path extrusionOk="0" h="3585" w="2454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3516020" y="4983597"/>
            <a:ext cx="1054395" cy="159912"/>
          </a:xfrm>
          <a:custGeom>
            <a:rect b="b" l="l" r="r" t="t"/>
            <a:pathLst>
              <a:path extrusionOk="0" h="2335" w="15396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1160341" y="4983597"/>
            <a:ext cx="2152689" cy="159912"/>
          </a:xfrm>
          <a:custGeom>
            <a:rect b="b" l="l" r="r" t="t"/>
            <a:pathLst>
              <a:path extrusionOk="0" h="2335" w="31433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1805333" y="4452017"/>
            <a:ext cx="3750923" cy="160666"/>
          </a:xfrm>
          <a:custGeom>
            <a:rect b="b" l="l" r="r" t="t"/>
            <a:pathLst>
              <a:path extrusionOk="0" h="2346" w="5477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0" y="4452017"/>
            <a:ext cx="1490645" cy="160666"/>
          </a:xfrm>
          <a:custGeom>
            <a:rect b="b" l="l" r="r" t="t"/>
            <a:pathLst>
              <a:path extrusionOk="0" h="2346" w="21766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596093" y="4717807"/>
            <a:ext cx="3218453" cy="160734"/>
          </a:xfrm>
          <a:custGeom>
            <a:rect b="b" l="l" r="r" t="t"/>
            <a:pathLst>
              <a:path extrusionOk="0" h="2347" w="46995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0" y="4717807"/>
            <a:ext cx="364546" cy="160734"/>
          </a:xfrm>
          <a:custGeom>
            <a:rect b="b" l="l" r="r" t="t"/>
            <a:pathLst>
              <a:path extrusionOk="0" h="2347" w="5323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0" y="4983597"/>
            <a:ext cx="828532" cy="159912"/>
          </a:xfrm>
          <a:custGeom>
            <a:rect b="b" l="l" r="r" t="t"/>
            <a:pathLst>
              <a:path extrusionOk="0" h="2335" w="12098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2"/>
          <p:cNvSpPr txBox="1"/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/>
        </p:txBody>
      </p:sp>
      <p:sp>
        <p:nvSpPr>
          <p:cNvPr id="50" name="Google Shape;50;p2"/>
          <p:cNvSpPr txBox="1"/>
          <p:nvPr>
            <p:ph idx="1" type="subTitle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ota al pie">
  <p:cSld name="CAPTION_ONLY_1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"/>
          <p:cNvSpPr/>
          <p:nvPr/>
        </p:nvSpPr>
        <p:spPr>
          <a:xfrm>
            <a:off x="7928639" y="1"/>
            <a:ext cx="1215355" cy="402011"/>
          </a:xfrm>
          <a:custGeom>
            <a:rect b="b" l="l" r="r" t="t"/>
            <a:pathLst>
              <a:path extrusionOk="0" h="5002" w="15122">
                <a:moveTo>
                  <a:pt x="0" y="1"/>
                </a:moveTo>
                <a:lnTo>
                  <a:pt x="0" y="5001"/>
                </a:lnTo>
                <a:lnTo>
                  <a:pt x="15121" y="5001"/>
                </a:lnTo>
                <a:lnTo>
                  <a:pt x="1512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1"/>
          <p:cNvSpPr/>
          <p:nvPr/>
        </p:nvSpPr>
        <p:spPr>
          <a:xfrm>
            <a:off x="3511525" y="783700"/>
            <a:ext cx="5632410" cy="2353867"/>
          </a:xfrm>
          <a:custGeom>
            <a:rect b="b" l="l" r="r" t="t"/>
            <a:pathLst>
              <a:path extrusionOk="0" h="27529" w="70081">
                <a:moveTo>
                  <a:pt x="0" y="1"/>
                </a:moveTo>
                <a:lnTo>
                  <a:pt x="0" y="27528"/>
                </a:lnTo>
                <a:lnTo>
                  <a:pt x="70080" y="27528"/>
                </a:lnTo>
                <a:lnTo>
                  <a:pt x="7008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1"/>
          <p:cNvSpPr txBox="1"/>
          <p:nvPr>
            <p:ph type="title"/>
          </p:nvPr>
        </p:nvSpPr>
        <p:spPr>
          <a:xfrm>
            <a:off x="3762375" y="1012300"/>
            <a:ext cx="4915200" cy="19401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43" name="Google Shape;143;p11"/>
          <p:cNvSpPr/>
          <p:nvPr/>
        </p:nvSpPr>
        <p:spPr>
          <a:xfrm>
            <a:off x="5865073" y="3429550"/>
            <a:ext cx="1215342" cy="259665"/>
          </a:xfrm>
          <a:custGeom>
            <a:rect b="b" l="l" r="r" t="t"/>
            <a:pathLst>
              <a:path extrusionOk="0" h="8298" w="30813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1"/>
          <p:cNvSpPr/>
          <p:nvPr/>
        </p:nvSpPr>
        <p:spPr>
          <a:xfrm>
            <a:off x="8018936" y="3429550"/>
            <a:ext cx="1124989" cy="259686"/>
          </a:xfrm>
          <a:custGeom>
            <a:rect b="b" l="l" r="r" t="t"/>
            <a:pathLst>
              <a:path extrusionOk="0" h="8298" w="35945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1"/>
          <p:cNvSpPr/>
          <p:nvPr/>
        </p:nvSpPr>
        <p:spPr>
          <a:xfrm>
            <a:off x="7083824" y="3429550"/>
            <a:ext cx="259727" cy="259665"/>
          </a:xfrm>
          <a:custGeom>
            <a:rect b="b" l="l" r="r" t="t"/>
            <a:pathLst>
              <a:path extrusionOk="0" h="8298" w="8298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1"/>
          <p:cNvSpPr/>
          <p:nvPr/>
        </p:nvSpPr>
        <p:spPr>
          <a:xfrm>
            <a:off x="7496607" y="3429550"/>
            <a:ext cx="259707" cy="259686"/>
          </a:xfrm>
          <a:custGeom>
            <a:rect b="b" l="l" r="r" t="t"/>
            <a:pathLst>
              <a:path extrusionOk="0" h="8298" w="8298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2"/>
          <p:cNvSpPr txBox="1"/>
          <p:nvPr>
            <p:ph idx="1" type="body"/>
          </p:nvPr>
        </p:nvSpPr>
        <p:spPr>
          <a:xfrm>
            <a:off x="311700" y="3306869"/>
            <a:ext cx="8520600" cy="6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 algn="ctr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 algn="ctr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 algn="ctr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 algn="ctr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 algn="ctr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49" name="Google Shape;149;p12"/>
          <p:cNvSpPr/>
          <p:nvPr/>
        </p:nvSpPr>
        <p:spPr>
          <a:xfrm rot="10800000">
            <a:off x="2751806" y="4243474"/>
            <a:ext cx="6391269" cy="904876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2"/>
          <p:cNvSpPr/>
          <p:nvPr/>
        </p:nvSpPr>
        <p:spPr>
          <a:xfrm rot="10800000">
            <a:off x="1361250" y="1501127"/>
            <a:ext cx="7781825" cy="1525098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2"/>
          <p:cNvSpPr/>
          <p:nvPr/>
        </p:nvSpPr>
        <p:spPr>
          <a:xfrm rot="10800000">
            <a:off x="2" y="1"/>
            <a:ext cx="5791098" cy="505550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2"/>
          <p:cNvSpPr/>
          <p:nvPr/>
        </p:nvSpPr>
        <p:spPr>
          <a:xfrm rot="10800000">
            <a:off x="21" y="1501871"/>
            <a:ext cx="1104138" cy="355443"/>
          </a:xfrm>
          <a:custGeom>
            <a:rect b="b" l="l" r="r" t="t"/>
            <a:pathLst>
              <a:path extrusionOk="0" h="2764" w="8586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2"/>
          <p:cNvSpPr/>
          <p:nvPr/>
        </p:nvSpPr>
        <p:spPr>
          <a:xfrm rot="10800000">
            <a:off x="532482" y="912524"/>
            <a:ext cx="1055445" cy="355301"/>
          </a:xfrm>
          <a:custGeom>
            <a:rect b="b" l="l" r="r" t="t"/>
            <a:pathLst>
              <a:path extrusionOk="0" h="2763" w="12348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2"/>
          <p:cNvSpPr/>
          <p:nvPr/>
        </p:nvSpPr>
        <p:spPr>
          <a:xfrm rot="10800000">
            <a:off x="7173125" y="912516"/>
            <a:ext cx="1970757" cy="355315"/>
          </a:xfrm>
          <a:custGeom>
            <a:rect b="b" l="l" r="r" t="t"/>
            <a:pathLst>
              <a:path extrusionOk="0" h="2763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2"/>
          <p:cNvSpPr/>
          <p:nvPr/>
        </p:nvSpPr>
        <p:spPr>
          <a:xfrm rot="10800000">
            <a:off x="1814348" y="912516"/>
            <a:ext cx="1600139" cy="355315"/>
          </a:xfrm>
          <a:custGeom>
            <a:rect b="b" l="l" r="r" t="t"/>
            <a:pathLst>
              <a:path extrusionOk="0" h="2763" w="12443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2"/>
          <p:cNvSpPr/>
          <p:nvPr/>
        </p:nvSpPr>
        <p:spPr>
          <a:xfrm rot="10800000">
            <a:off x="4523560" y="323049"/>
            <a:ext cx="2095515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2"/>
          <p:cNvSpPr/>
          <p:nvPr/>
        </p:nvSpPr>
        <p:spPr>
          <a:xfrm rot="10800000">
            <a:off x="7381057" y="3345678"/>
            <a:ext cx="1762943" cy="355322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2"/>
          <p:cNvSpPr/>
          <p:nvPr/>
        </p:nvSpPr>
        <p:spPr>
          <a:xfrm rot="10800000">
            <a:off x="-4" y="2084924"/>
            <a:ext cx="178555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2"/>
          <p:cNvSpPr/>
          <p:nvPr/>
        </p:nvSpPr>
        <p:spPr>
          <a:xfrm rot="10800000">
            <a:off x="656319" y="4788199"/>
            <a:ext cx="2628881" cy="355301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2"/>
          <p:cNvSpPr txBox="1"/>
          <p:nvPr>
            <p:ph hasCustomPrompt="1" type="title"/>
          </p:nvPr>
        </p:nvSpPr>
        <p:spPr>
          <a:xfrm>
            <a:off x="311700" y="1847850"/>
            <a:ext cx="8520600" cy="1382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500"/>
              <a:buNone/>
              <a:defRPr sz="1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hree columns">
  <p:cSld name="CUSTOM_1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4"/>
          <p:cNvGrpSpPr/>
          <p:nvPr/>
        </p:nvGrpSpPr>
        <p:grpSpPr>
          <a:xfrm>
            <a:off x="-25" y="2816286"/>
            <a:ext cx="9144046" cy="948350"/>
            <a:chOff x="-25" y="2816286"/>
            <a:chExt cx="9144046" cy="948350"/>
          </a:xfrm>
        </p:grpSpPr>
        <p:sp>
          <p:nvSpPr>
            <p:cNvPr id="164" name="Google Shape;164;p14"/>
            <p:cNvSpPr/>
            <p:nvPr/>
          </p:nvSpPr>
          <p:spPr>
            <a:xfrm>
              <a:off x="5439453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1" y="1"/>
                  </a:moveTo>
                  <a:lnTo>
                    <a:pt x="1" y="4120"/>
                  </a:lnTo>
                  <a:lnTo>
                    <a:pt x="4442" y="4120"/>
                  </a:lnTo>
                  <a:lnTo>
                    <a:pt x="4442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4"/>
            <p:cNvSpPr/>
            <p:nvPr/>
          </p:nvSpPr>
          <p:spPr>
            <a:xfrm>
              <a:off x="5723675" y="3632754"/>
              <a:ext cx="2948838" cy="131882"/>
            </a:xfrm>
            <a:custGeom>
              <a:rect b="b" l="l" r="r" t="t"/>
              <a:pathLst>
                <a:path extrusionOk="0" h="4121" w="92144">
                  <a:moveTo>
                    <a:pt x="1" y="1"/>
                  </a:moveTo>
                  <a:lnTo>
                    <a:pt x="1" y="4120"/>
                  </a:lnTo>
                  <a:lnTo>
                    <a:pt x="92143" y="4120"/>
                  </a:lnTo>
                  <a:lnTo>
                    <a:pt x="9214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4"/>
            <p:cNvSpPr/>
            <p:nvPr/>
          </p:nvSpPr>
          <p:spPr>
            <a:xfrm>
              <a:off x="4574596" y="3360726"/>
              <a:ext cx="1353834" cy="131882"/>
            </a:xfrm>
            <a:custGeom>
              <a:rect b="b" l="l" r="r" t="t"/>
              <a:pathLst>
                <a:path extrusionOk="0" h="4121" w="42304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4"/>
            <p:cNvSpPr/>
            <p:nvPr/>
          </p:nvSpPr>
          <p:spPr>
            <a:xfrm>
              <a:off x="5129312" y="2816286"/>
              <a:ext cx="1148858" cy="131498"/>
            </a:xfrm>
            <a:custGeom>
              <a:rect b="b" l="l" r="r" t="t"/>
              <a:pathLst>
                <a:path extrusionOk="0" h="4109" w="35899">
                  <a:moveTo>
                    <a:pt x="1" y="1"/>
                  </a:moveTo>
                  <a:lnTo>
                    <a:pt x="1" y="4108"/>
                  </a:lnTo>
                  <a:lnTo>
                    <a:pt x="35898" y="4108"/>
                  </a:lnTo>
                  <a:lnTo>
                    <a:pt x="358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4"/>
            <p:cNvSpPr/>
            <p:nvPr/>
          </p:nvSpPr>
          <p:spPr>
            <a:xfrm>
              <a:off x="3376749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4"/>
            <p:cNvSpPr/>
            <p:nvPr/>
          </p:nvSpPr>
          <p:spPr>
            <a:xfrm>
              <a:off x="3077647" y="2816286"/>
              <a:ext cx="370397" cy="131498"/>
            </a:xfrm>
            <a:custGeom>
              <a:rect b="b" l="l" r="r" t="t"/>
              <a:pathLst>
                <a:path extrusionOk="0" h="4109" w="11574">
                  <a:moveTo>
                    <a:pt x="1" y="1"/>
                  </a:moveTo>
                  <a:lnTo>
                    <a:pt x="1" y="4108"/>
                  </a:lnTo>
                  <a:lnTo>
                    <a:pt x="11574" y="4108"/>
                  </a:lnTo>
                  <a:lnTo>
                    <a:pt x="1157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4"/>
            <p:cNvSpPr/>
            <p:nvPr/>
          </p:nvSpPr>
          <p:spPr>
            <a:xfrm>
              <a:off x="3542860" y="2816286"/>
              <a:ext cx="139467" cy="131498"/>
            </a:xfrm>
            <a:custGeom>
              <a:rect b="b" l="l" r="r" t="t"/>
              <a:pathLst>
                <a:path extrusionOk="0" h="4109" w="4358">
                  <a:moveTo>
                    <a:pt x="0" y="1"/>
                  </a:moveTo>
                  <a:lnTo>
                    <a:pt x="0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4"/>
            <p:cNvSpPr/>
            <p:nvPr/>
          </p:nvSpPr>
          <p:spPr>
            <a:xfrm>
              <a:off x="3723818" y="3088314"/>
              <a:ext cx="366205" cy="131882"/>
            </a:xfrm>
            <a:custGeom>
              <a:rect b="b" l="l" r="r" t="t"/>
              <a:pathLst>
                <a:path extrusionOk="0" h="4121" w="11443">
                  <a:moveTo>
                    <a:pt x="1" y="1"/>
                  </a:moveTo>
                  <a:lnTo>
                    <a:pt x="1" y="4120"/>
                  </a:lnTo>
                  <a:lnTo>
                    <a:pt x="11443" y="4120"/>
                  </a:lnTo>
                  <a:lnTo>
                    <a:pt x="1144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4"/>
            <p:cNvSpPr/>
            <p:nvPr/>
          </p:nvSpPr>
          <p:spPr>
            <a:xfrm>
              <a:off x="2734770" y="3088314"/>
              <a:ext cx="891622" cy="131882"/>
            </a:xfrm>
            <a:custGeom>
              <a:rect b="b" l="l" r="r" t="t"/>
              <a:pathLst>
                <a:path extrusionOk="0" h="4121" w="27861">
                  <a:moveTo>
                    <a:pt x="0" y="1"/>
                  </a:moveTo>
                  <a:lnTo>
                    <a:pt x="0" y="4120"/>
                  </a:lnTo>
                  <a:lnTo>
                    <a:pt x="27861" y="4120"/>
                  </a:lnTo>
                  <a:lnTo>
                    <a:pt x="2786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4"/>
            <p:cNvSpPr/>
            <p:nvPr/>
          </p:nvSpPr>
          <p:spPr>
            <a:xfrm>
              <a:off x="864832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4"/>
            <p:cNvSpPr/>
            <p:nvPr/>
          </p:nvSpPr>
          <p:spPr>
            <a:xfrm>
              <a:off x="1149054" y="3632754"/>
              <a:ext cx="2031679" cy="131882"/>
            </a:xfrm>
            <a:custGeom>
              <a:rect b="b" l="l" r="r" t="t"/>
              <a:pathLst>
                <a:path extrusionOk="0" h="4121" w="63485">
                  <a:moveTo>
                    <a:pt x="0" y="1"/>
                  </a:moveTo>
                  <a:lnTo>
                    <a:pt x="0" y="4120"/>
                  </a:lnTo>
                  <a:lnTo>
                    <a:pt x="63484" y="4120"/>
                  </a:lnTo>
                  <a:lnTo>
                    <a:pt x="6348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4"/>
            <p:cNvSpPr/>
            <p:nvPr/>
          </p:nvSpPr>
          <p:spPr>
            <a:xfrm>
              <a:off x="-25" y="3360726"/>
              <a:ext cx="1353802" cy="131882"/>
            </a:xfrm>
            <a:custGeom>
              <a:rect b="b" l="l" r="r" t="t"/>
              <a:pathLst>
                <a:path extrusionOk="0" h="4121" w="42303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4"/>
            <p:cNvSpPr/>
            <p:nvPr/>
          </p:nvSpPr>
          <p:spPr>
            <a:xfrm>
              <a:off x="824064" y="2816286"/>
              <a:ext cx="1337833" cy="131498"/>
            </a:xfrm>
            <a:custGeom>
              <a:rect b="b" l="l" r="r" t="t"/>
              <a:pathLst>
                <a:path extrusionOk="0" h="4109" w="41804">
                  <a:moveTo>
                    <a:pt x="0" y="1"/>
                  </a:moveTo>
                  <a:lnTo>
                    <a:pt x="0" y="4108"/>
                  </a:lnTo>
                  <a:lnTo>
                    <a:pt x="41803" y="4108"/>
                  </a:lnTo>
                  <a:lnTo>
                    <a:pt x="418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4"/>
            <p:cNvSpPr/>
            <p:nvPr/>
          </p:nvSpPr>
          <p:spPr>
            <a:xfrm>
              <a:off x="582114" y="2816286"/>
              <a:ext cx="139499" cy="131498"/>
            </a:xfrm>
            <a:custGeom>
              <a:rect b="b" l="l" r="r" t="t"/>
              <a:pathLst>
                <a:path extrusionOk="0" h="4109" w="4359">
                  <a:moveTo>
                    <a:pt x="1" y="1"/>
                  </a:moveTo>
                  <a:lnTo>
                    <a:pt x="1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4"/>
            <p:cNvSpPr/>
            <p:nvPr/>
          </p:nvSpPr>
          <p:spPr>
            <a:xfrm>
              <a:off x="8756420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4"/>
            <p:cNvSpPr/>
            <p:nvPr/>
          </p:nvSpPr>
          <p:spPr>
            <a:xfrm>
              <a:off x="7790219" y="3360726"/>
              <a:ext cx="1353802" cy="131882"/>
            </a:xfrm>
            <a:custGeom>
              <a:rect b="b" l="l" r="r" t="t"/>
              <a:pathLst>
                <a:path extrusionOk="0" h="4121" w="42303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4"/>
            <p:cNvSpPr/>
            <p:nvPr/>
          </p:nvSpPr>
          <p:spPr>
            <a:xfrm>
              <a:off x="6982098" y="2816286"/>
              <a:ext cx="1154938" cy="131498"/>
            </a:xfrm>
            <a:custGeom>
              <a:rect b="b" l="l" r="r" t="t"/>
              <a:pathLst>
                <a:path extrusionOk="0" h="4109" w="36089">
                  <a:moveTo>
                    <a:pt x="1" y="1"/>
                  </a:moveTo>
                  <a:lnTo>
                    <a:pt x="1" y="4108"/>
                  </a:lnTo>
                  <a:lnTo>
                    <a:pt x="36089" y="4108"/>
                  </a:lnTo>
                  <a:lnTo>
                    <a:pt x="3608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4"/>
            <p:cNvSpPr/>
            <p:nvPr/>
          </p:nvSpPr>
          <p:spPr>
            <a:xfrm>
              <a:off x="8279016" y="2816286"/>
              <a:ext cx="139883" cy="131498"/>
            </a:xfrm>
            <a:custGeom>
              <a:rect b="b" l="l" r="r" t="t"/>
              <a:pathLst>
                <a:path extrusionOk="0" h="4109" w="4371">
                  <a:moveTo>
                    <a:pt x="1" y="1"/>
                  </a:moveTo>
                  <a:lnTo>
                    <a:pt x="1" y="4108"/>
                  </a:lnTo>
                  <a:lnTo>
                    <a:pt x="4370" y="4108"/>
                  </a:lnTo>
                  <a:lnTo>
                    <a:pt x="4370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2" name="Google Shape;182;p14"/>
          <p:cNvSpPr txBox="1"/>
          <p:nvPr>
            <p:ph type="ctrTitle"/>
          </p:nvPr>
        </p:nvSpPr>
        <p:spPr>
          <a:xfrm flipH="1">
            <a:off x="6355375" y="-142871"/>
            <a:ext cx="14358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3" name="Google Shape;183;p14"/>
          <p:cNvSpPr txBox="1"/>
          <p:nvPr>
            <p:ph idx="1" type="subTitle"/>
          </p:nvPr>
        </p:nvSpPr>
        <p:spPr>
          <a:xfrm flipH="1">
            <a:off x="6040625" y="1928650"/>
            <a:ext cx="2066400" cy="430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184" name="Google Shape;184;p14"/>
          <p:cNvSpPr txBox="1"/>
          <p:nvPr>
            <p:ph idx="2" type="ctrTitle"/>
          </p:nvPr>
        </p:nvSpPr>
        <p:spPr>
          <a:xfrm flipH="1">
            <a:off x="1037600" y="1428754"/>
            <a:ext cx="20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5" name="Google Shape;185;p14"/>
          <p:cNvSpPr txBox="1"/>
          <p:nvPr>
            <p:ph idx="3" type="subTitle"/>
          </p:nvPr>
        </p:nvSpPr>
        <p:spPr>
          <a:xfrm flipH="1">
            <a:off x="1037000" y="1928650"/>
            <a:ext cx="2067000" cy="430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186" name="Google Shape;186;p14"/>
          <p:cNvSpPr txBox="1"/>
          <p:nvPr>
            <p:ph idx="4" type="ctrTitle"/>
          </p:nvPr>
        </p:nvSpPr>
        <p:spPr>
          <a:xfrm flipH="1">
            <a:off x="3829056" y="-219071"/>
            <a:ext cx="14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7" name="Google Shape;187;p14"/>
          <p:cNvSpPr txBox="1"/>
          <p:nvPr>
            <p:ph idx="5" type="subTitle"/>
          </p:nvPr>
        </p:nvSpPr>
        <p:spPr>
          <a:xfrm flipH="1">
            <a:off x="3539465" y="1928650"/>
            <a:ext cx="2067000" cy="430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188" name="Google Shape;188;p14"/>
          <p:cNvSpPr txBox="1"/>
          <p:nvPr>
            <p:ph idx="6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189" name="Google Shape;189;p14"/>
          <p:cNvSpPr txBox="1"/>
          <p:nvPr>
            <p:ph idx="7" type="ctrTitle"/>
          </p:nvPr>
        </p:nvSpPr>
        <p:spPr>
          <a:xfrm flipH="1">
            <a:off x="3539112" y="1428754"/>
            <a:ext cx="20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0" name="Google Shape;190;p14"/>
          <p:cNvSpPr txBox="1"/>
          <p:nvPr>
            <p:ph idx="8" type="ctrTitle"/>
          </p:nvPr>
        </p:nvSpPr>
        <p:spPr>
          <a:xfrm flipH="1">
            <a:off x="6041962" y="1428754"/>
            <a:ext cx="20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5"/>
          <p:cNvSpPr/>
          <p:nvPr/>
        </p:nvSpPr>
        <p:spPr>
          <a:xfrm>
            <a:off x="0" y="1584850"/>
            <a:ext cx="4361919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5"/>
          <p:cNvSpPr/>
          <p:nvPr/>
        </p:nvSpPr>
        <p:spPr>
          <a:xfrm>
            <a:off x="6076300" y="1584850"/>
            <a:ext cx="1243658" cy="241393"/>
          </a:xfrm>
          <a:custGeom>
            <a:rect b="b" l="l" r="r" t="t"/>
            <a:pathLst>
              <a:path extrusionOk="0" h="5847" w="19503">
                <a:moveTo>
                  <a:pt x="0" y="1"/>
                </a:moveTo>
                <a:lnTo>
                  <a:pt x="0" y="5847"/>
                </a:lnTo>
                <a:lnTo>
                  <a:pt x="19503" y="5847"/>
                </a:lnTo>
                <a:lnTo>
                  <a:pt x="1950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5"/>
          <p:cNvSpPr/>
          <p:nvPr/>
        </p:nvSpPr>
        <p:spPr>
          <a:xfrm>
            <a:off x="2172024" y="3002644"/>
            <a:ext cx="1243656" cy="240911"/>
          </a:xfrm>
          <a:custGeom>
            <a:rect b="b" l="l" r="r" t="t"/>
            <a:pathLst>
              <a:path extrusionOk="0" h="5847" w="30184">
                <a:moveTo>
                  <a:pt x="1" y="0"/>
                </a:moveTo>
                <a:lnTo>
                  <a:pt x="1" y="5846"/>
                </a:lnTo>
                <a:lnTo>
                  <a:pt x="30183" y="5846"/>
                </a:lnTo>
                <a:lnTo>
                  <a:pt x="3018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5"/>
          <p:cNvSpPr/>
          <p:nvPr/>
        </p:nvSpPr>
        <p:spPr>
          <a:xfrm>
            <a:off x="4667250" y="3002650"/>
            <a:ext cx="4476882" cy="240896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5"/>
          <p:cNvSpPr/>
          <p:nvPr/>
        </p:nvSpPr>
        <p:spPr>
          <a:xfrm>
            <a:off x="4552950" y="1584850"/>
            <a:ext cx="1342466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5"/>
          <p:cNvSpPr txBox="1"/>
          <p:nvPr>
            <p:ph type="ctrTitle"/>
          </p:nvPr>
        </p:nvSpPr>
        <p:spPr>
          <a:xfrm flipH="1">
            <a:off x="2189800" y="1848349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98" name="Google Shape;198;p15"/>
          <p:cNvSpPr txBox="1"/>
          <p:nvPr>
            <p:ph idx="1" type="subTitle"/>
          </p:nvPr>
        </p:nvSpPr>
        <p:spPr>
          <a:xfrm flipH="1">
            <a:off x="2189801" y="2162325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  <p:sp>
        <p:nvSpPr>
          <p:cNvPr id="199" name="Google Shape;199;p15"/>
          <p:cNvSpPr txBox="1"/>
          <p:nvPr>
            <p:ph idx="2" type="ctrTitle"/>
          </p:nvPr>
        </p:nvSpPr>
        <p:spPr>
          <a:xfrm flipH="1">
            <a:off x="4811675" y="1848401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0" name="Google Shape;200;p15"/>
          <p:cNvSpPr txBox="1"/>
          <p:nvPr>
            <p:ph idx="3" type="subTitle"/>
          </p:nvPr>
        </p:nvSpPr>
        <p:spPr>
          <a:xfrm flipH="1">
            <a:off x="4811675" y="2163531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  <p:sp>
        <p:nvSpPr>
          <p:cNvPr id="201" name="Google Shape;201;p15"/>
          <p:cNvSpPr txBox="1"/>
          <p:nvPr>
            <p:ph idx="4" type="ctrTitle"/>
          </p:nvPr>
        </p:nvSpPr>
        <p:spPr>
          <a:xfrm flipH="1">
            <a:off x="2189796" y="3103412"/>
            <a:ext cx="21639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2" name="Google Shape;202;p15"/>
          <p:cNvSpPr txBox="1"/>
          <p:nvPr>
            <p:ph idx="5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03" name="Google Shape;203;p15"/>
          <p:cNvSpPr txBox="1"/>
          <p:nvPr>
            <p:ph idx="6" type="ctrTitle"/>
          </p:nvPr>
        </p:nvSpPr>
        <p:spPr>
          <a:xfrm flipH="1">
            <a:off x="2189800" y="3258286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4" name="Google Shape;204;p15"/>
          <p:cNvSpPr txBox="1"/>
          <p:nvPr>
            <p:ph idx="7" type="subTitle"/>
          </p:nvPr>
        </p:nvSpPr>
        <p:spPr>
          <a:xfrm flipH="1">
            <a:off x="2189801" y="3572262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  <p:sp>
        <p:nvSpPr>
          <p:cNvPr id="205" name="Google Shape;205;p15"/>
          <p:cNvSpPr txBox="1"/>
          <p:nvPr>
            <p:ph idx="8" type="ctrTitle"/>
          </p:nvPr>
        </p:nvSpPr>
        <p:spPr>
          <a:xfrm flipH="1">
            <a:off x="4811675" y="3258338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6" name="Google Shape;206;p15"/>
          <p:cNvSpPr txBox="1"/>
          <p:nvPr>
            <p:ph idx="9" type="subTitle"/>
          </p:nvPr>
        </p:nvSpPr>
        <p:spPr>
          <a:xfrm flipH="1">
            <a:off x="4811675" y="3573468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Four Columns">
  <p:cSld name="CUSTOM_6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6"/>
          <p:cNvSpPr txBox="1"/>
          <p:nvPr>
            <p:ph type="ctrTitle"/>
          </p:nvPr>
        </p:nvSpPr>
        <p:spPr>
          <a:xfrm flipH="1">
            <a:off x="2266008" y="1775350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9" name="Google Shape;209;p16"/>
          <p:cNvSpPr txBox="1"/>
          <p:nvPr>
            <p:ph idx="2" type="ctrTitle"/>
          </p:nvPr>
        </p:nvSpPr>
        <p:spPr>
          <a:xfrm flipH="1">
            <a:off x="4714188" y="1775427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0" name="Google Shape;210;p16"/>
          <p:cNvSpPr txBox="1"/>
          <p:nvPr>
            <p:ph idx="1" type="subTitle"/>
          </p:nvPr>
        </p:nvSpPr>
        <p:spPr>
          <a:xfrm flipH="1">
            <a:off x="4714175" y="2208199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11" name="Google Shape;211;p16"/>
          <p:cNvSpPr txBox="1"/>
          <p:nvPr>
            <p:ph idx="3" type="ctrTitle"/>
          </p:nvPr>
        </p:nvSpPr>
        <p:spPr>
          <a:xfrm flipH="1">
            <a:off x="2266001" y="3155675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2" name="Google Shape;212;p16"/>
          <p:cNvSpPr txBox="1"/>
          <p:nvPr>
            <p:ph idx="4" type="subTitle"/>
          </p:nvPr>
        </p:nvSpPr>
        <p:spPr>
          <a:xfrm flipH="1">
            <a:off x="2266000" y="3585925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13" name="Google Shape;213;p16"/>
          <p:cNvSpPr txBox="1"/>
          <p:nvPr>
            <p:ph idx="5" type="ctrTitle"/>
          </p:nvPr>
        </p:nvSpPr>
        <p:spPr>
          <a:xfrm flipH="1">
            <a:off x="4714200" y="3155754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4" name="Google Shape;214;p16"/>
          <p:cNvSpPr txBox="1"/>
          <p:nvPr>
            <p:ph idx="6" type="subTitle"/>
          </p:nvPr>
        </p:nvSpPr>
        <p:spPr>
          <a:xfrm flipH="1">
            <a:off x="4714175" y="3585925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15" name="Google Shape;215;p16"/>
          <p:cNvSpPr txBox="1"/>
          <p:nvPr>
            <p:ph idx="7"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16" name="Google Shape;216;p16"/>
          <p:cNvSpPr txBox="1"/>
          <p:nvPr>
            <p:ph idx="8" type="subTitle"/>
          </p:nvPr>
        </p:nvSpPr>
        <p:spPr>
          <a:xfrm flipH="1">
            <a:off x="2266008" y="2208197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1">
  <p:cSld name="CUSTOM_14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7"/>
          <p:cNvSpPr/>
          <p:nvPr/>
        </p:nvSpPr>
        <p:spPr>
          <a:xfrm>
            <a:off x="6200875" y="1515825"/>
            <a:ext cx="2943127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rgbClr val="FFFFFF">
              <a:alpha val="188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7"/>
          <p:cNvSpPr txBox="1"/>
          <p:nvPr>
            <p:ph idx="1" type="body"/>
          </p:nvPr>
        </p:nvSpPr>
        <p:spPr>
          <a:xfrm>
            <a:off x="5438700" y="1973025"/>
            <a:ext cx="31242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1600"/>
            </a:lvl1pPr>
            <a:lvl2pPr indent="-330200" lvl="1" marL="914400" rtl="0" algn="r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indent="-330200" lvl="2" marL="13716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indent="-330200" lvl="3" marL="18288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indent="-330200" lvl="4" marL="22860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indent="-330200" lvl="5" marL="27432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indent="-330200" lvl="6" marL="32004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indent="-330200" lvl="7" marL="36576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indent="-330200" lvl="8" marL="4114800" rtl="0" algn="r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/>
        </p:txBody>
      </p:sp>
      <p:sp>
        <p:nvSpPr>
          <p:cNvPr id="220" name="Google Shape;220;p17"/>
          <p:cNvSpPr txBox="1"/>
          <p:nvPr>
            <p:ph type="title"/>
          </p:nvPr>
        </p:nvSpPr>
        <p:spPr>
          <a:xfrm>
            <a:off x="5438775" y="1168325"/>
            <a:ext cx="31242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221" name="Google Shape;221;p17"/>
          <p:cNvSpPr/>
          <p:nvPr/>
        </p:nvSpPr>
        <p:spPr>
          <a:xfrm>
            <a:off x="8318280" y="5018272"/>
            <a:ext cx="825726" cy="125232"/>
          </a:xfrm>
          <a:custGeom>
            <a:rect b="b" l="l" r="r" t="t"/>
            <a:pathLst>
              <a:path extrusionOk="0" h="2335" w="15396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7"/>
          <p:cNvSpPr/>
          <p:nvPr/>
        </p:nvSpPr>
        <p:spPr>
          <a:xfrm>
            <a:off x="6473454" y="5018272"/>
            <a:ext cx="1685830" cy="125232"/>
          </a:xfrm>
          <a:custGeom>
            <a:rect b="b" l="l" r="r" t="t"/>
            <a:pathLst>
              <a:path extrusionOk="0" h="2335" w="31433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7"/>
          <p:cNvSpPr/>
          <p:nvPr/>
        </p:nvSpPr>
        <p:spPr>
          <a:xfrm>
            <a:off x="6031569" y="4810127"/>
            <a:ext cx="2520459" cy="125875"/>
          </a:xfrm>
          <a:custGeom>
            <a:rect b="b" l="l" r="r" t="t"/>
            <a:pathLst>
              <a:path extrusionOk="0" h="2347" w="46995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7"/>
          <p:cNvSpPr/>
          <p:nvPr/>
        </p:nvSpPr>
        <p:spPr>
          <a:xfrm>
            <a:off x="5564744" y="4810127"/>
            <a:ext cx="285486" cy="125875"/>
          </a:xfrm>
          <a:custGeom>
            <a:rect b="b" l="l" r="r" t="t"/>
            <a:pathLst>
              <a:path extrusionOk="0" h="2347" w="5323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2">
  <p:cSld name="CUSTOM_4_1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8"/>
          <p:cNvSpPr/>
          <p:nvPr/>
        </p:nvSpPr>
        <p:spPr>
          <a:xfrm flipH="1">
            <a:off x="-4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8"/>
          <p:cNvSpPr/>
          <p:nvPr/>
        </p:nvSpPr>
        <p:spPr>
          <a:xfrm flipH="1">
            <a:off x="67151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8"/>
          <p:cNvSpPr/>
          <p:nvPr/>
        </p:nvSpPr>
        <p:spPr>
          <a:xfrm flipH="1">
            <a:off x="1229469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8"/>
          <p:cNvSpPr/>
          <p:nvPr/>
        </p:nvSpPr>
        <p:spPr>
          <a:xfrm flipH="1">
            <a:off x="66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8"/>
          <p:cNvSpPr/>
          <p:nvPr/>
        </p:nvSpPr>
        <p:spPr>
          <a:xfrm flipH="1">
            <a:off x="23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8"/>
          <p:cNvSpPr/>
          <p:nvPr/>
        </p:nvSpPr>
        <p:spPr>
          <a:xfrm flipH="1">
            <a:off x="1299983" y="3268775"/>
            <a:ext cx="1104128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8"/>
          <p:cNvSpPr/>
          <p:nvPr/>
        </p:nvSpPr>
        <p:spPr>
          <a:xfrm flipH="1">
            <a:off x="8105584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8"/>
          <p:cNvSpPr/>
          <p:nvPr/>
        </p:nvSpPr>
        <p:spPr>
          <a:xfrm flipH="1">
            <a:off x="8039752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8"/>
          <p:cNvSpPr/>
          <p:nvPr/>
        </p:nvSpPr>
        <p:spPr>
          <a:xfrm flipH="1">
            <a:off x="5478250" y="1500456"/>
            <a:ext cx="2365680" cy="356858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8"/>
          <p:cNvSpPr/>
          <p:nvPr/>
        </p:nvSpPr>
        <p:spPr>
          <a:xfrm flipH="1">
            <a:off x="6896105" y="912525"/>
            <a:ext cx="2247799" cy="355301"/>
          </a:xfrm>
          <a:custGeom>
            <a:rect b="b" l="l" r="r" t="t"/>
            <a:pathLst>
              <a:path extrusionOk="0" h="2763" w="12348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8"/>
          <p:cNvSpPr/>
          <p:nvPr/>
        </p:nvSpPr>
        <p:spPr>
          <a:xfrm>
            <a:off x="2094075" y="1123150"/>
            <a:ext cx="4955589" cy="4020450"/>
          </a:xfrm>
          <a:custGeom>
            <a:rect b="b" l="l" r="r" t="t"/>
            <a:pathLst>
              <a:path extrusionOk="0" h="92191" w="151663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8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3">
  <p:cSld name="CUSTOM_5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"/>
          <p:cNvSpPr/>
          <p:nvPr/>
        </p:nvSpPr>
        <p:spPr>
          <a:xfrm>
            <a:off x="1817725" y="0"/>
            <a:ext cx="7326300" cy="390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9"/>
          <p:cNvSpPr txBox="1"/>
          <p:nvPr>
            <p:ph idx="1" type="body"/>
          </p:nvPr>
        </p:nvSpPr>
        <p:spPr>
          <a:xfrm>
            <a:off x="4579525" y="2388200"/>
            <a:ext cx="39327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23850" lvl="2" marL="1371600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1150" lvl="6" marL="320040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7pPr>
            <a:lvl8pPr indent="-311150" lvl="7" marL="365760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1" name="Google Shape;241;p19"/>
          <p:cNvSpPr txBox="1"/>
          <p:nvPr>
            <p:ph type="title"/>
          </p:nvPr>
        </p:nvSpPr>
        <p:spPr>
          <a:xfrm>
            <a:off x="4579531" y="1714800"/>
            <a:ext cx="3963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242" name="Google Shape;242;p19"/>
          <p:cNvSpPr/>
          <p:nvPr/>
        </p:nvSpPr>
        <p:spPr>
          <a:xfrm>
            <a:off x="0" y="2156637"/>
            <a:ext cx="2107897" cy="128764"/>
          </a:xfrm>
          <a:custGeom>
            <a:rect b="b" l="l" r="r" t="t"/>
            <a:pathLst>
              <a:path extrusionOk="0" h="8298" w="135840">
                <a:moveTo>
                  <a:pt x="1" y="1"/>
                </a:moveTo>
                <a:lnTo>
                  <a:pt x="1" y="8298"/>
                </a:lnTo>
                <a:lnTo>
                  <a:pt x="135840" y="8298"/>
                </a:lnTo>
                <a:lnTo>
                  <a:pt x="135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9"/>
          <p:cNvSpPr/>
          <p:nvPr/>
        </p:nvSpPr>
        <p:spPr>
          <a:xfrm>
            <a:off x="2107970" y="2156637"/>
            <a:ext cx="1115538" cy="128764"/>
          </a:xfrm>
          <a:custGeom>
            <a:rect b="b" l="l" r="r" t="t"/>
            <a:pathLst>
              <a:path extrusionOk="0" h="8298" w="71889">
                <a:moveTo>
                  <a:pt x="1" y="1"/>
                </a:moveTo>
                <a:lnTo>
                  <a:pt x="1" y="8298"/>
                </a:lnTo>
                <a:lnTo>
                  <a:pt x="71889" y="8298"/>
                </a:lnTo>
                <a:lnTo>
                  <a:pt x="718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9"/>
          <p:cNvSpPr/>
          <p:nvPr/>
        </p:nvSpPr>
        <p:spPr>
          <a:xfrm>
            <a:off x="430892" y="2369856"/>
            <a:ext cx="1645026" cy="128764"/>
          </a:xfrm>
          <a:custGeom>
            <a:rect b="b" l="l" r="r" t="t"/>
            <a:pathLst>
              <a:path extrusionOk="0" h="8298" w="106011">
                <a:moveTo>
                  <a:pt x="1" y="1"/>
                </a:moveTo>
                <a:lnTo>
                  <a:pt x="1" y="8297"/>
                </a:lnTo>
                <a:lnTo>
                  <a:pt x="106011" y="8297"/>
                </a:lnTo>
                <a:lnTo>
                  <a:pt x="10601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9"/>
          <p:cNvSpPr/>
          <p:nvPr/>
        </p:nvSpPr>
        <p:spPr>
          <a:xfrm>
            <a:off x="1597826" y="2369856"/>
            <a:ext cx="478141" cy="128764"/>
          </a:xfrm>
          <a:custGeom>
            <a:rect b="b" l="l" r="r" t="t"/>
            <a:pathLst>
              <a:path extrusionOk="0" h="8298" w="30813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9"/>
          <p:cNvSpPr/>
          <p:nvPr/>
        </p:nvSpPr>
        <p:spPr>
          <a:xfrm>
            <a:off x="2665754" y="2369856"/>
            <a:ext cx="557777" cy="128764"/>
          </a:xfrm>
          <a:custGeom>
            <a:rect b="b" l="l" r="r" t="t"/>
            <a:pathLst>
              <a:path extrusionOk="0" h="8298" w="35945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9"/>
          <p:cNvSpPr/>
          <p:nvPr/>
        </p:nvSpPr>
        <p:spPr>
          <a:xfrm>
            <a:off x="0" y="3222713"/>
            <a:ext cx="1472750" cy="128392"/>
          </a:xfrm>
          <a:custGeom>
            <a:rect b="b" l="l" r="r" t="t"/>
            <a:pathLst>
              <a:path extrusionOk="0" h="8274" w="94909">
                <a:moveTo>
                  <a:pt x="1" y="1"/>
                </a:moveTo>
                <a:lnTo>
                  <a:pt x="1" y="8274"/>
                </a:lnTo>
                <a:lnTo>
                  <a:pt x="94908" y="8274"/>
                </a:lnTo>
                <a:lnTo>
                  <a:pt x="949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9"/>
          <p:cNvSpPr/>
          <p:nvPr/>
        </p:nvSpPr>
        <p:spPr>
          <a:xfrm>
            <a:off x="2202118" y="2369856"/>
            <a:ext cx="128764" cy="128764"/>
          </a:xfrm>
          <a:custGeom>
            <a:rect b="b" l="l" r="r" t="t"/>
            <a:pathLst>
              <a:path extrusionOk="0" h="8298" w="8298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9"/>
          <p:cNvSpPr/>
          <p:nvPr/>
        </p:nvSpPr>
        <p:spPr>
          <a:xfrm>
            <a:off x="2406772" y="2369856"/>
            <a:ext cx="128764" cy="128764"/>
          </a:xfrm>
          <a:custGeom>
            <a:rect b="b" l="l" r="r" t="t"/>
            <a:pathLst>
              <a:path extrusionOk="0" h="8298" w="8298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9"/>
          <p:cNvSpPr/>
          <p:nvPr/>
        </p:nvSpPr>
        <p:spPr>
          <a:xfrm>
            <a:off x="2061089" y="2796292"/>
            <a:ext cx="128764" cy="128749"/>
          </a:xfrm>
          <a:custGeom>
            <a:rect b="b" l="l" r="r" t="t"/>
            <a:pathLst>
              <a:path extrusionOk="0" h="8297" w="8298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9"/>
          <p:cNvSpPr/>
          <p:nvPr/>
        </p:nvSpPr>
        <p:spPr>
          <a:xfrm>
            <a:off x="1856436" y="2796292"/>
            <a:ext cx="128376" cy="128749"/>
          </a:xfrm>
          <a:custGeom>
            <a:rect b="b" l="l" r="r" t="t"/>
            <a:pathLst>
              <a:path extrusionOk="0" h="8297" w="8273">
                <a:moveTo>
                  <a:pt x="0" y="0"/>
                </a:moveTo>
                <a:lnTo>
                  <a:pt x="0" y="8297"/>
                </a:lnTo>
                <a:lnTo>
                  <a:pt x="8273" y="8297"/>
                </a:lnTo>
                <a:lnTo>
                  <a:pt x="827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9"/>
          <p:cNvSpPr/>
          <p:nvPr/>
        </p:nvSpPr>
        <p:spPr>
          <a:xfrm>
            <a:off x="641505" y="2796292"/>
            <a:ext cx="128764" cy="128749"/>
          </a:xfrm>
          <a:custGeom>
            <a:rect b="b" l="l" r="r" t="t"/>
            <a:pathLst>
              <a:path extrusionOk="0" h="8297" w="8298">
                <a:moveTo>
                  <a:pt x="1" y="0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19"/>
          <p:cNvSpPr/>
          <p:nvPr/>
        </p:nvSpPr>
        <p:spPr>
          <a:xfrm>
            <a:off x="3094800" y="2583074"/>
            <a:ext cx="128749" cy="128764"/>
          </a:xfrm>
          <a:custGeom>
            <a:rect b="b" l="l" r="r" t="t"/>
            <a:pathLst>
              <a:path extrusionOk="0" h="8298" w="8297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19"/>
          <p:cNvSpPr/>
          <p:nvPr/>
        </p:nvSpPr>
        <p:spPr>
          <a:xfrm>
            <a:off x="191634" y="2369856"/>
            <a:ext cx="128764" cy="128764"/>
          </a:xfrm>
          <a:custGeom>
            <a:rect b="b" l="l" r="r" t="t"/>
            <a:pathLst>
              <a:path extrusionOk="0" h="8298" w="8298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9"/>
          <p:cNvSpPr/>
          <p:nvPr/>
        </p:nvSpPr>
        <p:spPr>
          <a:xfrm>
            <a:off x="1339573" y="3009138"/>
            <a:ext cx="1644653" cy="128749"/>
          </a:xfrm>
          <a:custGeom>
            <a:rect b="b" l="l" r="r" t="t"/>
            <a:pathLst>
              <a:path extrusionOk="0" h="8297" w="105987">
                <a:moveTo>
                  <a:pt x="1" y="0"/>
                </a:moveTo>
                <a:lnTo>
                  <a:pt x="1" y="8297"/>
                </a:lnTo>
                <a:lnTo>
                  <a:pt x="105987" y="8297"/>
                </a:lnTo>
                <a:lnTo>
                  <a:pt x="10598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9"/>
          <p:cNvSpPr/>
          <p:nvPr/>
        </p:nvSpPr>
        <p:spPr>
          <a:xfrm>
            <a:off x="1339573" y="3009138"/>
            <a:ext cx="478156" cy="128749"/>
          </a:xfrm>
          <a:custGeom>
            <a:rect b="b" l="l" r="r" t="t"/>
            <a:pathLst>
              <a:path extrusionOk="0" h="8297" w="30814">
                <a:moveTo>
                  <a:pt x="1" y="0"/>
                </a:moveTo>
                <a:lnTo>
                  <a:pt x="1" y="8297"/>
                </a:lnTo>
                <a:lnTo>
                  <a:pt x="30813" y="8297"/>
                </a:lnTo>
                <a:lnTo>
                  <a:pt x="3081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9"/>
          <p:cNvSpPr/>
          <p:nvPr/>
        </p:nvSpPr>
        <p:spPr>
          <a:xfrm>
            <a:off x="0" y="3009510"/>
            <a:ext cx="749775" cy="128376"/>
          </a:xfrm>
          <a:custGeom>
            <a:rect b="b" l="l" r="r" t="t"/>
            <a:pathLst>
              <a:path extrusionOk="0" h="8273" w="48318">
                <a:moveTo>
                  <a:pt x="1" y="0"/>
                </a:moveTo>
                <a:lnTo>
                  <a:pt x="1" y="8273"/>
                </a:lnTo>
                <a:lnTo>
                  <a:pt x="48318" y="8273"/>
                </a:lnTo>
                <a:lnTo>
                  <a:pt x="4831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9"/>
          <p:cNvSpPr/>
          <p:nvPr/>
        </p:nvSpPr>
        <p:spPr>
          <a:xfrm>
            <a:off x="1084687" y="3009138"/>
            <a:ext cx="128764" cy="128749"/>
          </a:xfrm>
          <a:custGeom>
            <a:rect b="b" l="l" r="r" t="t"/>
            <a:pathLst>
              <a:path extrusionOk="0" h="8297" w="8298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9"/>
          <p:cNvSpPr/>
          <p:nvPr/>
        </p:nvSpPr>
        <p:spPr>
          <a:xfrm>
            <a:off x="879662" y="3009138"/>
            <a:ext cx="128749" cy="128749"/>
          </a:xfrm>
          <a:custGeom>
            <a:rect b="b" l="l" r="r" t="t"/>
            <a:pathLst>
              <a:path extrusionOk="0" h="8297" w="8297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9"/>
          <p:cNvSpPr/>
          <p:nvPr/>
        </p:nvSpPr>
        <p:spPr>
          <a:xfrm>
            <a:off x="533979" y="3435558"/>
            <a:ext cx="128749" cy="128764"/>
          </a:xfrm>
          <a:custGeom>
            <a:rect b="b" l="l" r="r" t="t"/>
            <a:pathLst>
              <a:path extrusionOk="0" h="8298" w="8297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9"/>
          <p:cNvSpPr/>
          <p:nvPr/>
        </p:nvSpPr>
        <p:spPr>
          <a:xfrm>
            <a:off x="338622" y="3435558"/>
            <a:ext cx="128749" cy="128764"/>
          </a:xfrm>
          <a:custGeom>
            <a:rect b="b" l="l" r="r" t="t"/>
            <a:pathLst>
              <a:path extrusionOk="0" h="8298" w="8297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9"/>
          <p:cNvSpPr/>
          <p:nvPr/>
        </p:nvSpPr>
        <p:spPr>
          <a:xfrm>
            <a:off x="142891" y="3435558"/>
            <a:ext cx="128764" cy="128764"/>
          </a:xfrm>
          <a:custGeom>
            <a:rect b="b" l="l" r="r" t="t"/>
            <a:pathLst>
              <a:path extrusionOk="0" h="8298" w="8298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9"/>
          <p:cNvSpPr/>
          <p:nvPr/>
        </p:nvSpPr>
        <p:spPr>
          <a:xfrm>
            <a:off x="3094800" y="3009138"/>
            <a:ext cx="128749" cy="128749"/>
          </a:xfrm>
          <a:custGeom>
            <a:rect b="b" l="l" r="r" t="t"/>
            <a:pathLst>
              <a:path extrusionOk="0" h="8297" w="8297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9"/>
          <p:cNvSpPr/>
          <p:nvPr/>
        </p:nvSpPr>
        <p:spPr>
          <a:xfrm>
            <a:off x="1676332" y="2583074"/>
            <a:ext cx="1314984" cy="128764"/>
          </a:xfrm>
          <a:custGeom>
            <a:rect b="b" l="l" r="r" t="t"/>
            <a:pathLst>
              <a:path extrusionOk="0" h="8298" w="84742">
                <a:moveTo>
                  <a:pt x="1" y="0"/>
                </a:moveTo>
                <a:lnTo>
                  <a:pt x="1" y="8297"/>
                </a:lnTo>
                <a:lnTo>
                  <a:pt x="84741" y="8297"/>
                </a:lnTo>
                <a:lnTo>
                  <a:pt x="8474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9"/>
          <p:cNvSpPr/>
          <p:nvPr/>
        </p:nvSpPr>
        <p:spPr>
          <a:xfrm>
            <a:off x="2267232" y="2796292"/>
            <a:ext cx="956281" cy="128749"/>
          </a:xfrm>
          <a:custGeom>
            <a:rect b="b" l="l" r="r" t="t"/>
            <a:pathLst>
              <a:path extrusionOk="0" h="8297" w="61626">
                <a:moveTo>
                  <a:pt x="1" y="0"/>
                </a:moveTo>
                <a:lnTo>
                  <a:pt x="1" y="8297"/>
                </a:lnTo>
                <a:lnTo>
                  <a:pt x="61626" y="8297"/>
                </a:lnTo>
                <a:lnTo>
                  <a:pt x="61626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9"/>
          <p:cNvSpPr/>
          <p:nvPr/>
        </p:nvSpPr>
        <p:spPr>
          <a:xfrm>
            <a:off x="641505" y="2796292"/>
            <a:ext cx="896384" cy="128749"/>
          </a:xfrm>
          <a:custGeom>
            <a:rect b="b" l="l" r="r" t="t"/>
            <a:pathLst>
              <a:path extrusionOk="0" h="8297" w="57766">
                <a:moveTo>
                  <a:pt x="1" y="0"/>
                </a:moveTo>
                <a:lnTo>
                  <a:pt x="1" y="8297"/>
                </a:lnTo>
                <a:lnTo>
                  <a:pt x="57765" y="8297"/>
                </a:lnTo>
                <a:lnTo>
                  <a:pt x="57765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9"/>
          <p:cNvSpPr/>
          <p:nvPr/>
        </p:nvSpPr>
        <p:spPr>
          <a:xfrm>
            <a:off x="0" y="2796292"/>
            <a:ext cx="449495" cy="128749"/>
          </a:xfrm>
          <a:custGeom>
            <a:rect b="b" l="l" r="r" t="t"/>
            <a:pathLst>
              <a:path extrusionOk="0" h="8297" w="28967">
                <a:moveTo>
                  <a:pt x="1" y="0"/>
                </a:moveTo>
                <a:lnTo>
                  <a:pt x="1" y="8297"/>
                </a:lnTo>
                <a:lnTo>
                  <a:pt x="28967" y="8297"/>
                </a:lnTo>
                <a:lnTo>
                  <a:pt x="2896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9"/>
          <p:cNvSpPr/>
          <p:nvPr/>
        </p:nvSpPr>
        <p:spPr>
          <a:xfrm>
            <a:off x="1676332" y="3222340"/>
            <a:ext cx="1547157" cy="128764"/>
          </a:xfrm>
          <a:custGeom>
            <a:rect b="b" l="l" r="r" t="t"/>
            <a:pathLst>
              <a:path extrusionOk="0" h="8298" w="99704">
                <a:moveTo>
                  <a:pt x="1" y="1"/>
                </a:moveTo>
                <a:lnTo>
                  <a:pt x="1" y="8298"/>
                </a:lnTo>
                <a:lnTo>
                  <a:pt x="99704" y="8298"/>
                </a:lnTo>
                <a:lnTo>
                  <a:pt x="99704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9"/>
          <p:cNvSpPr/>
          <p:nvPr/>
        </p:nvSpPr>
        <p:spPr>
          <a:xfrm>
            <a:off x="2522506" y="3435558"/>
            <a:ext cx="701019" cy="128764"/>
          </a:xfrm>
          <a:custGeom>
            <a:rect b="b" l="l" r="r" t="t"/>
            <a:pathLst>
              <a:path extrusionOk="0" h="8298" w="45176">
                <a:moveTo>
                  <a:pt x="0" y="1"/>
                </a:moveTo>
                <a:lnTo>
                  <a:pt x="0" y="8297"/>
                </a:lnTo>
                <a:lnTo>
                  <a:pt x="45176" y="8297"/>
                </a:lnTo>
                <a:lnTo>
                  <a:pt x="4517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19"/>
          <p:cNvSpPr/>
          <p:nvPr/>
        </p:nvSpPr>
        <p:spPr>
          <a:xfrm>
            <a:off x="0" y="2583074"/>
            <a:ext cx="1277773" cy="128764"/>
          </a:xfrm>
          <a:custGeom>
            <a:rect b="b" l="l" r="r" t="t"/>
            <a:pathLst>
              <a:path extrusionOk="0" h="8298" w="82344">
                <a:moveTo>
                  <a:pt x="1" y="0"/>
                </a:moveTo>
                <a:lnTo>
                  <a:pt x="1" y="8297"/>
                </a:lnTo>
                <a:lnTo>
                  <a:pt x="82343" y="8297"/>
                </a:lnTo>
                <a:lnTo>
                  <a:pt x="8234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9"/>
          <p:cNvSpPr/>
          <p:nvPr/>
        </p:nvSpPr>
        <p:spPr>
          <a:xfrm>
            <a:off x="812313" y="3435558"/>
            <a:ext cx="1562783" cy="128764"/>
          </a:xfrm>
          <a:custGeom>
            <a:rect b="b" l="l" r="r" t="t"/>
            <a:pathLst>
              <a:path extrusionOk="0" h="8298" w="100711">
                <a:moveTo>
                  <a:pt x="0" y="1"/>
                </a:moveTo>
                <a:lnTo>
                  <a:pt x="0" y="8297"/>
                </a:lnTo>
                <a:lnTo>
                  <a:pt x="100710" y="8297"/>
                </a:lnTo>
                <a:lnTo>
                  <a:pt x="10071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19"/>
          <p:cNvSpPr/>
          <p:nvPr/>
        </p:nvSpPr>
        <p:spPr>
          <a:xfrm>
            <a:off x="3223538" y="1474200"/>
            <a:ext cx="1086520" cy="2772465"/>
          </a:xfrm>
          <a:custGeom>
            <a:rect b="b" l="l" r="r" t="t"/>
            <a:pathLst>
              <a:path extrusionOk="0" h="178667" w="70019">
                <a:moveTo>
                  <a:pt x="1" y="1"/>
                </a:moveTo>
                <a:lnTo>
                  <a:pt x="1" y="22085"/>
                </a:lnTo>
                <a:lnTo>
                  <a:pt x="7434" y="22085"/>
                </a:lnTo>
                <a:cubicBezTo>
                  <a:pt x="22133" y="22637"/>
                  <a:pt x="29495" y="30574"/>
                  <a:pt x="29495" y="45848"/>
                </a:cubicBezTo>
                <a:lnTo>
                  <a:pt x="29495" y="60259"/>
                </a:lnTo>
                <a:cubicBezTo>
                  <a:pt x="29495" y="76397"/>
                  <a:pt x="35082" y="85941"/>
                  <a:pt x="46256" y="88914"/>
                </a:cubicBezTo>
                <a:lnTo>
                  <a:pt x="46256" y="89753"/>
                </a:lnTo>
                <a:cubicBezTo>
                  <a:pt x="35082" y="92727"/>
                  <a:pt x="29495" y="102270"/>
                  <a:pt x="29495" y="118408"/>
                </a:cubicBezTo>
                <a:lnTo>
                  <a:pt x="29495" y="132843"/>
                </a:lnTo>
                <a:cubicBezTo>
                  <a:pt x="29495" y="148405"/>
                  <a:pt x="22133" y="156390"/>
                  <a:pt x="7434" y="156822"/>
                </a:cubicBezTo>
                <a:lnTo>
                  <a:pt x="1" y="156822"/>
                </a:lnTo>
                <a:lnTo>
                  <a:pt x="1" y="178666"/>
                </a:lnTo>
                <a:lnTo>
                  <a:pt x="7434" y="178666"/>
                </a:lnTo>
                <a:cubicBezTo>
                  <a:pt x="21869" y="178379"/>
                  <a:pt x="33259" y="174038"/>
                  <a:pt x="41604" y="165622"/>
                </a:cubicBezTo>
                <a:cubicBezTo>
                  <a:pt x="49948" y="157205"/>
                  <a:pt x="54121" y="145072"/>
                  <a:pt x="54121" y="129222"/>
                </a:cubicBezTo>
                <a:lnTo>
                  <a:pt x="54121" y="115866"/>
                </a:lnTo>
                <a:cubicBezTo>
                  <a:pt x="54121" y="111046"/>
                  <a:pt x="55032" y="107234"/>
                  <a:pt x="56878" y="104404"/>
                </a:cubicBezTo>
                <a:cubicBezTo>
                  <a:pt x="58701" y="101575"/>
                  <a:pt x="61266" y="100160"/>
                  <a:pt x="64503" y="100160"/>
                </a:cubicBezTo>
                <a:lnTo>
                  <a:pt x="70019" y="100160"/>
                </a:lnTo>
                <a:lnTo>
                  <a:pt x="70019" y="78315"/>
                </a:lnTo>
                <a:lnTo>
                  <a:pt x="64503" y="78315"/>
                </a:lnTo>
                <a:cubicBezTo>
                  <a:pt x="61266" y="78315"/>
                  <a:pt x="58701" y="76901"/>
                  <a:pt x="56878" y="74071"/>
                </a:cubicBezTo>
                <a:cubicBezTo>
                  <a:pt x="55032" y="71242"/>
                  <a:pt x="54121" y="67405"/>
                  <a:pt x="54121" y="62609"/>
                </a:cubicBezTo>
                <a:lnTo>
                  <a:pt x="54121" y="49661"/>
                </a:lnTo>
                <a:cubicBezTo>
                  <a:pt x="54121" y="33667"/>
                  <a:pt x="49972" y="21510"/>
                  <a:pt x="41700" y="13165"/>
                </a:cubicBezTo>
                <a:cubicBezTo>
                  <a:pt x="33427" y="4821"/>
                  <a:pt x="22013" y="433"/>
                  <a:pt x="7434" y="1"/>
                </a:cubicBez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9"/>
          <p:cNvSpPr/>
          <p:nvPr/>
        </p:nvSpPr>
        <p:spPr>
          <a:xfrm>
            <a:off x="-12" y="4446900"/>
            <a:ext cx="1086600" cy="696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">
  <p:cSld name="CUSTOM_8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0"/>
          <p:cNvSpPr/>
          <p:nvPr/>
        </p:nvSpPr>
        <p:spPr>
          <a:xfrm>
            <a:off x="5445850" y="1359975"/>
            <a:ext cx="3697248" cy="1208576"/>
          </a:xfrm>
          <a:custGeom>
            <a:rect b="b" l="l" r="r" t="t"/>
            <a:pathLst>
              <a:path extrusionOk="0" h="37768" w="115539">
                <a:moveTo>
                  <a:pt x="1" y="0"/>
                </a:moveTo>
                <a:lnTo>
                  <a:pt x="115539" y="0"/>
                </a:lnTo>
                <a:lnTo>
                  <a:pt x="115539" y="37767"/>
                </a:lnTo>
                <a:lnTo>
                  <a:pt x="1" y="37767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0"/>
          <p:cNvSpPr/>
          <p:nvPr/>
        </p:nvSpPr>
        <p:spPr>
          <a:xfrm>
            <a:off x="-899" y="2568525"/>
            <a:ext cx="3697248" cy="1208544"/>
          </a:xfrm>
          <a:custGeom>
            <a:rect b="b" l="l" r="r" t="t"/>
            <a:pathLst>
              <a:path extrusionOk="0" h="37767" w="115539">
                <a:moveTo>
                  <a:pt x="0" y="0"/>
                </a:moveTo>
                <a:lnTo>
                  <a:pt x="115538" y="0"/>
                </a:lnTo>
                <a:lnTo>
                  <a:pt x="115538" y="37767"/>
                </a:lnTo>
                <a:lnTo>
                  <a:pt x="0" y="37767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0"/>
          <p:cNvSpPr/>
          <p:nvPr/>
        </p:nvSpPr>
        <p:spPr>
          <a:xfrm>
            <a:off x="-905" y="-3217"/>
            <a:ext cx="3697248" cy="357024"/>
          </a:xfrm>
          <a:custGeom>
            <a:rect b="b" l="l" r="r" t="t"/>
            <a:pathLst>
              <a:path extrusionOk="0" h="11157" w="115539">
                <a:moveTo>
                  <a:pt x="0" y="0"/>
                </a:moveTo>
                <a:lnTo>
                  <a:pt x="115538" y="0"/>
                </a:lnTo>
                <a:lnTo>
                  <a:pt x="115538" y="11156"/>
                </a:lnTo>
                <a:lnTo>
                  <a:pt x="0" y="11156"/>
                </a:lnTo>
                <a:close/>
              </a:path>
            </a:pathLst>
          </a:custGeom>
          <a:solidFill>
            <a:srgbClr val="FFFFFF">
              <a:alpha val="188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0"/>
          <p:cNvSpPr/>
          <p:nvPr/>
        </p:nvSpPr>
        <p:spPr>
          <a:xfrm>
            <a:off x="-905" y="3584623"/>
            <a:ext cx="417216" cy="384864"/>
          </a:xfrm>
          <a:custGeom>
            <a:rect b="b" l="l" r="r" t="t"/>
            <a:pathLst>
              <a:path extrusionOk="0" h="12027" w="13038">
                <a:moveTo>
                  <a:pt x="0" y="1"/>
                </a:moveTo>
                <a:lnTo>
                  <a:pt x="13037" y="1"/>
                </a:lnTo>
                <a:lnTo>
                  <a:pt x="13037" y="12026"/>
                </a:lnTo>
                <a:lnTo>
                  <a:pt x="0" y="1202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0"/>
          <p:cNvSpPr/>
          <p:nvPr/>
        </p:nvSpPr>
        <p:spPr>
          <a:xfrm>
            <a:off x="8017591" y="1161103"/>
            <a:ext cx="1125504" cy="384832"/>
          </a:xfrm>
          <a:custGeom>
            <a:rect b="b" l="l" r="r" t="t"/>
            <a:pathLst>
              <a:path extrusionOk="0" h="12026" w="35172">
                <a:moveTo>
                  <a:pt x="1" y="0"/>
                </a:moveTo>
                <a:lnTo>
                  <a:pt x="35172" y="0"/>
                </a:lnTo>
                <a:lnTo>
                  <a:pt x="35172" y="12026"/>
                </a:lnTo>
                <a:lnTo>
                  <a:pt x="1" y="1202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0"/>
          <p:cNvSpPr txBox="1"/>
          <p:nvPr>
            <p:ph idx="1" type="subTitle"/>
          </p:nvPr>
        </p:nvSpPr>
        <p:spPr>
          <a:xfrm>
            <a:off x="5626675" y="1941426"/>
            <a:ext cx="2391600" cy="466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1" name="Google Shape;281;p20"/>
          <p:cNvSpPr txBox="1"/>
          <p:nvPr>
            <p:ph idx="2" type="subTitle"/>
          </p:nvPr>
        </p:nvSpPr>
        <p:spPr>
          <a:xfrm>
            <a:off x="1129300" y="3151101"/>
            <a:ext cx="2391600" cy="4683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282" name="Google Shape;282;p20"/>
          <p:cNvSpPr txBox="1"/>
          <p:nvPr>
            <p:ph type="title"/>
          </p:nvPr>
        </p:nvSpPr>
        <p:spPr>
          <a:xfrm>
            <a:off x="1125100" y="2794025"/>
            <a:ext cx="2395800" cy="2634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83" name="Google Shape;283;p20"/>
          <p:cNvSpPr txBox="1"/>
          <p:nvPr>
            <p:ph idx="3" type="title"/>
          </p:nvPr>
        </p:nvSpPr>
        <p:spPr>
          <a:xfrm>
            <a:off x="5626675" y="1582550"/>
            <a:ext cx="2395800" cy="2652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!">
  <p:cSld name="CUSTOM_13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"/>
          <p:cNvSpPr/>
          <p:nvPr/>
        </p:nvSpPr>
        <p:spPr>
          <a:xfrm>
            <a:off x="0" y="4357775"/>
            <a:ext cx="6633906" cy="785368"/>
          </a:xfrm>
          <a:custGeom>
            <a:rect b="b" l="l" r="r" t="t"/>
            <a:pathLst>
              <a:path extrusionOk="0" h="16396" w="17241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3"/>
          <p:cNvSpPr/>
          <p:nvPr/>
        </p:nvSpPr>
        <p:spPr>
          <a:xfrm>
            <a:off x="8355575" y="4357775"/>
            <a:ext cx="788431" cy="785368"/>
          </a:xfrm>
          <a:custGeom>
            <a:rect b="b" l="l" r="r" t="t"/>
            <a:pathLst>
              <a:path extrusionOk="0" h="16396" w="17241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3"/>
          <p:cNvSpPr/>
          <p:nvPr/>
        </p:nvSpPr>
        <p:spPr>
          <a:xfrm>
            <a:off x="1923700" y="0"/>
            <a:ext cx="7220221" cy="2724140"/>
          </a:xfrm>
          <a:custGeom>
            <a:rect b="b" l="l" r="r" t="t"/>
            <a:pathLst>
              <a:path extrusionOk="0" h="24170" w="52686">
                <a:moveTo>
                  <a:pt x="1" y="0"/>
                </a:moveTo>
                <a:lnTo>
                  <a:pt x="1" y="24170"/>
                </a:lnTo>
                <a:lnTo>
                  <a:pt x="52686" y="24170"/>
                </a:lnTo>
                <a:lnTo>
                  <a:pt x="5268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3"/>
          <p:cNvSpPr txBox="1"/>
          <p:nvPr>
            <p:ph type="title"/>
          </p:nvPr>
        </p:nvSpPr>
        <p:spPr>
          <a:xfrm>
            <a:off x="2951850" y="700250"/>
            <a:ext cx="3240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43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6" name="Google Shape;56;p3"/>
          <p:cNvSpPr txBox="1"/>
          <p:nvPr>
            <p:ph idx="1" type="subTitle"/>
          </p:nvPr>
        </p:nvSpPr>
        <p:spPr>
          <a:xfrm>
            <a:off x="2951850" y="1515875"/>
            <a:ext cx="3240300" cy="12084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7" name="Google Shape;57;p3"/>
          <p:cNvSpPr txBox="1"/>
          <p:nvPr/>
        </p:nvSpPr>
        <p:spPr>
          <a:xfrm>
            <a:off x="2510100" y="3306950"/>
            <a:ext cx="4123800" cy="9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CREDITS: This presentation template was created by Slidesgo, incluiding icons by Flaticon, and infographics &amp; images by Freepik.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8" name="Google Shape;58;p3"/>
          <p:cNvSpPr/>
          <p:nvPr/>
        </p:nvSpPr>
        <p:spPr>
          <a:xfrm>
            <a:off x="7377200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3"/>
          <p:cNvSpPr/>
          <p:nvPr/>
        </p:nvSpPr>
        <p:spPr>
          <a:xfrm>
            <a:off x="3570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3"/>
          <p:cNvSpPr/>
          <p:nvPr/>
        </p:nvSpPr>
        <p:spPr>
          <a:xfrm>
            <a:off x="6810278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3"/>
          <p:cNvSpPr/>
          <p:nvPr/>
        </p:nvSpPr>
        <p:spPr>
          <a:xfrm>
            <a:off x="6896029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3"/>
          <p:cNvSpPr/>
          <p:nvPr/>
        </p:nvSpPr>
        <p:spPr>
          <a:xfrm>
            <a:off x="8105579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3"/>
          <p:cNvSpPr/>
          <p:nvPr/>
        </p:nvSpPr>
        <p:spPr>
          <a:xfrm>
            <a:off x="6739789" y="3268775"/>
            <a:ext cx="1104128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3"/>
          <p:cNvSpPr/>
          <p:nvPr/>
        </p:nvSpPr>
        <p:spPr>
          <a:xfrm>
            <a:off x="18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3"/>
          <p:cNvSpPr/>
          <p:nvPr/>
        </p:nvSpPr>
        <p:spPr>
          <a:xfrm>
            <a:off x="10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3"/>
          <p:cNvSpPr/>
          <p:nvPr/>
        </p:nvSpPr>
        <p:spPr>
          <a:xfrm>
            <a:off x="1299972" y="1500450"/>
            <a:ext cx="490621" cy="356872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s">
  <p:cSld name="CUSTOM_10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1"/>
          <p:cNvSpPr txBox="1"/>
          <p:nvPr>
            <p:ph idx="1" type="subTitle"/>
          </p:nvPr>
        </p:nvSpPr>
        <p:spPr>
          <a:xfrm flipH="1">
            <a:off x="720000" y="1132375"/>
            <a:ext cx="7704000" cy="32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AutoNum type="arabicPeriod"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9pPr>
          </a:lstStyle>
          <a:p/>
        </p:txBody>
      </p:sp>
      <p:sp>
        <p:nvSpPr>
          <p:cNvPr id="286" name="Google Shape;286;p21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1"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2"/>
          <p:cNvSpPr txBox="1"/>
          <p:nvPr>
            <p:ph idx="1" type="subTitle"/>
          </p:nvPr>
        </p:nvSpPr>
        <p:spPr>
          <a:xfrm>
            <a:off x="6416724" y="22831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9" name="Google Shape;289;p22"/>
          <p:cNvSpPr txBox="1"/>
          <p:nvPr>
            <p:ph type="title"/>
          </p:nvPr>
        </p:nvSpPr>
        <p:spPr>
          <a:xfrm>
            <a:off x="6385849" y="17533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0" name="Google Shape;290;p22"/>
          <p:cNvSpPr txBox="1"/>
          <p:nvPr>
            <p:ph idx="2" type="subTitle"/>
          </p:nvPr>
        </p:nvSpPr>
        <p:spPr>
          <a:xfrm>
            <a:off x="835225" y="22831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1" name="Google Shape;291;p22"/>
          <p:cNvSpPr txBox="1"/>
          <p:nvPr>
            <p:ph idx="3" type="title"/>
          </p:nvPr>
        </p:nvSpPr>
        <p:spPr>
          <a:xfrm>
            <a:off x="804350" y="17533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2" name="Google Shape;292;p22"/>
          <p:cNvSpPr txBox="1"/>
          <p:nvPr>
            <p:ph idx="4" type="subTitle"/>
          </p:nvPr>
        </p:nvSpPr>
        <p:spPr>
          <a:xfrm>
            <a:off x="3624150" y="22831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3" name="Google Shape;293;p22"/>
          <p:cNvSpPr txBox="1"/>
          <p:nvPr>
            <p:ph idx="5" type="title"/>
          </p:nvPr>
        </p:nvSpPr>
        <p:spPr>
          <a:xfrm>
            <a:off x="3593246" y="17533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4" name="Google Shape;294;p22"/>
          <p:cNvSpPr txBox="1"/>
          <p:nvPr>
            <p:ph idx="6" type="subTitle"/>
          </p:nvPr>
        </p:nvSpPr>
        <p:spPr>
          <a:xfrm>
            <a:off x="6416724" y="38264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5" name="Google Shape;295;p22"/>
          <p:cNvSpPr txBox="1"/>
          <p:nvPr>
            <p:ph idx="7" type="title"/>
          </p:nvPr>
        </p:nvSpPr>
        <p:spPr>
          <a:xfrm>
            <a:off x="6385824" y="32966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6" name="Google Shape;296;p22"/>
          <p:cNvSpPr txBox="1"/>
          <p:nvPr>
            <p:ph idx="8" type="subTitle"/>
          </p:nvPr>
        </p:nvSpPr>
        <p:spPr>
          <a:xfrm>
            <a:off x="835225" y="38264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7" name="Google Shape;297;p22"/>
          <p:cNvSpPr txBox="1"/>
          <p:nvPr>
            <p:ph idx="9" type="title"/>
          </p:nvPr>
        </p:nvSpPr>
        <p:spPr>
          <a:xfrm>
            <a:off x="804325" y="32966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8" name="Google Shape;298;p22"/>
          <p:cNvSpPr txBox="1"/>
          <p:nvPr>
            <p:ph idx="13" type="subTitle"/>
          </p:nvPr>
        </p:nvSpPr>
        <p:spPr>
          <a:xfrm>
            <a:off x="3624150" y="38264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9" name="Google Shape;299;p22"/>
          <p:cNvSpPr txBox="1"/>
          <p:nvPr>
            <p:ph idx="14" type="title"/>
          </p:nvPr>
        </p:nvSpPr>
        <p:spPr>
          <a:xfrm>
            <a:off x="3593246" y="32966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300" name="Google Shape;300;p22"/>
          <p:cNvSpPr txBox="1"/>
          <p:nvPr>
            <p:ph idx="15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301" name="Google Shape;301;p22"/>
          <p:cNvSpPr/>
          <p:nvPr/>
        </p:nvSpPr>
        <p:spPr>
          <a:xfrm flipH="1">
            <a:off x="-40" y="1952289"/>
            <a:ext cx="7790203" cy="131872"/>
          </a:xfrm>
          <a:custGeom>
            <a:rect b="b" l="l" r="r" t="t"/>
            <a:pathLst>
              <a:path extrusionOk="0" h="4121" w="42303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2"/>
          <p:cNvSpPr/>
          <p:nvPr/>
        </p:nvSpPr>
        <p:spPr>
          <a:xfrm flipH="1">
            <a:off x="933395" y="3495600"/>
            <a:ext cx="8210589" cy="131851"/>
          </a:xfrm>
          <a:custGeom>
            <a:rect b="b" l="l" r="r" t="t"/>
            <a:pathLst>
              <a:path extrusionOk="0" h="4121" w="42303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Percentages">
  <p:cSld name="CUSTOM_12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3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305" name="Google Shape;305;p23"/>
          <p:cNvSpPr txBox="1"/>
          <p:nvPr>
            <p:ph hasCustomPrompt="1" idx="2" type="title"/>
          </p:nvPr>
        </p:nvSpPr>
        <p:spPr>
          <a:xfrm>
            <a:off x="2201811" y="2233575"/>
            <a:ext cx="1609800" cy="58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  <p:sp>
        <p:nvSpPr>
          <p:cNvPr id="306" name="Google Shape;306;p23"/>
          <p:cNvSpPr txBox="1"/>
          <p:nvPr>
            <p:ph hasCustomPrompt="1" idx="3" type="title"/>
          </p:nvPr>
        </p:nvSpPr>
        <p:spPr>
          <a:xfrm>
            <a:off x="5332488" y="2233575"/>
            <a:ext cx="1609800" cy="58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  <p:sp>
        <p:nvSpPr>
          <p:cNvPr id="307" name="Google Shape;307;p23"/>
          <p:cNvSpPr/>
          <p:nvPr/>
        </p:nvSpPr>
        <p:spPr>
          <a:xfrm flipH="1">
            <a:off x="-11" y="0"/>
            <a:ext cx="1371614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23"/>
          <p:cNvSpPr/>
          <p:nvPr/>
        </p:nvSpPr>
        <p:spPr>
          <a:xfrm>
            <a:off x="8355575" y="4357775"/>
            <a:ext cx="788431" cy="785368"/>
          </a:xfrm>
          <a:custGeom>
            <a:rect b="b" l="l" r="r" t="t"/>
            <a:pathLst>
              <a:path extrusionOk="0" h="16396" w="17241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3"/>
          <p:cNvSpPr/>
          <p:nvPr/>
        </p:nvSpPr>
        <p:spPr>
          <a:xfrm flipH="1">
            <a:off x="7353292" y="4786292"/>
            <a:ext cx="1371614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mall numbers">
  <p:cSld name="CUSTOM_15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4"/>
          <p:cNvSpPr txBox="1"/>
          <p:nvPr>
            <p:ph idx="1" type="subTitle"/>
          </p:nvPr>
        </p:nvSpPr>
        <p:spPr>
          <a:xfrm>
            <a:off x="3423600" y="1473000"/>
            <a:ext cx="22965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2" name="Google Shape;312;p24"/>
          <p:cNvSpPr txBox="1"/>
          <p:nvPr>
            <p:ph hasCustomPrompt="1" type="title"/>
          </p:nvPr>
        </p:nvSpPr>
        <p:spPr>
          <a:xfrm>
            <a:off x="3423750" y="934700"/>
            <a:ext cx="2296500" cy="4572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3" name="Google Shape;313;p24"/>
          <p:cNvSpPr txBox="1"/>
          <p:nvPr>
            <p:ph idx="2" type="subTitle"/>
          </p:nvPr>
        </p:nvSpPr>
        <p:spPr>
          <a:xfrm>
            <a:off x="3423600" y="2688513"/>
            <a:ext cx="22965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4" name="Google Shape;314;p24"/>
          <p:cNvSpPr txBox="1"/>
          <p:nvPr>
            <p:ph hasCustomPrompt="1" idx="3" type="title"/>
          </p:nvPr>
        </p:nvSpPr>
        <p:spPr>
          <a:xfrm>
            <a:off x="3423750" y="2150202"/>
            <a:ext cx="2296500" cy="4572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5" name="Google Shape;315;p24"/>
          <p:cNvSpPr txBox="1"/>
          <p:nvPr>
            <p:ph idx="4" type="subTitle"/>
          </p:nvPr>
        </p:nvSpPr>
        <p:spPr>
          <a:xfrm>
            <a:off x="3423750" y="3904025"/>
            <a:ext cx="22965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6" name="Google Shape;316;p24"/>
          <p:cNvSpPr txBox="1"/>
          <p:nvPr>
            <p:ph hasCustomPrompt="1" idx="5" type="title"/>
          </p:nvPr>
        </p:nvSpPr>
        <p:spPr>
          <a:xfrm>
            <a:off x="3423750" y="3365703"/>
            <a:ext cx="2296500" cy="4572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7" name="Google Shape;317;p24"/>
          <p:cNvSpPr/>
          <p:nvPr/>
        </p:nvSpPr>
        <p:spPr>
          <a:xfrm>
            <a:off x="7377200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24"/>
          <p:cNvSpPr/>
          <p:nvPr/>
        </p:nvSpPr>
        <p:spPr>
          <a:xfrm>
            <a:off x="3570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24"/>
          <p:cNvSpPr/>
          <p:nvPr/>
        </p:nvSpPr>
        <p:spPr>
          <a:xfrm>
            <a:off x="6810278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24"/>
          <p:cNvSpPr/>
          <p:nvPr/>
        </p:nvSpPr>
        <p:spPr>
          <a:xfrm>
            <a:off x="6896029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24"/>
          <p:cNvSpPr/>
          <p:nvPr/>
        </p:nvSpPr>
        <p:spPr>
          <a:xfrm>
            <a:off x="8105579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24"/>
          <p:cNvSpPr/>
          <p:nvPr/>
        </p:nvSpPr>
        <p:spPr>
          <a:xfrm>
            <a:off x="6739789" y="3268775"/>
            <a:ext cx="1104128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24"/>
          <p:cNvSpPr/>
          <p:nvPr/>
        </p:nvSpPr>
        <p:spPr>
          <a:xfrm>
            <a:off x="18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24"/>
          <p:cNvSpPr/>
          <p:nvPr/>
        </p:nvSpPr>
        <p:spPr>
          <a:xfrm>
            <a:off x="10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24"/>
          <p:cNvSpPr/>
          <p:nvPr/>
        </p:nvSpPr>
        <p:spPr>
          <a:xfrm>
            <a:off x="1299972" y="1500450"/>
            <a:ext cx="490621" cy="356872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/>
          <p:nvPr/>
        </p:nvSpPr>
        <p:spPr>
          <a:xfrm>
            <a:off x="0" y="3268775"/>
            <a:ext cx="667651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4"/>
          <p:cNvSpPr/>
          <p:nvPr/>
        </p:nvSpPr>
        <p:spPr>
          <a:xfrm>
            <a:off x="7960123" y="323033"/>
            <a:ext cx="1183740" cy="355315"/>
          </a:xfrm>
          <a:custGeom>
            <a:rect b="b" l="l" r="r" t="t"/>
            <a:pathLst>
              <a:path extrusionOk="0" h="2763" w="9205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4"/>
          <p:cNvSpPr/>
          <p:nvPr/>
        </p:nvSpPr>
        <p:spPr>
          <a:xfrm>
            <a:off x="7173125" y="912516"/>
            <a:ext cx="1970757" cy="355315"/>
          </a:xfrm>
          <a:custGeom>
            <a:rect b="b" l="l" r="r" t="t"/>
            <a:pathLst>
              <a:path extrusionOk="0" h="2763" w="15325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4"/>
          <p:cNvSpPr/>
          <p:nvPr/>
        </p:nvSpPr>
        <p:spPr>
          <a:xfrm>
            <a:off x="7173125" y="2089940"/>
            <a:ext cx="1970757" cy="356858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4"/>
          <p:cNvSpPr/>
          <p:nvPr/>
        </p:nvSpPr>
        <p:spPr>
          <a:xfrm>
            <a:off x="0" y="2089940"/>
            <a:ext cx="552969" cy="356858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4"/>
          <p:cNvSpPr/>
          <p:nvPr/>
        </p:nvSpPr>
        <p:spPr>
          <a:xfrm>
            <a:off x="8773245" y="1500456"/>
            <a:ext cx="370618" cy="356858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4"/>
          <p:cNvSpPr/>
          <p:nvPr/>
        </p:nvSpPr>
        <p:spPr>
          <a:xfrm>
            <a:off x="8039723" y="3268778"/>
            <a:ext cx="1104138" cy="355443"/>
          </a:xfrm>
          <a:custGeom>
            <a:rect b="b" l="l" r="r" t="t"/>
            <a:pathLst>
              <a:path extrusionOk="0" h="2764" w="8586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4"/>
          <p:cNvSpPr/>
          <p:nvPr/>
        </p:nvSpPr>
        <p:spPr>
          <a:xfrm>
            <a:off x="7555951" y="3858262"/>
            <a:ext cx="1587922" cy="355315"/>
          </a:xfrm>
          <a:custGeom>
            <a:rect b="b" l="l" r="r" t="t"/>
            <a:pathLst>
              <a:path extrusionOk="0" h="2763" w="12348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4"/>
          <p:cNvSpPr/>
          <p:nvPr/>
        </p:nvSpPr>
        <p:spPr>
          <a:xfrm>
            <a:off x="0" y="4446202"/>
            <a:ext cx="1183740" cy="356858"/>
          </a:xfrm>
          <a:custGeom>
            <a:rect b="b" l="l" r="r" t="t"/>
            <a:pathLst>
              <a:path extrusionOk="0" h="2775" w="9205">
                <a:moveTo>
                  <a:pt x="1" y="1"/>
                </a:moveTo>
                <a:lnTo>
                  <a:pt x="1" y="2775"/>
                </a:lnTo>
                <a:lnTo>
                  <a:pt x="9204" y="2775"/>
                </a:lnTo>
                <a:lnTo>
                  <a:pt x="920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0" y="3858262"/>
            <a:ext cx="1970757" cy="355315"/>
          </a:xfrm>
          <a:custGeom>
            <a:rect b="b" l="l" r="r" t="t"/>
            <a:pathLst>
              <a:path extrusionOk="0" h="2763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4"/>
          <p:cNvSpPr/>
          <p:nvPr/>
        </p:nvSpPr>
        <p:spPr>
          <a:xfrm>
            <a:off x="2325759" y="3858262"/>
            <a:ext cx="866747" cy="355315"/>
          </a:xfrm>
          <a:custGeom>
            <a:rect b="b" l="l" r="r" t="t"/>
            <a:pathLst>
              <a:path extrusionOk="0" h="2763" w="6740">
                <a:moveTo>
                  <a:pt x="1" y="1"/>
                </a:moveTo>
                <a:lnTo>
                  <a:pt x="1" y="2763"/>
                </a:lnTo>
                <a:lnTo>
                  <a:pt x="6739" y="2763"/>
                </a:lnTo>
                <a:lnTo>
                  <a:pt x="6739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4"/>
          <p:cNvSpPr/>
          <p:nvPr/>
        </p:nvSpPr>
        <p:spPr>
          <a:xfrm>
            <a:off x="0" y="2679300"/>
            <a:ext cx="1485912" cy="355450"/>
          </a:xfrm>
          <a:custGeom>
            <a:rect b="b" l="l" r="r" t="t"/>
            <a:pathLst>
              <a:path extrusionOk="0" h="2764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4"/>
          <p:cNvSpPr/>
          <p:nvPr/>
        </p:nvSpPr>
        <p:spPr>
          <a:xfrm>
            <a:off x="896262" y="3268778"/>
            <a:ext cx="370618" cy="355443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4"/>
          <p:cNvSpPr/>
          <p:nvPr/>
        </p:nvSpPr>
        <p:spPr>
          <a:xfrm>
            <a:off x="0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4"/>
          <p:cNvSpPr/>
          <p:nvPr/>
        </p:nvSpPr>
        <p:spPr>
          <a:xfrm>
            <a:off x="359324" y="912525"/>
            <a:ext cx="1228595" cy="355301"/>
          </a:xfrm>
          <a:custGeom>
            <a:rect b="b" l="l" r="r" t="t"/>
            <a:pathLst>
              <a:path extrusionOk="0" h="2763" w="12348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4"/>
          <p:cNvSpPr/>
          <p:nvPr/>
        </p:nvSpPr>
        <p:spPr>
          <a:xfrm>
            <a:off x="5395565" y="323033"/>
            <a:ext cx="2171240" cy="355315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4"/>
          <p:cNvSpPr/>
          <p:nvPr/>
        </p:nvSpPr>
        <p:spPr>
          <a:xfrm>
            <a:off x="5729396" y="3858262"/>
            <a:ext cx="1600139" cy="355315"/>
          </a:xfrm>
          <a:custGeom>
            <a:rect b="b" l="l" r="r" t="t"/>
            <a:pathLst>
              <a:path extrusionOk="0" h="2763" w="12443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4"/>
          <p:cNvSpPr/>
          <p:nvPr/>
        </p:nvSpPr>
        <p:spPr>
          <a:xfrm>
            <a:off x="1577072" y="4446200"/>
            <a:ext cx="3118770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4"/>
          <p:cNvSpPr txBox="1"/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7" name="Google Shape;87;p4"/>
          <p:cNvSpPr txBox="1"/>
          <p:nvPr>
            <p:ph hasCustomPrompt="1" idx="2" type="title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"/>
          <p:cNvSpPr/>
          <p:nvPr/>
        </p:nvSpPr>
        <p:spPr>
          <a:xfrm>
            <a:off x="0" y="1515825"/>
            <a:ext cx="2943127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5"/>
          <p:cNvSpPr txBox="1"/>
          <p:nvPr>
            <p:ph idx="1" type="body"/>
          </p:nvPr>
        </p:nvSpPr>
        <p:spPr>
          <a:xfrm>
            <a:off x="609499" y="1973025"/>
            <a:ext cx="35127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indent="-330200" lvl="2" marL="13716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indent="-330200" lvl="3" marL="18288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indent="-330200" lvl="4" marL="22860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indent="-330200" lvl="5" marL="2743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indent="-330200" lvl="6" marL="32004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indent="-330200" lvl="7" marL="36576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indent="-330200" lvl="8" marL="4114800" rtl="0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/>
        </p:txBody>
      </p:sp>
      <p:sp>
        <p:nvSpPr>
          <p:cNvPr id="91" name="Google Shape;91;p5"/>
          <p:cNvSpPr txBox="1"/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94" name="Google Shape;94;p6"/>
          <p:cNvSpPr txBox="1"/>
          <p:nvPr>
            <p:ph idx="1" type="subTitle"/>
          </p:nvPr>
        </p:nvSpPr>
        <p:spPr>
          <a:xfrm>
            <a:off x="2773575" y="3109000"/>
            <a:ext cx="2226600" cy="8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5" name="Google Shape;95;p6"/>
          <p:cNvSpPr txBox="1"/>
          <p:nvPr>
            <p:ph idx="2" type="title"/>
          </p:nvPr>
        </p:nvSpPr>
        <p:spPr>
          <a:xfrm>
            <a:off x="2646050" y="2523698"/>
            <a:ext cx="2481300" cy="5244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96" name="Google Shape;96;p6"/>
          <p:cNvSpPr txBox="1"/>
          <p:nvPr>
            <p:ph idx="3" type="subTitle"/>
          </p:nvPr>
        </p:nvSpPr>
        <p:spPr>
          <a:xfrm>
            <a:off x="6070225" y="3109000"/>
            <a:ext cx="2226600" cy="8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7" name="Google Shape;97;p6"/>
          <p:cNvSpPr txBox="1"/>
          <p:nvPr>
            <p:ph idx="4" type="title"/>
          </p:nvPr>
        </p:nvSpPr>
        <p:spPr>
          <a:xfrm>
            <a:off x="5942650" y="2523676"/>
            <a:ext cx="2481300" cy="5244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98" name="Google Shape;98;p6"/>
          <p:cNvSpPr/>
          <p:nvPr/>
        </p:nvSpPr>
        <p:spPr>
          <a:xfrm flipH="1">
            <a:off x="7772389" y="0"/>
            <a:ext cx="1371614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8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103" name="Google Shape;103;p8"/>
          <p:cNvSpPr txBox="1"/>
          <p:nvPr>
            <p:ph idx="1" type="subTitle"/>
          </p:nvPr>
        </p:nvSpPr>
        <p:spPr>
          <a:xfrm flipH="1">
            <a:off x="1456725" y="1617100"/>
            <a:ext cx="1960800" cy="103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8"/>
          <p:cNvSpPr/>
          <p:nvPr/>
        </p:nvSpPr>
        <p:spPr>
          <a:xfrm>
            <a:off x="0" y="2689849"/>
            <a:ext cx="2770896" cy="1033530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8"/>
          <p:cNvSpPr/>
          <p:nvPr/>
        </p:nvSpPr>
        <p:spPr>
          <a:xfrm>
            <a:off x="0" y="0"/>
            <a:ext cx="1278158" cy="442823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dea principal">
  <p:cSld name="MAIN_POINT_1">
    <p:bg>
      <p:bgPr>
        <a:solidFill>
          <a:schemeClr val="dk1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9"/>
          <p:cNvSpPr/>
          <p:nvPr/>
        </p:nvSpPr>
        <p:spPr>
          <a:xfrm flipH="1">
            <a:off x="27" y="323033"/>
            <a:ext cx="1183740" cy="355315"/>
          </a:xfrm>
          <a:custGeom>
            <a:rect b="b" l="l" r="r" t="t"/>
            <a:pathLst>
              <a:path extrusionOk="0" h="2763" w="9205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9"/>
          <p:cNvSpPr/>
          <p:nvPr/>
        </p:nvSpPr>
        <p:spPr>
          <a:xfrm flipH="1">
            <a:off x="3" y="912525"/>
            <a:ext cx="3076570" cy="355301"/>
          </a:xfrm>
          <a:custGeom>
            <a:rect b="b" l="l" r="r" t="t"/>
            <a:pathLst>
              <a:path extrusionOk="0" h="2763" w="15325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9"/>
          <p:cNvSpPr/>
          <p:nvPr/>
        </p:nvSpPr>
        <p:spPr>
          <a:xfrm flipH="1">
            <a:off x="-4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9"/>
          <p:cNvSpPr/>
          <p:nvPr/>
        </p:nvSpPr>
        <p:spPr>
          <a:xfrm flipH="1">
            <a:off x="67151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9"/>
          <p:cNvSpPr/>
          <p:nvPr/>
        </p:nvSpPr>
        <p:spPr>
          <a:xfrm flipH="1">
            <a:off x="1229469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9"/>
          <p:cNvSpPr/>
          <p:nvPr/>
        </p:nvSpPr>
        <p:spPr>
          <a:xfrm flipH="1">
            <a:off x="66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9"/>
          <p:cNvSpPr/>
          <p:nvPr/>
        </p:nvSpPr>
        <p:spPr>
          <a:xfrm flipH="1">
            <a:off x="23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9"/>
          <p:cNvSpPr/>
          <p:nvPr/>
        </p:nvSpPr>
        <p:spPr>
          <a:xfrm flipH="1">
            <a:off x="29" y="3268778"/>
            <a:ext cx="1104138" cy="355443"/>
          </a:xfrm>
          <a:custGeom>
            <a:rect b="b" l="l" r="r" t="t"/>
            <a:pathLst>
              <a:path extrusionOk="0" h="2764" w="8586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9"/>
          <p:cNvSpPr/>
          <p:nvPr/>
        </p:nvSpPr>
        <p:spPr>
          <a:xfrm flipH="1">
            <a:off x="1299941" y="3268775"/>
            <a:ext cx="490759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9"/>
          <p:cNvSpPr/>
          <p:nvPr/>
        </p:nvSpPr>
        <p:spPr>
          <a:xfrm flipH="1">
            <a:off x="13" y="3858250"/>
            <a:ext cx="1457311" cy="355322"/>
          </a:xfrm>
          <a:custGeom>
            <a:rect b="b" l="l" r="r" t="t"/>
            <a:pathLst>
              <a:path extrusionOk="0" h="2763" w="12348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9"/>
          <p:cNvSpPr/>
          <p:nvPr/>
        </p:nvSpPr>
        <p:spPr>
          <a:xfrm flipH="1">
            <a:off x="7377202" y="3858250"/>
            <a:ext cx="1766704" cy="355322"/>
          </a:xfrm>
          <a:custGeom>
            <a:rect b="b" l="l" r="r" t="t"/>
            <a:pathLst>
              <a:path extrusionOk="0" h="2763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9"/>
          <p:cNvSpPr/>
          <p:nvPr/>
        </p:nvSpPr>
        <p:spPr>
          <a:xfrm flipH="1">
            <a:off x="7488607" y="2679300"/>
            <a:ext cx="1655292" cy="355450"/>
          </a:xfrm>
          <a:custGeom>
            <a:rect b="b" l="l" r="r" t="t"/>
            <a:pathLst>
              <a:path extrusionOk="0" h="2764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9"/>
          <p:cNvSpPr/>
          <p:nvPr/>
        </p:nvSpPr>
        <p:spPr>
          <a:xfrm flipH="1">
            <a:off x="8105584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9"/>
          <p:cNvSpPr/>
          <p:nvPr/>
        </p:nvSpPr>
        <p:spPr>
          <a:xfrm flipH="1">
            <a:off x="8039752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9"/>
          <p:cNvSpPr/>
          <p:nvPr/>
        </p:nvSpPr>
        <p:spPr>
          <a:xfrm flipH="1">
            <a:off x="5478250" y="1500456"/>
            <a:ext cx="2365680" cy="356858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9"/>
          <p:cNvSpPr/>
          <p:nvPr/>
        </p:nvSpPr>
        <p:spPr>
          <a:xfrm flipH="1">
            <a:off x="6896105" y="912525"/>
            <a:ext cx="2247799" cy="355301"/>
          </a:xfrm>
          <a:custGeom>
            <a:rect b="b" l="l" r="r" t="t"/>
            <a:pathLst>
              <a:path extrusionOk="0" h="2763" w="12348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9"/>
          <p:cNvSpPr/>
          <p:nvPr/>
        </p:nvSpPr>
        <p:spPr>
          <a:xfrm flipH="1">
            <a:off x="3895732" y="323025"/>
            <a:ext cx="4819643" cy="355322"/>
          </a:xfrm>
          <a:custGeom>
            <a:rect b="b" l="l" r="r" t="t"/>
            <a:pathLst>
              <a:path extrusionOk="0" h="2763" w="18087">
                <a:moveTo>
                  <a:pt x="1" y="0"/>
                </a:moveTo>
                <a:lnTo>
                  <a:pt x="1" y="2762"/>
                </a:lnTo>
                <a:lnTo>
                  <a:pt x="18087" y="2762"/>
                </a:lnTo>
                <a:lnTo>
                  <a:pt x="18087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9"/>
          <p:cNvSpPr/>
          <p:nvPr/>
        </p:nvSpPr>
        <p:spPr>
          <a:xfrm flipH="1">
            <a:off x="2611243" y="4446200"/>
            <a:ext cx="6532757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9"/>
          <p:cNvSpPr/>
          <p:nvPr/>
        </p:nvSpPr>
        <p:spPr>
          <a:xfrm>
            <a:off x="2094068" y="1123143"/>
            <a:ext cx="4955589" cy="3012341"/>
          </a:xfrm>
          <a:custGeom>
            <a:rect b="b" l="l" r="r" t="t"/>
            <a:pathLst>
              <a:path extrusionOk="0" h="92191" w="151663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9"/>
          <p:cNvSpPr/>
          <p:nvPr/>
        </p:nvSpPr>
        <p:spPr>
          <a:xfrm>
            <a:off x="4277738" y="1545725"/>
            <a:ext cx="191018" cy="298421"/>
          </a:xfrm>
          <a:custGeom>
            <a:rect b="b" l="l" r="r" t="t"/>
            <a:pathLst>
              <a:path extrusionOk="0" h="9133" w="5846">
                <a:moveTo>
                  <a:pt x="4560" y="1"/>
                </a:moveTo>
                <a:lnTo>
                  <a:pt x="0" y="4573"/>
                </a:lnTo>
                <a:lnTo>
                  <a:pt x="4560" y="9133"/>
                </a:lnTo>
                <a:lnTo>
                  <a:pt x="5846" y="7847"/>
                </a:lnTo>
                <a:lnTo>
                  <a:pt x="2572" y="4573"/>
                </a:lnTo>
                <a:lnTo>
                  <a:pt x="5846" y="1287"/>
                </a:lnTo>
                <a:lnTo>
                  <a:pt x="456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9"/>
          <p:cNvSpPr/>
          <p:nvPr/>
        </p:nvSpPr>
        <p:spPr>
          <a:xfrm>
            <a:off x="4674543" y="1545725"/>
            <a:ext cx="191443" cy="298421"/>
          </a:xfrm>
          <a:custGeom>
            <a:rect b="b" l="l" r="r" t="t"/>
            <a:pathLst>
              <a:path extrusionOk="0" h="9133" w="5859">
                <a:moveTo>
                  <a:pt x="1286" y="1"/>
                </a:moveTo>
                <a:lnTo>
                  <a:pt x="0" y="1287"/>
                </a:lnTo>
                <a:lnTo>
                  <a:pt x="3287" y="4573"/>
                </a:lnTo>
                <a:lnTo>
                  <a:pt x="0" y="7847"/>
                </a:lnTo>
                <a:lnTo>
                  <a:pt x="1286" y="9133"/>
                </a:lnTo>
                <a:lnTo>
                  <a:pt x="5858" y="4573"/>
                </a:lnTo>
                <a:lnTo>
                  <a:pt x="128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9"/>
          <p:cNvSpPr/>
          <p:nvPr/>
        </p:nvSpPr>
        <p:spPr>
          <a:xfrm>
            <a:off x="4508031" y="1516154"/>
            <a:ext cx="127236" cy="357955"/>
          </a:xfrm>
          <a:custGeom>
            <a:rect b="b" l="l" r="r" t="t"/>
            <a:pathLst>
              <a:path extrusionOk="0" h="10955" w="3894">
                <a:moveTo>
                  <a:pt x="2108" y="1"/>
                </a:moveTo>
                <a:lnTo>
                  <a:pt x="1" y="10597"/>
                </a:lnTo>
                <a:lnTo>
                  <a:pt x="1786" y="10955"/>
                </a:lnTo>
                <a:lnTo>
                  <a:pt x="3894" y="358"/>
                </a:lnTo>
                <a:lnTo>
                  <a:pt x="21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9"/>
          <p:cNvSpPr/>
          <p:nvPr/>
        </p:nvSpPr>
        <p:spPr>
          <a:xfrm flipH="1">
            <a:off x="1647812" y="3858250"/>
            <a:ext cx="1766688" cy="355322"/>
          </a:xfrm>
          <a:custGeom>
            <a:rect b="b" l="l" r="r" t="t"/>
            <a:pathLst>
              <a:path extrusionOk="0" h="2763" w="12443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9"/>
          <p:cNvSpPr/>
          <p:nvPr/>
        </p:nvSpPr>
        <p:spPr>
          <a:xfrm flipH="1">
            <a:off x="6667517" y="3268775"/>
            <a:ext cx="1246883" cy="355450"/>
          </a:xfrm>
          <a:custGeom>
            <a:rect b="b" l="l" r="r" t="t"/>
            <a:pathLst>
              <a:path extrusionOk="0" h="2764" w="18027">
                <a:moveTo>
                  <a:pt x="1" y="1"/>
                </a:moveTo>
                <a:lnTo>
                  <a:pt x="1" y="2763"/>
                </a:lnTo>
                <a:lnTo>
                  <a:pt x="18027" y="2763"/>
                </a:lnTo>
                <a:lnTo>
                  <a:pt x="1802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9"/>
          <p:cNvSpPr/>
          <p:nvPr/>
        </p:nvSpPr>
        <p:spPr>
          <a:xfrm flipH="1">
            <a:off x="5729417" y="912525"/>
            <a:ext cx="985703" cy="355301"/>
          </a:xfrm>
          <a:custGeom>
            <a:rect b="b" l="l" r="r" t="t"/>
            <a:pathLst>
              <a:path extrusionOk="0" h="2763" w="12443">
                <a:moveTo>
                  <a:pt x="1" y="0"/>
                </a:moveTo>
                <a:lnTo>
                  <a:pt x="1" y="2762"/>
                </a:lnTo>
                <a:lnTo>
                  <a:pt x="12443" y="2762"/>
                </a:lnTo>
                <a:lnTo>
                  <a:pt x="1244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 flipH="1">
            <a:off x="2521800" y="2340324"/>
            <a:ext cx="4100400" cy="8085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verpass Mono"/>
              <a:buNone/>
              <a:defRPr b="1" sz="16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3" name="Google Shape;133;p9"/>
          <p:cNvSpPr txBox="1"/>
          <p:nvPr>
            <p:ph type="title"/>
          </p:nvPr>
        </p:nvSpPr>
        <p:spPr>
          <a:xfrm>
            <a:off x="2521800" y="3221225"/>
            <a:ext cx="4100400" cy="4029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0" sz="22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"/>
          <p:cNvSpPr txBox="1"/>
          <p:nvPr>
            <p:ph idx="1" type="subTitle"/>
          </p:nvPr>
        </p:nvSpPr>
        <p:spPr>
          <a:xfrm flipH="1">
            <a:off x="5247750" y="2169550"/>
            <a:ext cx="2467500" cy="145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0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137" name="Google Shape;137;p10"/>
          <p:cNvSpPr/>
          <p:nvPr/>
        </p:nvSpPr>
        <p:spPr>
          <a:xfrm>
            <a:off x="6419025" y="1575200"/>
            <a:ext cx="2725105" cy="240896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0"/>
          <p:cNvSpPr/>
          <p:nvPr/>
        </p:nvSpPr>
        <p:spPr>
          <a:xfrm>
            <a:off x="0" y="4700673"/>
            <a:ext cx="1675636" cy="442823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b="1" sz="2800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5.jpg"/><Relationship Id="rId4" Type="http://schemas.openxmlformats.org/officeDocument/2006/relationships/image" Target="../media/image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m2.material.io/design/color/applying-color-to-ui.html#sheets-and-surfaces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foso.github.io/Jetpack-Compose-Playground/foundation/text/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9.gif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7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3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8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4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6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7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5"/>
          <p:cNvSpPr/>
          <p:nvPr/>
        </p:nvSpPr>
        <p:spPr>
          <a:xfrm>
            <a:off x="8110250" y="87725"/>
            <a:ext cx="1876200" cy="1606800"/>
          </a:xfrm>
          <a:prstGeom prst="diagStrip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25"/>
          <p:cNvSpPr/>
          <p:nvPr/>
        </p:nvSpPr>
        <p:spPr>
          <a:xfrm>
            <a:off x="7267750" y="-161750"/>
            <a:ext cx="2436900" cy="2124600"/>
          </a:xfrm>
          <a:prstGeom prst="diagStripe">
            <a:avLst>
              <a:gd fmla="val 50000" name="adj"/>
            </a:avLst>
          </a:prstGeom>
          <a:solidFill>
            <a:schemeClr val="accen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25"/>
          <p:cNvSpPr txBox="1"/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Studio</a:t>
            </a:r>
            <a:endParaRPr/>
          </a:p>
        </p:txBody>
      </p:sp>
      <p:sp>
        <p:nvSpPr>
          <p:cNvPr id="333" name="Google Shape;333;p25"/>
          <p:cNvSpPr/>
          <p:nvPr/>
        </p:nvSpPr>
        <p:spPr>
          <a:xfrm rot="10800000">
            <a:off x="7735275" y="228650"/>
            <a:ext cx="2115300" cy="1734000"/>
          </a:xfrm>
          <a:prstGeom prst="diagStripe">
            <a:avLst>
              <a:gd fmla="val 50000" name="adj"/>
            </a:avLst>
          </a:prstGeom>
          <a:solidFill>
            <a:srgbClr val="1B1464">
              <a:alpha val="43920"/>
            </a:srgbClr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25"/>
          <p:cNvSpPr txBox="1"/>
          <p:nvPr>
            <p:ph idx="1" type="subTitle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“ Fördjupning av Compose med Design! “</a:t>
            </a:r>
            <a:endParaRPr sz="2100">
              <a:solidFill>
                <a:schemeClr val="dk2"/>
              </a:solidFill>
            </a:endParaRPr>
          </a:p>
        </p:txBody>
      </p:sp>
      <p:sp>
        <p:nvSpPr>
          <p:cNvPr id="335" name="Google Shape;335;p25"/>
          <p:cNvSpPr txBox="1"/>
          <p:nvPr/>
        </p:nvSpPr>
        <p:spPr>
          <a:xfrm>
            <a:off x="1843525" y="0"/>
            <a:ext cx="233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verpass Mono Medium"/>
                <a:ea typeface="Overpass Mono Medium"/>
                <a:cs typeface="Overpass Mono Medium"/>
                <a:sym typeface="Overpass Mono Medium"/>
              </a:rPr>
              <a:t>Android Studio</a:t>
            </a:r>
            <a:endParaRPr>
              <a:latin typeface="Overpass Mono Medium"/>
              <a:ea typeface="Overpass Mono Medium"/>
              <a:cs typeface="Overpass Mono Medium"/>
              <a:sym typeface="Overpass Mono Medium"/>
            </a:endParaRPr>
          </a:p>
        </p:txBody>
      </p:sp>
      <p:sp>
        <p:nvSpPr>
          <p:cNvPr id="336" name="Google Shape;336;p25"/>
          <p:cNvSpPr txBox="1"/>
          <p:nvPr/>
        </p:nvSpPr>
        <p:spPr>
          <a:xfrm>
            <a:off x="852700" y="0"/>
            <a:ext cx="68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verpass Mono Medium"/>
                <a:ea typeface="Overpass Mono Medium"/>
                <a:cs typeface="Overpass Mono Medium"/>
                <a:sym typeface="Overpass Mono Medium"/>
              </a:rPr>
              <a:t>#2</a:t>
            </a:r>
            <a:endParaRPr>
              <a:latin typeface="Overpass Mono Medium"/>
              <a:ea typeface="Overpass Mono Medium"/>
              <a:cs typeface="Overpass Mono Medium"/>
              <a:sym typeface="Overpass Mono Medium"/>
            </a:endParaRPr>
          </a:p>
        </p:txBody>
      </p:sp>
      <p:pic>
        <p:nvPicPr>
          <p:cNvPr id="337" name="Google Shape;337;p25"/>
          <p:cNvPicPr preferRelativeResize="0"/>
          <p:nvPr/>
        </p:nvPicPr>
        <p:blipFill rotWithShape="1">
          <a:blip r:embed="rId3">
            <a:alphaModFix/>
          </a:blip>
          <a:srcRect b="0" l="72164" r="0" t="0"/>
          <a:stretch/>
        </p:blipFill>
        <p:spPr>
          <a:xfrm>
            <a:off x="7157603" y="637050"/>
            <a:ext cx="1373734" cy="156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34"/>
          <p:cNvSpPr txBox="1"/>
          <p:nvPr>
            <p:ph idx="4294967295" type="title"/>
          </p:nvPr>
        </p:nvSpPr>
        <p:spPr>
          <a:xfrm>
            <a:off x="2652975" y="205500"/>
            <a:ext cx="3690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Philosophy</a:t>
            </a:r>
            <a:endParaRPr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(</a:t>
            </a:r>
            <a:r>
              <a:rPr lang="en">
                <a:solidFill>
                  <a:srgbClr val="61AFEF"/>
                </a:solidFill>
              </a:rPr>
              <a:t>Top to Bottom</a:t>
            </a:r>
            <a:r>
              <a:rPr lang="en">
                <a:solidFill>
                  <a:schemeClr val="dk2"/>
                </a:solidFill>
              </a:rPr>
              <a:t>)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430" name="Google Shape;430;p34"/>
          <p:cNvSpPr/>
          <p:nvPr/>
        </p:nvSpPr>
        <p:spPr>
          <a:xfrm>
            <a:off x="720000" y="465625"/>
            <a:ext cx="1007100" cy="996300"/>
          </a:xfrm>
          <a:prstGeom prst="cube">
            <a:avLst>
              <a:gd fmla="val 11957" name="adj"/>
            </a:avLst>
          </a:prstGeom>
          <a:solidFill>
            <a:srgbClr val="D19A66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naheim"/>
                <a:ea typeface="Anaheim"/>
                <a:cs typeface="Anaheim"/>
                <a:sym typeface="Anaheim"/>
              </a:rPr>
              <a:t>Parent</a:t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431" name="Google Shape;431;p34"/>
          <p:cNvSpPr/>
          <p:nvPr/>
        </p:nvSpPr>
        <p:spPr>
          <a:xfrm>
            <a:off x="1652050" y="1461925"/>
            <a:ext cx="1007100" cy="996300"/>
          </a:xfrm>
          <a:prstGeom prst="cube">
            <a:avLst>
              <a:gd fmla="val 11957" name="adj"/>
            </a:avLst>
          </a:prstGeom>
          <a:solidFill>
            <a:srgbClr val="FFC66D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naheim"/>
                <a:ea typeface="Anaheim"/>
                <a:cs typeface="Anaheim"/>
                <a:sym typeface="Anaheim"/>
              </a:rPr>
              <a:t>Child</a:t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432" name="Google Shape;432;p34"/>
          <p:cNvSpPr/>
          <p:nvPr/>
        </p:nvSpPr>
        <p:spPr>
          <a:xfrm>
            <a:off x="1652050" y="2524625"/>
            <a:ext cx="1007100" cy="996300"/>
          </a:xfrm>
          <a:prstGeom prst="cube">
            <a:avLst>
              <a:gd fmla="val 11957" name="adj"/>
            </a:avLst>
          </a:prstGeom>
          <a:solidFill>
            <a:srgbClr val="FFC66D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naheim"/>
                <a:ea typeface="Anaheim"/>
                <a:cs typeface="Anaheim"/>
                <a:sym typeface="Anaheim"/>
              </a:rPr>
              <a:t>Child</a:t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433" name="Google Shape;433;p34"/>
          <p:cNvSpPr/>
          <p:nvPr/>
        </p:nvSpPr>
        <p:spPr>
          <a:xfrm>
            <a:off x="2652975" y="3587325"/>
            <a:ext cx="1007100" cy="996300"/>
          </a:xfrm>
          <a:prstGeom prst="cube">
            <a:avLst>
              <a:gd fmla="val 11957" name="adj"/>
            </a:avLst>
          </a:prstGeom>
          <a:solidFill>
            <a:srgbClr val="FFC66D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naheim"/>
                <a:ea typeface="Anaheim"/>
                <a:cs typeface="Anaheim"/>
                <a:sym typeface="Anaheim"/>
              </a:rPr>
              <a:t>Child</a:t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cxnSp>
        <p:nvCxnSpPr>
          <p:cNvPr id="434" name="Google Shape;434;p34"/>
          <p:cNvCxnSpPr>
            <a:stCxn id="430" idx="3"/>
            <a:endCxn id="431" idx="2"/>
          </p:cNvCxnSpPr>
          <p:nvPr/>
        </p:nvCxnSpPr>
        <p:spPr>
          <a:xfrm flipH="1" rot="-5400000">
            <a:off x="1129186" y="1496725"/>
            <a:ext cx="557700" cy="488100"/>
          </a:xfrm>
          <a:prstGeom prst="bentConnector2">
            <a:avLst/>
          </a:prstGeom>
          <a:noFill/>
          <a:ln cap="flat" cmpd="sng" w="28575">
            <a:solidFill>
              <a:srgbClr val="EF596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5" name="Google Shape;435;p34"/>
          <p:cNvCxnSpPr>
            <a:endCxn id="432" idx="2"/>
          </p:cNvCxnSpPr>
          <p:nvPr/>
        </p:nvCxnSpPr>
        <p:spPr>
          <a:xfrm flipH="1" rot="-5400000">
            <a:off x="597850" y="2028139"/>
            <a:ext cx="1620300" cy="488100"/>
          </a:xfrm>
          <a:prstGeom prst="bentConnector2">
            <a:avLst/>
          </a:prstGeom>
          <a:noFill/>
          <a:ln cap="flat" cmpd="sng" w="28575">
            <a:solidFill>
              <a:srgbClr val="EF596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6" name="Google Shape;436;p34"/>
          <p:cNvCxnSpPr>
            <a:stCxn id="430" idx="3"/>
            <a:endCxn id="433" idx="2"/>
          </p:cNvCxnSpPr>
          <p:nvPr/>
        </p:nvCxnSpPr>
        <p:spPr>
          <a:xfrm flipH="1" rot="-5400000">
            <a:off x="566836" y="2059075"/>
            <a:ext cx="2683200" cy="1488900"/>
          </a:xfrm>
          <a:prstGeom prst="bentConnector2">
            <a:avLst/>
          </a:prstGeom>
          <a:noFill/>
          <a:ln cap="flat" cmpd="sng" w="28575">
            <a:solidFill>
              <a:srgbClr val="EF596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7" name="Google Shape;437;p34"/>
          <p:cNvSpPr txBox="1"/>
          <p:nvPr/>
        </p:nvSpPr>
        <p:spPr>
          <a:xfrm>
            <a:off x="4547925" y="1862500"/>
            <a:ext cx="3151200" cy="16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Det blir enklare att strukturera när man arbetar uppifrån och ner inom en hierarki.</a:t>
            </a:r>
            <a:endParaRPr sz="18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35"/>
          <p:cNvSpPr txBox="1"/>
          <p:nvPr>
            <p:ph idx="4294967295" type="title"/>
          </p:nvPr>
        </p:nvSpPr>
        <p:spPr>
          <a:xfrm>
            <a:off x="2652975" y="205500"/>
            <a:ext cx="3690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Philosophy</a:t>
            </a:r>
            <a:endParaRPr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(</a:t>
            </a:r>
            <a:r>
              <a:rPr lang="en">
                <a:solidFill>
                  <a:srgbClr val="61AFEF"/>
                </a:solidFill>
              </a:rPr>
              <a:t>Top to Bottom</a:t>
            </a:r>
            <a:r>
              <a:rPr lang="en">
                <a:solidFill>
                  <a:schemeClr val="dk2"/>
                </a:solidFill>
              </a:rPr>
              <a:t>)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443" name="Google Shape;443;p35"/>
          <p:cNvSpPr/>
          <p:nvPr/>
        </p:nvSpPr>
        <p:spPr>
          <a:xfrm>
            <a:off x="720000" y="465625"/>
            <a:ext cx="1007100" cy="996300"/>
          </a:xfrm>
          <a:prstGeom prst="cube">
            <a:avLst>
              <a:gd fmla="val 11957" name="adj"/>
            </a:avLst>
          </a:prstGeom>
          <a:solidFill>
            <a:srgbClr val="D19A66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naheim"/>
                <a:ea typeface="Anaheim"/>
                <a:cs typeface="Anaheim"/>
                <a:sym typeface="Anaheim"/>
              </a:rPr>
              <a:t>Parent</a:t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444" name="Google Shape;444;p35"/>
          <p:cNvSpPr/>
          <p:nvPr/>
        </p:nvSpPr>
        <p:spPr>
          <a:xfrm>
            <a:off x="1652050" y="1461925"/>
            <a:ext cx="1007100" cy="996300"/>
          </a:xfrm>
          <a:prstGeom prst="cube">
            <a:avLst>
              <a:gd fmla="val 11957" name="adj"/>
            </a:avLst>
          </a:prstGeom>
          <a:solidFill>
            <a:srgbClr val="FFC66D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naheim"/>
                <a:ea typeface="Anaheim"/>
                <a:cs typeface="Anaheim"/>
                <a:sym typeface="Anaheim"/>
              </a:rPr>
              <a:t>Child</a:t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445" name="Google Shape;445;p35"/>
          <p:cNvSpPr/>
          <p:nvPr/>
        </p:nvSpPr>
        <p:spPr>
          <a:xfrm>
            <a:off x="1652050" y="2524625"/>
            <a:ext cx="1007100" cy="996300"/>
          </a:xfrm>
          <a:prstGeom prst="cube">
            <a:avLst>
              <a:gd fmla="val 11957" name="adj"/>
            </a:avLst>
          </a:prstGeom>
          <a:solidFill>
            <a:srgbClr val="FFC66D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naheim"/>
                <a:ea typeface="Anaheim"/>
                <a:cs typeface="Anaheim"/>
                <a:sym typeface="Anaheim"/>
              </a:rPr>
              <a:t>Child</a:t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446" name="Google Shape;446;p35"/>
          <p:cNvSpPr/>
          <p:nvPr/>
        </p:nvSpPr>
        <p:spPr>
          <a:xfrm>
            <a:off x="2652975" y="3587325"/>
            <a:ext cx="1007100" cy="996300"/>
          </a:xfrm>
          <a:prstGeom prst="cube">
            <a:avLst>
              <a:gd fmla="val 11957" name="adj"/>
            </a:avLst>
          </a:prstGeom>
          <a:solidFill>
            <a:srgbClr val="FFC66D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naheim"/>
                <a:ea typeface="Anaheim"/>
                <a:cs typeface="Anaheim"/>
                <a:sym typeface="Anaheim"/>
              </a:rPr>
              <a:t>Child</a:t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cxnSp>
        <p:nvCxnSpPr>
          <p:cNvPr id="447" name="Google Shape;447;p35"/>
          <p:cNvCxnSpPr>
            <a:stCxn id="443" idx="3"/>
            <a:endCxn id="444" idx="2"/>
          </p:cNvCxnSpPr>
          <p:nvPr/>
        </p:nvCxnSpPr>
        <p:spPr>
          <a:xfrm flipH="1" rot="-5400000">
            <a:off x="1129186" y="1496725"/>
            <a:ext cx="557700" cy="488100"/>
          </a:xfrm>
          <a:prstGeom prst="bentConnector2">
            <a:avLst/>
          </a:prstGeom>
          <a:noFill/>
          <a:ln cap="flat" cmpd="sng" w="28575">
            <a:solidFill>
              <a:srgbClr val="EF596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8" name="Google Shape;448;p35"/>
          <p:cNvCxnSpPr>
            <a:endCxn id="445" idx="2"/>
          </p:cNvCxnSpPr>
          <p:nvPr/>
        </p:nvCxnSpPr>
        <p:spPr>
          <a:xfrm flipH="1" rot="-5400000">
            <a:off x="597850" y="2028139"/>
            <a:ext cx="1620300" cy="488100"/>
          </a:xfrm>
          <a:prstGeom prst="bentConnector2">
            <a:avLst/>
          </a:prstGeom>
          <a:noFill/>
          <a:ln cap="flat" cmpd="sng" w="28575">
            <a:solidFill>
              <a:srgbClr val="EF596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9" name="Google Shape;449;p35"/>
          <p:cNvCxnSpPr>
            <a:stCxn id="443" idx="3"/>
            <a:endCxn id="446" idx="2"/>
          </p:cNvCxnSpPr>
          <p:nvPr/>
        </p:nvCxnSpPr>
        <p:spPr>
          <a:xfrm flipH="1" rot="-5400000">
            <a:off x="566836" y="2059075"/>
            <a:ext cx="2683200" cy="1488900"/>
          </a:xfrm>
          <a:prstGeom prst="bentConnector2">
            <a:avLst/>
          </a:prstGeom>
          <a:noFill/>
          <a:ln cap="flat" cmpd="sng" w="28575">
            <a:solidFill>
              <a:srgbClr val="EF596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0" name="Google Shape;450;p35"/>
          <p:cNvSpPr txBox="1"/>
          <p:nvPr/>
        </p:nvSpPr>
        <p:spPr>
          <a:xfrm>
            <a:off x="4547925" y="1862500"/>
            <a:ext cx="3151200" cy="16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Tänk nu om vi har en horisontell centrering:</a:t>
            </a:r>
            <a:endParaRPr sz="18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19A66"/>
                </a:solidFill>
                <a:latin typeface="Anaheim"/>
                <a:ea typeface="Anaheim"/>
                <a:cs typeface="Anaheim"/>
                <a:sym typeface="Anaheim"/>
              </a:rPr>
              <a:t>Arrangement Center</a:t>
            </a:r>
            <a:endParaRPr sz="1800">
              <a:solidFill>
                <a:srgbClr val="D19A66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89CA78"/>
                </a:solidFill>
                <a:latin typeface="Anaheim"/>
                <a:ea typeface="Anaheim"/>
                <a:cs typeface="Anaheim"/>
                <a:sym typeface="Anaheim"/>
              </a:rPr>
              <a:t>Type: Column</a:t>
            </a:r>
            <a:endParaRPr sz="1800">
              <a:solidFill>
                <a:srgbClr val="89CA78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5" name="Google Shape;455;p36"/>
          <p:cNvGrpSpPr/>
          <p:nvPr/>
        </p:nvGrpSpPr>
        <p:grpSpPr>
          <a:xfrm>
            <a:off x="720000" y="465625"/>
            <a:ext cx="2940075" cy="4118000"/>
            <a:chOff x="720000" y="465625"/>
            <a:chExt cx="2940075" cy="4118000"/>
          </a:xfrm>
        </p:grpSpPr>
        <p:sp>
          <p:nvSpPr>
            <p:cNvPr id="456" name="Google Shape;456;p36"/>
            <p:cNvSpPr/>
            <p:nvPr/>
          </p:nvSpPr>
          <p:spPr>
            <a:xfrm>
              <a:off x="720000" y="465625"/>
              <a:ext cx="1007100" cy="996300"/>
            </a:xfrm>
            <a:prstGeom prst="cube">
              <a:avLst>
                <a:gd fmla="val 11957" name="adj"/>
              </a:avLst>
            </a:prstGeom>
            <a:solidFill>
              <a:srgbClr val="D19A66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Anaheim"/>
                  <a:ea typeface="Anaheim"/>
                  <a:cs typeface="Anaheim"/>
                  <a:sym typeface="Anaheim"/>
                </a:rPr>
                <a:t>Parent</a:t>
              </a: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457" name="Google Shape;457;p36"/>
            <p:cNvSpPr/>
            <p:nvPr/>
          </p:nvSpPr>
          <p:spPr>
            <a:xfrm>
              <a:off x="1652050" y="1461925"/>
              <a:ext cx="1007100" cy="996300"/>
            </a:xfrm>
            <a:prstGeom prst="cube">
              <a:avLst>
                <a:gd fmla="val 11957" name="adj"/>
              </a:avLst>
            </a:prstGeom>
            <a:solidFill>
              <a:srgbClr val="FFC66D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Anaheim"/>
                  <a:ea typeface="Anaheim"/>
                  <a:cs typeface="Anaheim"/>
                  <a:sym typeface="Anaheim"/>
                </a:rPr>
                <a:t>Child</a:t>
              </a: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458" name="Google Shape;458;p36"/>
            <p:cNvSpPr/>
            <p:nvPr/>
          </p:nvSpPr>
          <p:spPr>
            <a:xfrm>
              <a:off x="1652050" y="2524625"/>
              <a:ext cx="1007100" cy="996300"/>
            </a:xfrm>
            <a:prstGeom prst="cube">
              <a:avLst>
                <a:gd fmla="val 11957" name="adj"/>
              </a:avLst>
            </a:prstGeom>
            <a:solidFill>
              <a:srgbClr val="FFC66D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Anaheim"/>
                  <a:ea typeface="Anaheim"/>
                  <a:cs typeface="Anaheim"/>
                  <a:sym typeface="Anaheim"/>
                </a:rPr>
                <a:t>Child</a:t>
              </a: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459" name="Google Shape;459;p36"/>
            <p:cNvSpPr/>
            <p:nvPr/>
          </p:nvSpPr>
          <p:spPr>
            <a:xfrm>
              <a:off x="2652975" y="3587325"/>
              <a:ext cx="1007100" cy="996300"/>
            </a:xfrm>
            <a:prstGeom prst="cube">
              <a:avLst>
                <a:gd fmla="val 11957" name="adj"/>
              </a:avLst>
            </a:prstGeom>
            <a:solidFill>
              <a:srgbClr val="FFC66D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Anaheim"/>
                  <a:ea typeface="Anaheim"/>
                  <a:cs typeface="Anaheim"/>
                  <a:sym typeface="Anaheim"/>
                </a:rPr>
                <a:t>Child</a:t>
              </a: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  <p:cxnSp>
          <p:nvCxnSpPr>
            <p:cNvPr id="460" name="Google Shape;460;p36"/>
            <p:cNvCxnSpPr>
              <a:stCxn id="456" idx="3"/>
              <a:endCxn id="457" idx="2"/>
            </p:cNvCxnSpPr>
            <p:nvPr/>
          </p:nvCxnSpPr>
          <p:spPr>
            <a:xfrm flipH="1" rot="-5400000">
              <a:off x="1129186" y="1496725"/>
              <a:ext cx="557700" cy="488100"/>
            </a:xfrm>
            <a:prstGeom prst="bentConnector2">
              <a:avLst/>
            </a:prstGeom>
            <a:noFill/>
            <a:ln cap="flat" cmpd="sng" w="28575">
              <a:solidFill>
                <a:srgbClr val="EF596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1" name="Google Shape;461;p36"/>
            <p:cNvCxnSpPr>
              <a:endCxn id="458" idx="2"/>
            </p:cNvCxnSpPr>
            <p:nvPr/>
          </p:nvCxnSpPr>
          <p:spPr>
            <a:xfrm flipH="1" rot="-5400000">
              <a:off x="597850" y="2028139"/>
              <a:ext cx="1620300" cy="488100"/>
            </a:xfrm>
            <a:prstGeom prst="bentConnector2">
              <a:avLst/>
            </a:prstGeom>
            <a:noFill/>
            <a:ln cap="flat" cmpd="sng" w="28575">
              <a:solidFill>
                <a:srgbClr val="EF596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2" name="Google Shape;462;p36"/>
            <p:cNvCxnSpPr>
              <a:stCxn id="456" idx="3"/>
              <a:endCxn id="459" idx="2"/>
            </p:cNvCxnSpPr>
            <p:nvPr/>
          </p:nvCxnSpPr>
          <p:spPr>
            <a:xfrm flipH="1" rot="-5400000">
              <a:off x="566836" y="2059075"/>
              <a:ext cx="2683200" cy="1488900"/>
            </a:xfrm>
            <a:prstGeom prst="bentConnector2">
              <a:avLst/>
            </a:prstGeom>
            <a:noFill/>
            <a:ln cap="flat" cmpd="sng" w="28575">
              <a:solidFill>
                <a:srgbClr val="EF596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63" name="Google Shape;463;p36"/>
          <p:cNvSpPr/>
          <p:nvPr/>
        </p:nvSpPr>
        <p:spPr>
          <a:xfrm>
            <a:off x="4710375" y="1743375"/>
            <a:ext cx="3486900" cy="2967000"/>
          </a:xfrm>
          <a:prstGeom prst="rect">
            <a:avLst/>
          </a:prstGeom>
          <a:solidFill>
            <a:srgbClr val="BBBBBB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464" name="Google Shape;464;p36"/>
          <p:cNvSpPr/>
          <p:nvPr/>
        </p:nvSpPr>
        <p:spPr>
          <a:xfrm>
            <a:off x="5225175" y="1895775"/>
            <a:ext cx="2457300" cy="573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naheim"/>
                <a:ea typeface="Anaheim"/>
                <a:cs typeface="Anaheim"/>
                <a:sym typeface="Anaheim"/>
              </a:rPr>
              <a:t>Name</a:t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465" name="Google Shape;465;p36"/>
          <p:cNvSpPr/>
          <p:nvPr/>
        </p:nvSpPr>
        <p:spPr>
          <a:xfrm>
            <a:off x="5225175" y="2632900"/>
            <a:ext cx="2457300" cy="573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naheim"/>
                <a:ea typeface="Anaheim"/>
                <a:cs typeface="Anaheim"/>
                <a:sym typeface="Anaheim"/>
              </a:rPr>
              <a:t>Password</a:t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466" name="Google Shape;466;p36"/>
          <p:cNvSpPr/>
          <p:nvPr/>
        </p:nvSpPr>
        <p:spPr>
          <a:xfrm>
            <a:off x="5225175" y="3824850"/>
            <a:ext cx="2457300" cy="5730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Submit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cxnSp>
        <p:nvCxnSpPr>
          <p:cNvPr id="467" name="Google Shape;467;p36"/>
          <p:cNvCxnSpPr/>
          <p:nvPr/>
        </p:nvCxnSpPr>
        <p:spPr>
          <a:xfrm>
            <a:off x="3216050" y="2046575"/>
            <a:ext cx="1808400" cy="65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8" name="Google Shape;468;p36"/>
          <p:cNvCxnSpPr/>
          <p:nvPr/>
        </p:nvCxnSpPr>
        <p:spPr>
          <a:xfrm>
            <a:off x="3292650" y="2886850"/>
            <a:ext cx="1808400" cy="65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9" name="Google Shape;469;p36"/>
          <p:cNvCxnSpPr/>
          <p:nvPr/>
        </p:nvCxnSpPr>
        <p:spPr>
          <a:xfrm>
            <a:off x="3667800" y="4078800"/>
            <a:ext cx="1324200" cy="57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70" name="Google Shape;470;p36"/>
          <p:cNvSpPr txBox="1"/>
          <p:nvPr/>
        </p:nvSpPr>
        <p:spPr>
          <a:xfrm>
            <a:off x="2073975" y="188225"/>
            <a:ext cx="3151200" cy="16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19A66"/>
                </a:solidFill>
                <a:latin typeface="Anaheim"/>
                <a:ea typeface="Anaheim"/>
                <a:cs typeface="Anaheim"/>
                <a:sym typeface="Anaheim"/>
              </a:rPr>
              <a:t>Arrangement Center</a:t>
            </a:r>
            <a:endParaRPr sz="1800">
              <a:solidFill>
                <a:srgbClr val="D19A66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89CA78"/>
                </a:solidFill>
                <a:latin typeface="Anaheim"/>
                <a:ea typeface="Anaheim"/>
                <a:cs typeface="Anaheim"/>
                <a:sym typeface="Anaheim"/>
              </a:rPr>
              <a:t>Type: Column</a:t>
            </a:r>
            <a:endParaRPr sz="1800">
              <a:solidFill>
                <a:srgbClr val="89CA78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5" name="Google Shape;475;p37"/>
          <p:cNvGrpSpPr/>
          <p:nvPr/>
        </p:nvGrpSpPr>
        <p:grpSpPr>
          <a:xfrm>
            <a:off x="720000" y="465625"/>
            <a:ext cx="2940075" cy="4118000"/>
            <a:chOff x="720000" y="465625"/>
            <a:chExt cx="2940075" cy="4118000"/>
          </a:xfrm>
        </p:grpSpPr>
        <p:sp>
          <p:nvSpPr>
            <p:cNvPr id="476" name="Google Shape;476;p37"/>
            <p:cNvSpPr/>
            <p:nvPr/>
          </p:nvSpPr>
          <p:spPr>
            <a:xfrm>
              <a:off x="720000" y="465625"/>
              <a:ext cx="1007100" cy="996300"/>
            </a:xfrm>
            <a:prstGeom prst="cube">
              <a:avLst>
                <a:gd fmla="val 11957" name="adj"/>
              </a:avLst>
            </a:prstGeom>
            <a:solidFill>
              <a:srgbClr val="D19A66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Anaheim"/>
                  <a:ea typeface="Anaheim"/>
                  <a:cs typeface="Anaheim"/>
                  <a:sym typeface="Anaheim"/>
                </a:rPr>
                <a:t>Parent</a:t>
              </a: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477" name="Google Shape;477;p37"/>
            <p:cNvSpPr/>
            <p:nvPr/>
          </p:nvSpPr>
          <p:spPr>
            <a:xfrm>
              <a:off x="1652050" y="1461925"/>
              <a:ext cx="1007100" cy="996300"/>
            </a:xfrm>
            <a:prstGeom prst="cube">
              <a:avLst>
                <a:gd fmla="val 11957" name="adj"/>
              </a:avLst>
            </a:prstGeom>
            <a:solidFill>
              <a:srgbClr val="FFC66D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Anaheim"/>
                  <a:ea typeface="Anaheim"/>
                  <a:cs typeface="Anaheim"/>
                  <a:sym typeface="Anaheim"/>
                </a:rPr>
                <a:t>Child</a:t>
              </a: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478" name="Google Shape;478;p37"/>
            <p:cNvSpPr/>
            <p:nvPr/>
          </p:nvSpPr>
          <p:spPr>
            <a:xfrm>
              <a:off x="1652050" y="2524625"/>
              <a:ext cx="1007100" cy="996300"/>
            </a:xfrm>
            <a:prstGeom prst="cube">
              <a:avLst>
                <a:gd fmla="val 11957" name="adj"/>
              </a:avLst>
            </a:prstGeom>
            <a:solidFill>
              <a:srgbClr val="FFC66D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Anaheim"/>
                  <a:ea typeface="Anaheim"/>
                  <a:cs typeface="Anaheim"/>
                  <a:sym typeface="Anaheim"/>
                </a:rPr>
                <a:t>Child</a:t>
              </a: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479" name="Google Shape;479;p37"/>
            <p:cNvSpPr/>
            <p:nvPr/>
          </p:nvSpPr>
          <p:spPr>
            <a:xfrm>
              <a:off x="2652975" y="3587325"/>
              <a:ext cx="1007100" cy="996300"/>
            </a:xfrm>
            <a:prstGeom prst="cube">
              <a:avLst>
                <a:gd fmla="val 11957" name="adj"/>
              </a:avLst>
            </a:prstGeom>
            <a:solidFill>
              <a:srgbClr val="FFC66D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Anaheim"/>
                  <a:ea typeface="Anaheim"/>
                  <a:cs typeface="Anaheim"/>
                  <a:sym typeface="Anaheim"/>
                </a:rPr>
                <a:t>Child</a:t>
              </a: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  <p:cxnSp>
          <p:nvCxnSpPr>
            <p:cNvPr id="480" name="Google Shape;480;p37"/>
            <p:cNvCxnSpPr>
              <a:stCxn id="476" idx="3"/>
              <a:endCxn id="477" idx="2"/>
            </p:cNvCxnSpPr>
            <p:nvPr/>
          </p:nvCxnSpPr>
          <p:spPr>
            <a:xfrm flipH="1" rot="-5400000">
              <a:off x="1129186" y="1496725"/>
              <a:ext cx="557700" cy="488100"/>
            </a:xfrm>
            <a:prstGeom prst="bentConnector2">
              <a:avLst/>
            </a:prstGeom>
            <a:noFill/>
            <a:ln cap="flat" cmpd="sng" w="28575">
              <a:solidFill>
                <a:srgbClr val="EF596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1" name="Google Shape;481;p37"/>
            <p:cNvCxnSpPr>
              <a:endCxn id="478" idx="2"/>
            </p:cNvCxnSpPr>
            <p:nvPr/>
          </p:nvCxnSpPr>
          <p:spPr>
            <a:xfrm flipH="1" rot="-5400000">
              <a:off x="597850" y="2028139"/>
              <a:ext cx="1620300" cy="488100"/>
            </a:xfrm>
            <a:prstGeom prst="bentConnector2">
              <a:avLst/>
            </a:prstGeom>
            <a:noFill/>
            <a:ln cap="flat" cmpd="sng" w="28575">
              <a:solidFill>
                <a:srgbClr val="EF596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2" name="Google Shape;482;p37"/>
            <p:cNvCxnSpPr>
              <a:stCxn id="476" idx="3"/>
              <a:endCxn id="479" idx="2"/>
            </p:cNvCxnSpPr>
            <p:nvPr/>
          </p:nvCxnSpPr>
          <p:spPr>
            <a:xfrm flipH="1" rot="-5400000">
              <a:off x="566836" y="2059075"/>
              <a:ext cx="2683200" cy="1488900"/>
            </a:xfrm>
            <a:prstGeom prst="bentConnector2">
              <a:avLst/>
            </a:prstGeom>
            <a:noFill/>
            <a:ln cap="flat" cmpd="sng" w="28575">
              <a:solidFill>
                <a:srgbClr val="EF596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83" name="Google Shape;483;p37"/>
          <p:cNvSpPr/>
          <p:nvPr/>
        </p:nvSpPr>
        <p:spPr>
          <a:xfrm>
            <a:off x="4710375" y="1743375"/>
            <a:ext cx="3486900" cy="2967000"/>
          </a:xfrm>
          <a:prstGeom prst="rect">
            <a:avLst/>
          </a:prstGeom>
          <a:solidFill>
            <a:srgbClr val="BBBBBB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484" name="Google Shape;484;p37"/>
          <p:cNvSpPr/>
          <p:nvPr/>
        </p:nvSpPr>
        <p:spPr>
          <a:xfrm>
            <a:off x="5225175" y="1895775"/>
            <a:ext cx="2457300" cy="573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naheim"/>
                <a:ea typeface="Anaheim"/>
                <a:cs typeface="Anaheim"/>
                <a:sym typeface="Anaheim"/>
              </a:rPr>
              <a:t>Name</a:t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485" name="Google Shape;485;p37"/>
          <p:cNvSpPr/>
          <p:nvPr/>
        </p:nvSpPr>
        <p:spPr>
          <a:xfrm>
            <a:off x="5225175" y="2632900"/>
            <a:ext cx="2457300" cy="573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naheim"/>
                <a:ea typeface="Anaheim"/>
                <a:cs typeface="Anaheim"/>
                <a:sym typeface="Anaheim"/>
              </a:rPr>
              <a:t>Password</a:t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486" name="Google Shape;486;p37"/>
          <p:cNvSpPr/>
          <p:nvPr/>
        </p:nvSpPr>
        <p:spPr>
          <a:xfrm>
            <a:off x="5225175" y="3824850"/>
            <a:ext cx="2457300" cy="5730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Submit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cxnSp>
        <p:nvCxnSpPr>
          <p:cNvPr id="487" name="Google Shape;487;p37"/>
          <p:cNvCxnSpPr/>
          <p:nvPr/>
        </p:nvCxnSpPr>
        <p:spPr>
          <a:xfrm>
            <a:off x="3216050" y="2046575"/>
            <a:ext cx="1808400" cy="65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8" name="Google Shape;488;p37"/>
          <p:cNvCxnSpPr/>
          <p:nvPr/>
        </p:nvCxnSpPr>
        <p:spPr>
          <a:xfrm>
            <a:off x="3292650" y="2886850"/>
            <a:ext cx="1808400" cy="65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9" name="Google Shape;489;p37"/>
          <p:cNvCxnSpPr/>
          <p:nvPr/>
        </p:nvCxnSpPr>
        <p:spPr>
          <a:xfrm>
            <a:off x="3667800" y="4078800"/>
            <a:ext cx="1324200" cy="57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90" name="Google Shape;490;p37"/>
          <p:cNvSpPr txBox="1"/>
          <p:nvPr/>
        </p:nvSpPr>
        <p:spPr>
          <a:xfrm>
            <a:off x="2073975" y="188225"/>
            <a:ext cx="3151200" cy="16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19A66"/>
                </a:solidFill>
                <a:latin typeface="Anaheim"/>
                <a:ea typeface="Anaheim"/>
                <a:cs typeface="Anaheim"/>
                <a:sym typeface="Anaheim"/>
              </a:rPr>
              <a:t>Arrangement Center</a:t>
            </a:r>
            <a:endParaRPr sz="1800">
              <a:solidFill>
                <a:srgbClr val="D19A66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89CA78"/>
                </a:solidFill>
                <a:latin typeface="Anaheim"/>
                <a:ea typeface="Anaheim"/>
                <a:cs typeface="Anaheim"/>
                <a:sym typeface="Anaheim"/>
              </a:rPr>
              <a:t>Type: Column</a:t>
            </a:r>
            <a:endParaRPr sz="1800">
              <a:solidFill>
                <a:srgbClr val="89CA78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38"/>
          <p:cNvSpPr/>
          <p:nvPr/>
        </p:nvSpPr>
        <p:spPr>
          <a:xfrm>
            <a:off x="606375" y="1840825"/>
            <a:ext cx="3270300" cy="29994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496" name="Google Shape;496;p38"/>
          <p:cNvSpPr txBox="1"/>
          <p:nvPr>
            <p:ph idx="4294967295" type="title"/>
          </p:nvPr>
        </p:nvSpPr>
        <p:spPr>
          <a:xfrm>
            <a:off x="2652975" y="205500"/>
            <a:ext cx="3690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Composables</a:t>
            </a:r>
            <a:endParaRPr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(</a:t>
            </a:r>
            <a:r>
              <a:rPr lang="en">
                <a:solidFill>
                  <a:srgbClr val="61AFEF"/>
                </a:solidFill>
              </a:rPr>
              <a:t>Preparation</a:t>
            </a:r>
            <a:r>
              <a:rPr lang="en">
                <a:solidFill>
                  <a:schemeClr val="dk2"/>
                </a:solidFill>
              </a:rPr>
              <a:t>)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497" name="Google Shape;497;p38"/>
          <p:cNvSpPr txBox="1"/>
          <p:nvPr/>
        </p:nvSpPr>
        <p:spPr>
          <a:xfrm>
            <a:off x="400625" y="1678400"/>
            <a:ext cx="3270300" cy="29994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@Composable</a:t>
            </a:r>
            <a:endParaRPr sz="1300">
              <a:solidFill>
                <a:srgbClr val="E5C07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D55FDE"/>
                </a:solidFill>
                <a:latin typeface="Courier New"/>
                <a:ea typeface="Courier New"/>
                <a:cs typeface="Courier New"/>
                <a:sym typeface="Courier New"/>
              </a:rPr>
              <a:t>fun </a:t>
            </a:r>
            <a:r>
              <a:rPr lang="en" sz="13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ChildA</a:t>
            </a:r>
            <a:r>
              <a:rPr lang="en" sz="13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300">
              <a:solidFill>
                <a:srgbClr val="E8BA3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300">
                <a:solidFill>
                  <a:srgbClr val="6BB38A"/>
                </a:solidFill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r>
              <a:rPr lang="en" sz="13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30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text = </a:t>
            </a:r>
            <a:r>
              <a:rPr lang="en" sz="1300">
                <a:solidFill>
                  <a:srgbClr val="89CA78"/>
                </a:solidFill>
                <a:latin typeface="Courier New"/>
                <a:ea typeface="Courier New"/>
                <a:cs typeface="Courier New"/>
                <a:sym typeface="Courier New"/>
              </a:rPr>
              <a:t>"Child A"</a:t>
            </a:r>
            <a:r>
              <a:rPr lang="en" sz="13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>
              <a:solidFill>
                <a:srgbClr val="E8BA3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E8BA3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E8BA3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@Composable</a:t>
            </a:r>
            <a:endParaRPr sz="1300">
              <a:solidFill>
                <a:srgbClr val="E5C07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D55FDE"/>
                </a:solidFill>
                <a:latin typeface="Courier New"/>
                <a:ea typeface="Courier New"/>
                <a:cs typeface="Courier New"/>
                <a:sym typeface="Courier New"/>
              </a:rPr>
              <a:t>fun </a:t>
            </a:r>
            <a:r>
              <a:rPr lang="en" sz="13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ChildB</a:t>
            </a:r>
            <a:r>
              <a:rPr lang="en" sz="13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300">
              <a:solidFill>
                <a:srgbClr val="E8BA3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300">
                <a:solidFill>
                  <a:srgbClr val="6BB38A"/>
                </a:solidFill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r>
              <a:rPr lang="en" sz="13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30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text = </a:t>
            </a:r>
            <a:r>
              <a:rPr lang="en" sz="1300">
                <a:solidFill>
                  <a:srgbClr val="89CA78"/>
                </a:solidFill>
                <a:latin typeface="Courier New"/>
                <a:ea typeface="Courier New"/>
                <a:cs typeface="Courier New"/>
                <a:sym typeface="Courier New"/>
              </a:rPr>
              <a:t>"Child B"</a:t>
            </a:r>
            <a:r>
              <a:rPr lang="en" sz="13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>
              <a:solidFill>
                <a:srgbClr val="E8BA3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E8BA3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E8BA3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@Composable</a:t>
            </a:r>
            <a:endParaRPr sz="1300">
              <a:solidFill>
                <a:srgbClr val="E5C07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D55FDE"/>
                </a:solidFill>
                <a:latin typeface="Courier New"/>
                <a:ea typeface="Courier New"/>
                <a:cs typeface="Courier New"/>
                <a:sym typeface="Courier New"/>
              </a:rPr>
              <a:t>fun </a:t>
            </a:r>
            <a:r>
              <a:rPr lang="en" sz="13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ChildC</a:t>
            </a:r>
            <a:r>
              <a:rPr lang="en" sz="13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300">
              <a:solidFill>
                <a:srgbClr val="E8BA3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300">
                <a:solidFill>
                  <a:srgbClr val="6BB38A"/>
                </a:solidFill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r>
              <a:rPr lang="en" sz="13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30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text = </a:t>
            </a:r>
            <a:r>
              <a:rPr lang="en" sz="1300">
                <a:solidFill>
                  <a:srgbClr val="89CA78"/>
                </a:solidFill>
                <a:latin typeface="Courier New"/>
                <a:ea typeface="Courier New"/>
                <a:cs typeface="Courier New"/>
                <a:sym typeface="Courier New"/>
              </a:rPr>
              <a:t>"Child C"</a:t>
            </a:r>
            <a:r>
              <a:rPr lang="en" sz="13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>
              <a:solidFill>
                <a:srgbClr val="E8BA3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E8BA3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89CA78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39"/>
          <p:cNvSpPr/>
          <p:nvPr/>
        </p:nvSpPr>
        <p:spPr>
          <a:xfrm>
            <a:off x="606375" y="1840825"/>
            <a:ext cx="3378600" cy="21006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03" name="Google Shape;503;p39"/>
          <p:cNvSpPr txBox="1"/>
          <p:nvPr>
            <p:ph idx="4294967295" type="title"/>
          </p:nvPr>
        </p:nvSpPr>
        <p:spPr>
          <a:xfrm>
            <a:off x="2652975" y="205500"/>
            <a:ext cx="3690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Composables</a:t>
            </a:r>
            <a:endParaRPr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(</a:t>
            </a:r>
            <a:r>
              <a:rPr lang="en">
                <a:solidFill>
                  <a:srgbClr val="61AFEF"/>
                </a:solidFill>
              </a:rPr>
              <a:t>Problem</a:t>
            </a:r>
            <a:r>
              <a:rPr lang="en">
                <a:solidFill>
                  <a:schemeClr val="dk2"/>
                </a:solidFill>
              </a:rPr>
              <a:t>)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504" name="Google Shape;504;p39"/>
          <p:cNvSpPr txBox="1"/>
          <p:nvPr/>
        </p:nvSpPr>
        <p:spPr>
          <a:xfrm>
            <a:off x="400625" y="1678400"/>
            <a:ext cx="3378600" cy="21006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@Preview</a:t>
            </a:r>
            <a:r>
              <a:rPr lang="en" sz="13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30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showBackground = </a:t>
            </a:r>
            <a:r>
              <a:rPr lang="en" sz="1300">
                <a:solidFill>
                  <a:srgbClr val="D55FDE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13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>
              <a:solidFill>
                <a:srgbClr val="E8BA3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@Composable</a:t>
            </a:r>
            <a:endParaRPr sz="1300">
              <a:solidFill>
                <a:srgbClr val="E5C07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D55FDE"/>
                </a:solidFill>
                <a:latin typeface="Courier New"/>
                <a:ea typeface="Courier New"/>
                <a:cs typeface="Courier New"/>
                <a:sym typeface="Courier New"/>
              </a:rPr>
              <a:t>fun </a:t>
            </a:r>
            <a:r>
              <a:rPr lang="en" sz="13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GreetingPreview</a:t>
            </a:r>
            <a:r>
              <a:rPr lang="en" sz="13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300">
              <a:solidFill>
                <a:srgbClr val="E8BA3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300">
                <a:solidFill>
                  <a:srgbClr val="6BB38A"/>
                </a:solidFill>
                <a:latin typeface="Courier New"/>
                <a:ea typeface="Courier New"/>
                <a:cs typeface="Courier New"/>
                <a:sym typeface="Courier New"/>
              </a:rPr>
              <a:t>Test15Theme </a:t>
            </a:r>
            <a:r>
              <a:rPr lang="en" sz="1300">
                <a:solidFill>
                  <a:srgbClr val="54A857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300">
              <a:solidFill>
                <a:srgbClr val="54A85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4A857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300">
                <a:solidFill>
                  <a:srgbClr val="6BB38A"/>
                </a:solidFill>
                <a:latin typeface="Courier New"/>
                <a:ea typeface="Courier New"/>
                <a:cs typeface="Courier New"/>
                <a:sym typeface="Courier New"/>
              </a:rPr>
              <a:t>ChildA</a:t>
            </a:r>
            <a:r>
              <a:rPr lang="en" sz="13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300">
              <a:solidFill>
                <a:srgbClr val="E8BA3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300">
                <a:solidFill>
                  <a:srgbClr val="6BB38A"/>
                </a:solidFill>
                <a:latin typeface="Courier New"/>
                <a:ea typeface="Courier New"/>
                <a:cs typeface="Courier New"/>
                <a:sym typeface="Courier New"/>
              </a:rPr>
              <a:t>ChildB</a:t>
            </a:r>
            <a:r>
              <a:rPr lang="en" sz="13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300">
              <a:solidFill>
                <a:srgbClr val="E8BA3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300">
                <a:solidFill>
                  <a:srgbClr val="6BB38A"/>
                </a:solidFill>
                <a:latin typeface="Courier New"/>
                <a:ea typeface="Courier New"/>
                <a:cs typeface="Courier New"/>
                <a:sym typeface="Courier New"/>
              </a:rPr>
              <a:t>ChildC</a:t>
            </a:r>
            <a:r>
              <a:rPr lang="en" sz="13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300">
              <a:solidFill>
                <a:srgbClr val="E8BA3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300">
                <a:solidFill>
                  <a:srgbClr val="54A857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54A85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E8BA3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E5C07B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505" name="Google Shape;50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0200" y="2293300"/>
            <a:ext cx="3529600" cy="107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40"/>
          <p:cNvSpPr/>
          <p:nvPr/>
        </p:nvSpPr>
        <p:spPr>
          <a:xfrm>
            <a:off x="606375" y="1840825"/>
            <a:ext cx="3270300" cy="29994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11" name="Google Shape;511;p40"/>
          <p:cNvSpPr txBox="1"/>
          <p:nvPr>
            <p:ph idx="4294967295" type="title"/>
          </p:nvPr>
        </p:nvSpPr>
        <p:spPr>
          <a:xfrm>
            <a:off x="2652975" y="205500"/>
            <a:ext cx="3690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Column</a:t>
            </a:r>
            <a:endParaRPr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(</a:t>
            </a:r>
            <a:r>
              <a:rPr lang="en">
                <a:solidFill>
                  <a:srgbClr val="61AFEF"/>
                </a:solidFill>
              </a:rPr>
              <a:t>Solution</a:t>
            </a:r>
            <a:r>
              <a:rPr lang="en">
                <a:solidFill>
                  <a:schemeClr val="dk2"/>
                </a:solidFill>
              </a:rPr>
              <a:t>)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512" name="Google Shape;512;p40"/>
          <p:cNvSpPr txBox="1"/>
          <p:nvPr/>
        </p:nvSpPr>
        <p:spPr>
          <a:xfrm>
            <a:off x="400625" y="1678400"/>
            <a:ext cx="3270300" cy="29994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@Preview</a:t>
            </a:r>
            <a:r>
              <a:rPr lang="en" sz="11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showBackground = </a:t>
            </a:r>
            <a:r>
              <a:rPr lang="en" sz="1100">
                <a:solidFill>
                  <a:srgbClr val="D55FDE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11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>
              <a:solidFill>
                <a:srgbClr val="E8BA3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@Composable</a:t>
            </a:r>
            <a:endParaRPr sz="1100">
              <a:solidFill>
                <a:srgbClr val="E5C07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D55FDE"/>
                </a:solidFill>
                <a:latin typeface="Courier New"/>
                <a:ea typeface="Courier New"/>
                <a:cs typeface="Courier New"/>
                <a:sym typeface="Courier New"/>
              </a:rPr>
              <a:t>fun </a:t>
            </a:r>
            <a:r>
              <a:rPr lang="en" sz="11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GreetingPreview</a:t>
            </a:r>
            <a:r>
              <a:rPr lang="en" sz="11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E8BA3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6BB38A"/>
                </a:solidFill>
                <a:latin typeface="Courier New"/>
                <a:ea typeface="Courier New"/>
                <a:cs typeface="Courier New"/>
                <a:sym typeface="Courier New"/>
              </a:rPr>
              <a:t>Test15Theme </a:t>
            </a:r>
            <a:r>
              <a:rPr lang="en" sz="1100">
                <a:solidFill>
                  <a:srgbClr val="54A857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54A85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54A857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endParaRPr sz="1100">
              <a:solidFill>
                <a:srgbClr val="54A85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54A857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100">
                <a:solidFill>
                  <a:srgbClr val="6BB38A"/>
                </a:solidFill>
                <a:latin typeface="Courier New"/>
                <a:ea typeface="Courier New"/>
                <a:cs typeface="Courier New"/>
                <a:sym typeface="Courier New"/>
              </a:rPr>
              <a:t>Column </a:t>
            </a:r>
            <a:r>
              <a:rPr lang="en" sz="1100">
                <a:solidFill>
                  <a:srgbClr val="359FF4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359FF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59FF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1100">
                <a:solidFill>
                  <a:srgbClr val="6BB38A"/>
                </a:solidFill>
                <a:latin typeface="Courier New"/>
                <a:ea typeface="Courier New"/>
                <a:cs typeface="Courier New"/>
                <a:sym typeface="Courier New"/>
              </a:rPr>
              <a:t>ChildA</a:t>
            </a:r>
            <a:r>
              <a:rPr lang="en" sz="11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100">
              <a:solidFill>
                <a:srgbClr val="E8BA3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1100">
                <a:solidFill>
                  <a:srgbClr val="6BB38A"/>
                </a:solidFill>
                <a:latin typeface="Courier New"/>
                <a:ea typeface="Courier New"/>
                <a:cs typeface="Courier New"/>
                <a:sym typeface="Courier New"/>
              </a:rPr>
              <a:t>ChildB</a:t>
            </a:r>
            <a:r>
              <a:rPr lang="en" sz="11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100">
              <a:solidFill>
                <a:srgbClr val="E8BA3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1100">
                <a:solidFill>
                  <a:srgbClr val="6BB38A"/>
                </a:solidFill>
                <a:latin typeface="Courier New"/>
                <a:ea typeface="Courier New"/>
                <a:cs typeface="Courier New"/>
                <a:sym typeface="Courier New"/>
              </a:rPr>
              <a:t>ChildC</a:t>
            </a:r>
            <a:r>
              <a:rPr lang="en" sz="11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100">
              <a:solidFill>
                <a:srgbClr val="E8BA3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100">
                <a:solidFill>
                  <a:srgbClr val="359FF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359FF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59FF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endParaRPr sz="1100">
              <a:solidFill>
                <a:srgbClr val="359FF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59FF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54A857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54A85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E8BA3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E5C07B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513" name="Google Shape;51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8075" y="2204850"/>
            <a:ext cx="2495925" cy="19465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41"/>
          <p:cNvSpPr/>
          <p:nvPr/>
        </p:nvSpPr>
        <p:spPr>
          <a:xfrm>
            <a:off x="702516" y="1840825"/>
            <a:ext cx="4798200" cy="29994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19" name="Google Shape;519;p41"/>
          <p:cNvSpPr txBox="1"/>
          <p:nvPr>
            <p:ph idx="4294967295" type="title"/>
          </p:nvPr>
        </p:nvSpPr>
        <p:spPr>
          <a:xfrm>
            <a:off x="1180300" y="205500"/>
            <a:ext cx="3690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Intro Problem?</a:t>
            </a:r>
            <a:endParaRPr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(</a:t>
            </a:r>
            <a:r>
              <a:rPr lang="en">
                <a:solidFill>
                  <a:srgbClr val="61AFEF"/>
                </a:solidFill>
              </a:rPr>
              <a:t>Center…?</a:t>
            </a:r>
            <a:r>
              <a:rPr lang="en">
                <a:solidFill>
                  <a:schemeClr val="dk2"/>
                </a:solidFill>
              </a:rPr>
              <a:t>)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520" name="Google Shape;520;p41"/>
          <p:cNvSpPr txBox="1"/>
          <p:nvPr/>
        </p:nvSpPr>
        <p:spPr>
          <a:xfrm>
            <a:off x="400625" y="1678400"/>
            <a:ext cx="4798200" cy="29994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@Preview</a:t>
            </a:r>
            <a:r>
              <a:rPr lang="en" sz="11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showBackground = </a:t>
            </a:r>
            <a:r>
              <a:rPr lang="en" sz="1100">
                <a:solidFill>
                  <a:srgbClr val="D55FDE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11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>
              <a:solidFill>
                <a:srgbClr val="E8BA3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@Composable</a:t>
            </a:r>
            <a:endParaRPr sz="1100">
              <a:solidFill>
                <a:srgbClr val="E5C07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D55FDE"/>
                </a:solidFill>
                <a:latin typeface="Courier New"/>
                <a:ea typeface="Courier New"/>
                <a:cs typeface="Courier New"/>
                <a:sym typeface="Courier New"/>
              </a:rPr>
              <a:t>fun </a:t>
            </a:r>
            <a:r>
              <a:rPr lang="en" sz="11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GreetingPreview</a:t>
            </a:r>
            <a:r>
              <a:rPr lang="en" sz="11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E8BA3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6BB38A"/>
                </a:solidFill>
                <a:latin typeface="Courier New"/>
                <a:ea typeface="Courier New"/>
                <a:cs typeface="Courier New"/>
                <a:sym typeface="Courier New"/>
              </a:rPr>
              <a:t>Test15Theme </a:t>
            </a:r>
            <a:r>
              <a:rPr lang="en" sz="1100">
                <a:solidFill>
                  <a:srgbClr val="54A857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54A85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54A857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endParaRPr sz="1100">
              <a:solidFill>
                <a:srgbClr val="54A85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BB38A"/>
                </a:solidFill>
                <a:latin typeface="Courier New"/>
                <a:ea typeface="Courier New"/>
                <a:cs typeface="Courier New"/>
                <a:sym typeface="Courier New"/>
              </a:rPr>
              <a:t>Column</a:t>
            </a:r>
            <a:r>
              <a:rPr lang="en" sz="11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1100">
              <a:solidFill>
                <a:srgbClr val="E8BA3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horizontalAlignment = </a:t>
            </a:r>
            <a:r>
              <a:rPr lang="en" sz="1100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Alignment</a:t>
            </a:r>
            <a:r>
              <a:rPr lang="en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rgbClr val="EF596F"/>
                </a:solidFill>
                <a:latin typeface="Courier New"/>
                <a:ea typeface="Courier New"/>
                <a:cs typeface="Courier New"/>
                <a:sym typeface="Courier New"/>
              </a:rPr>
              <a:t>CenterHorizontally</a:t>
            </a:r>
            <a:r>
              <a:rPr lang="en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100">
              <a:solidFill>
                <a:srgbClr val="BBBBB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verticalArrangement = </a:t>
            </a:r>
            <a:r>
              <a:rPr lang="en" sz="1100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Arrangement</a:t>
            </a:r>
            <a:r>
              <a:rPr lang="en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rgbClr val="EF596F"/>
                </a:solidFill>
                <a:latin typeface="Courier New"/>
                <a:ea typeface="Courier New"/>
                <a:cs typeface="Courier New"/>
                <a:sym typeface="Courier New"/>
              </a:rPr>
              <a:t>Center</a:t>
            </a:r>
            <a:endParaRPr sz="1100">
              <a:solidFill>
                <a:srgbClr val="EF596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1100">
                <a:solidFill>
                  <a:srgbClr val="359FF4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359FF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59FF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6BB38A"/>
                </a:solidFill>
                <a:latin typeface="Courier New"/>
                <a:ea typeface="Courier New"/>
                <a:cs typeface="Courier New"/>
                <a:sym typeface="Courier New"/>
              </a:rPr>
              <a:t>ChildA</a:t>
            </a:r>
            <a:r>
              <a:rPr lang="en" sz="11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100">
              <a:solidFill>
                <a:srgbClr val="E8BA3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6BB38A"/>
                </a:solidFill>
                <a:latin typeface="Courier New"/>
                <a:ea typeface="Courier New"/>
                <a:cs typeface="Courier New"/>
                <a:sym typeface="Courier New"/>
              </a:rPr>
              <a:t>ChildB</a:t>
            </a:r>
            <a:r>
              <a:rPr lang="en" sz="11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100">
              <a:solidFill>
                <a:srgbClr val="E8BA3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6BB38A"/>
                </a:solidFill>
                <a:latin typeface="Courier New"/>
                <a:ea typeface="Courier New"/>
                <a:cs typeface="Courier New"/>
                <a:sym typeface="Courier New"/>
              </a:rPr>
              <a:t>ChildC</a:t>
            </a:r>
            <a:r>
              <a:rPr lang="en" sz="11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100">
              <a:solidFill>
                <a:srgbClr val="E8BA3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59FF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359FF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54A85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59FF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endParaRPr sz="1100">
              <a:solidFill>
                <a:srgbClr val="359FF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59FF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54A857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54A85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E8BA3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E5C07B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521" name="Google Shape;52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95675" y="152400"/>
            <a:ext cx="2078368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522" name="Google Shape;522;p41"/>
          <p:cNvSpPr txBox="1"/>
          <p:nvPr/>
        </p:nvSpPr>
        <p:spPr>
          <a:xfrm>
            <a:off x="6663363" y="2053125"/>
            <a:ext cx="17430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1AFEF"/>
                </a:solidFill>
                <a:latin typeface="Anaheim"/>
                <a:ea typeface="Anaheim"/>
                <a:cs typeface="Anaheim"/>
                <a:sym typeface="Anaheim"/>
              </a:rPr>
              <a:t>Nothing is happening?</a:t>
            </a:r>
            <a:endParaRPr sz="1800">
              <a:solidFill>
                <a:srgbClr val="61AFEF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cxnSp>
        <p:nvCxnSpPr>
          <p:cNvPr id="523" name="Google Shape;523;p41"/>
          <p:cNvCxnSpPr/>
          <p:nvPr/>
        </p:nvCxnSpPr>
        <p:spPr>
          <a:xfrm rot="10800000">
            <a:off x="6789325" y="942150"/>
            <a:ext cx="530700" cy="1169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24" name="Google Shape;524;p41"/>
          <p:cNvSpPr/>
          <p:nvPr/>
        </p:nvSpPr>
        <p:spPr>
          <a:xfrm>
            <a:off x="5067700" y="2782900"/>
            <a:ext cx="227400" cy="3033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25" name="Google Shape;525;p41"/>
          <p:cNvSpPr txBox="1"/>
          <p:nvPr/>
        </p:nvSpPr>
        <p:spPr>
          <a:xfrm>
            <a:off x="5367488" y="2717950"/>
            <a:ext cx="833700" cy="4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Center</a:t>
            </a:r>
            <a:endParaRPr sz="18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42"/>
          <p:cNvSpPr/>
          <p:nvPr/>
        </p:nvSpPr>
        <p:spPr>
          <a:xfrm>
            <a:off x="5513375" y="1832063"/>
            <a:ext cx="3259500" cy="28515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31" name="Google Shape;531;p42"/>
          <p:cNvSpPr/>
          <p:nvPr/>
        </p:nvSpPr>
        <p:spPr>
          <a:xfrm>
            <a:off x="492925" y="1826500"/>
            <a:ext cx="4607400" cy="29994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32" name="Google Shape;532;p42"/>
          <p:cNvSpPr txBox="1"/>
          <p:nvPr/>
        </p:nvSpPr>
        <p:spPr>
          <a:xfrm>
            <a:off x="194875" y="1664075"/>
            <a:ext cx="4737300" cy="29994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@Preview</a:t>
            </a:r>
            <a:r>
              <a:rPr lang="en" sz="11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showBackground = </a:t>
            </a:r>
            <a:r>
              <a:rPr lang="en" sz="1100">
                <a:solidFill>
                  <a:srgbClr val="D55FDE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11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>
              <a:solidFill>
                <a:srgbClr val="E8BA3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@Composable</a:t>
            </a:r>
            <a:endParaRPr sz="1100">
              <a:solidFill>
                <a:srgbClr val="E5C07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D55FDE"/>
                </a:solidFill>
                <a:latin typeface="Courier New"/>
                <a:ea typeface="Courier New"/>
                <a:cs typeface="Courier New"/>
                <a:sym typeface="Courier New"/>
              </a:rPr>
              <a:t>fun </a:t>
            </a:r>
            <a:r>
              <a:rPr lang="en" sz="11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GreetingPreview</a:t>
            </a:r>
            <a:r>
              <a:rPr lang="en" sz="11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E8BA3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6BB38A"/>
                </a:solidFill>
                <a:latin typeface="Courier New"/>
                <a:ea typeface="Courier New"/>
                <a:cs typeface="Courier New"/>
                <a:sym typeface="Courier New"/>
              </a:rPr>
              <a:t>Test15Theme </a:t>
            </a:r>
            <a:r>
              <a:rPr lang="en" sz="1100">
                <a:solidFill>
                  <a:srgbClr val="54A857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54A85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54A857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endParaRPr sz="1100">
              <a:solidFill>
                <a:srgbClr val="54A85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BB38A"/>
                </a:solidFill>
                <a:latin typeface="Courier New"/>
                <a:ea typeface="Courier New"/>
                <a:cs typeface="Courier New"/>
                <a:sym typeface="Courier New"/>
              </a:rPr>
              <a:t>Column</a:t>
            </a:r>
            <a:r>
              <a:rPr lang="en" sz="11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1100">
              <a:solidFill>
                <a:srgbClr val="E8BA3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horizontalAlignment = </a:t>
            </a:r>
            <a:r>
              <a:rPr lang="en" sz="1100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Alignment</a:t>
            </a:r>
            <a:r>
              <a:rPr lang="en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rgbClr val="EF596F"/>
                </a:solidFill>
                <a:latin typeface="Courier New"/>
                <a:ea typeface="Courier New"/>
                <a:cs typeface="Courier New"/>
                <a:sym typeface="Courier New"/>
              </a:rPr>
              <a:t>CenterHorizontally</a:t>
            </a:r>
            <a:r>
              <a:rPr lang="en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100">
              <a:solidFill>
                <a:srgbClr val="BBBBB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verticalArrangement = </a:t>
            </a:r>
            <a:r>
              <a:rPr lang="en" sz="1100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Arrangement</a:t>
            </a:r>
            <a:r>
              <a:rPr lang="en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rgbClr val="EF596F"/>
                </a:solidFill>
                <a:latin typeface="Courier New"/>
                <a:ea typeface="Courier New"/>
                <a:cs typeface="Courier New"/>
                <a:sym typeface="Courier New"/>
              </a:rPr>
              <a:t>Center</a:t>
            </a:r>
            <a:endParaRPr sz="1100">
              <a:solidFill>
                <a:srgbClr val="EF596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1100">
                <a:solidFill>
                  <a:srgbClr val="359FF4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359FF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59FF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6BB38A"/>
                </a:solidFill>
                <a:latin typeface="Courier New"/>
                <a:ea typeface="Courier New"/>
                <a:cs typeface="Courier New"/>
                <a:sym typeface="Courier New"/>
              </a:rPr>
              <a:t>ChildA</a:t>
            </a:r>
            <a:r>
              <a:rPr lang="en" sz="11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100">
              <a:solidFill>
                <a:srgbClr val="E8BA3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6BB38A"/>
                </a:solidFill>
                <a:latin typeface="Courier New"/>
                <a:ea typeface="Courier New"/>
                <a:cs typeface="Courier New"/>
                <a:sym typeface="Courier New"/>
              </a:rPr>
              <a:t>ChildB</a:t>
            </a:r>
            <a:r>
              <a:rPr lang="en" sz="11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100">
              <a:solidFill>
                <a:srgbClr val="E8BA3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6BB38A"/>
                </a:solidFill>
                <a:latin typeface="Courier New"/>
                <a:ea typeface="Courier New"/>
                <a:cs typeface="Courier New"/>
                <a:sym typeface="Courier New"/>
              </a:rPr>
              <a:t>ChildC</a:t>
            </a:r>
            <a:r>
              <a:rPr lang="en" sz="11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100">
              <a:solidFill>
                <a:srgbClr val="E8BA3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59FF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359FF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54A85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59FF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endParaRPr sz="1100">
              <a:solidFill>
                <a:srgbClr val="359FF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59FF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54A857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54A85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E8BA3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E5C07B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33" name="Google Shape;533;p42"/>
          <p:cNvSpPr txBox="1"/>
          <p:nvPr>
            <p:ph idx="4294967295" type="title"/>
          </p:nvPr>
        </p:nvSpPr>
        <p:spPr>
          <a:xfrm>
            <a:off x="2726850" y="205500"/>
            <a:ext cx="3690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Question #1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534" name="Google Shape;534;p42"/>
          <p:cNvSpPr txBox="1"/>
          <p:nvPr/>
        </p:nvSpPr>
        <p:spPr>
          <a:xfrm>
            <a:off x="6672263" y="2033038"/>
            <a:ext cx="17430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1AFEF"/>
                </a:solidFill>
                <a:latin typeface="Anaheim"/>
                <a:ea typeface="Anaheim"/>
                <a:cs typeface="Anaheim"/>
                <a:sym typeface="Anaheim"/>
              </a:rPr>
              <a:t>Nothing is happening?</a:t>
            </a:r>
            <a:endParaRPr sz="1800">
              <a:solidFill>
                <a:srgbClr val="61AFEF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cxnSp>
        <p:nvCxnSpPr>
          <p:cNvPr id="535" name="Google Shape;535;p42"/>
          <p:cNvCxnSpPr/>
          <p:nvPr/>
        </p:nvCxnSpPr>
        <p:spPr>
          <a:xfrm rot="10800000">
            <a:off x="6789325" y="942150"/>
            <a:ext cx="530700" cy="1169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536" name="Google Shape;536;p42"/>
          <p:cNvPicPr preferRelativeResize="0"/>
          <p:nvPr/>
        </p:nvPicPr>
        <p:blipFill rotWithShape="1">
          <a:blip r:embed="rId3">
            <a:alphaModFix/>
          </a:blip>
          <a:srcRect b="7583" l="4894" r="9984" t="9263"/>
          <a:stretch/>
        </p:blipFill>
        <p:spPr>
          <a:xfrm>
            <a:off x="5336475" y="1643988"/>
            <a:ext cx="3259375" cy="2851375"/>
          </a:xfrm>
          <a:prstGeom prst="rect">
            <a:avLst/>
          </a:prstGeom>
          <a:noFill/>
          <a:ln>
            <a:noFill/>
          </a:ln>
        </p:spPr>
      </p:pic>
      <p:sp>
        <p:nvSpPr>
          <p:cNvPr id="537" name="Google Shape;537;p42"/>
          <p:cNvSpPr txBox="1"/>
          <p:nvPr/>
        </p:nvSpPr>
        <p:spPr>
          <a:xfrm>
            <a:off x="1453350" y="823375"/>
            <a:ext cx="623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How ‘big’ is this composable?</a:t>
            </a:r>
            <a:endParaRPr i="1" sz="18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43"/>
          <p:cNvSpPr/>
          <p:nvPr/>
        </p:nvSpPr>
        <p:spPr>
          <a:xfrm>
            <a:off x="5513375" y="1832063"/>
            <a:ext cx="3259500" cy="28515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43" name="Google Shape;543;p43"/>
          <p:cNvSpPr/>
          <p:nvPr/>
        </p:nvSpPr>
        <p:spPr>
          <a:xfrm>
            <a:off x="492925" y="1826500"/>
            <a:ext cx="4607400" cy="29994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44" name="Google Shape;544;p43"/>
          <p:cNvSpPr txBox="1"/>
          <p:nvPr/>
        </p:nvSpPr>
        <p:spPr>
          <a:xfrm>
            <a:off x="194875" y="1664075"/>
            <a:ext cx="4737300" cy="29994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@Preview</a:t>
            </a:r>
            <a:r>
              <a:rPr lang="en" sz="11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showBackground = </a:t>
            </a:r>
            <a:r>
              <a:rPr lang="en" sz="1100">
                <a:solidFill>
                  <a:srgbClr val="D55FDE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11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>
              <a:solidFill>
                <a:srgbClr val="E8BA3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@Composable</a:t>
            </a:r>
            <a:endParaRPr sz="1100">
              <a:solidFill>
                <a:srgbClr val="E5C07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D55FDE"/>
                </a:solidFill>
                <a:latin typeface="Courier New"/>
                <a:ea typeface="Courier New"/>
                <a:cs typeface="Courier New"/>
                <a:sym typeface="Courier New"/>
              </a:rPr>
              <a:t>fun </a:t>
            </a:r>
            <a:r>
              <a:rPr lang="en" sz="11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GreetingPreview</a:t>
            </a:r>
            <a:r>
              <a:rPr lang="en" sz="11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E8BA3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6BB38A"/>
                </a:solidFill>
                <a:latin typeface="Courier New"/>
                <a:ea typeface="Courier New"/>
                <a:cs typeface="Courier New"/>
                <a:sym typeface="Courier New"/>
              </a:rPr>
              <a:t>Test15Theme </a:t>
            </a:r>
            <a:r>
              <a:rPr lang="en" sz="1100">
                <a:solidFill>
                  <a:srgbClr val="54A857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54A85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54A857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endParaRPr sz="1100">
              <a:solidFill>
                <a:srgbClr val="54A85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BB38A"/>
                </a:solidFill>
                <a:latin typeface="Courier New"/>
                <a:ea typeface="Courier New"/>
                <a:cs typeface="Courier New"/>
                <a:sym typeface="Courier New"/>
              </a:rPr>
              <a:t>Column</a:t>
            </a:r>
            <a:r>
              <a:rPr lang="en" sz="11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1100">
              <a:solidFill>
                <a:srgbClr val="E8BA3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horizontalAlignment = </a:t>
            </a:r>
            <a:r>
              <a:rPr lang="en" sz="1100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Alignment</a:t>
            </a:r>
            <a:r>
              <a:rPr lang="en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rgbClr val="EF596F"/>
                </a:solidFill>
                <a:latin typeface="Courier New"/>
                <a:ea typeface="Courier New"/>
                <a:cs typeface="Courier New"/>
                <a:sym typeface="Courier New"/>
              </a:rPr>
              <a:t>CenterHorizontally</a:t>
            </a:r>
            <a:r>
              <a:rPr lang="en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100">
              <a:solidFill>
                <a:srgbClr val="BBBBB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verticalArrangement = </a:t>
            </a:r>
            <a:r>
              <a:rPr lang="en" sz="1100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Arrangement</a:t>
            </a:r>
            <a:r>
              <a:rPr lang="en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rgbClr val="EF596F"/>
                </a:solidFill>
                <a:latin typeface="Courier New"/>
                <a:ea typeface="Courier New"/>
                <a:cs typeface="Courier New"/>
                <a:sym typeface="Courier New"/>
              </a:rPr>
              <a:t>Center</a:t>
            </a:r>
            <a:endParaRPr sz="1100">
              <a:solidFill>
                <a:srgbClr val="EF596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1100">
                <a:solidFill>
                  <a:srgbClr val="359FF4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359FF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59FF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6BB38A"/>
                </a:solidFill>
                <a:latin typeface="Courier New"/>
                <a:ea typeface="Courier New"/>
                <a:cs typeface="Courier New"/>
                <a:sym typeface="Courier New"/>
              </a:rPr>
              <a:t>ChildA</a:t>
            </a:r>
            <a:r>
              <a:rPr lang="en" sz="11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100">
              <a:solidFill>
                <a:srgbClr val="E8BA3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6BB38A"/>
                </a:solidFill>
                <a:latin typeface="Courier New"/>
                <a:ea typeface="Courier New"/>
                <a:cs typeface="Courier New"/>
                <a:sym typeface="Courier New"/>
              </a:rPr>
              <a:t>ChildB</a:t>
            </a:r>
            <a:r>
              <a:rPr lang="en" sz="11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100">
              <a:solidFill>
                <a:srgbClr val="E8BA3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6BB38A"/>
                </a:solidFill>
                <a:latin typeface="Courier New"/>
                <a:ea typeface="Courier New"/>
                <a:cs typeface="Courier New"/>
                <a:sym typeface="Courier New"/>
              </a:rPr>
              <a:t>ChildC</a:t>
            </a:r>
            <a:r>
              <a:rPr lang="en" sz="11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100">
              <a:solidFill>
                <a:srgbClr val="E8BA3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59FF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359FF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54A85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59FF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endParaRPr sz="1100">
              <a:solidFill>
                <a:srgbClr val="359FF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59FF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54A857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54A85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E8BA3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E5C07B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45" name="Google Shape;545;p43"/>
          <p:cNvSpPr txBox="1"/>
          <p:nvPr>
            <p:ph idx="4294967295" type="title"/>
          </p:nvPr>
        </p:nvSpPr>
        <p:spPr>
          <a:xfrm>
            <a:off x="2726850" y="205500"/>
            <a:ext cx="3690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Answer #1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546" name="Google Shape;546;p43"/>
          <p:cNvSpPr txBox="1"/>
          <p:nvPr/>
        </p:nvSpPr>
        <p:spPr>
          <a:xfrm>
            <a:off x="6672263" y="2033038"/>
            <a:ext cx="17430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1AFEF"/>
                </a:solidFill>
                <a:latin typeface="Anaheim"/>
                <a:ea typeface="Anaheim"/>
                <a:cs typeface="Anaheim"/>
                <a:sym typeface="Anaheim"/>
              </a:rPr>
              <a:t>Nothing is happening?</a:t>
            </a:r>
            <a:endParaRPr sz="1800">
              <a:solidFill>
                <a:srgbClr val="61AFEF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cxnSp>
        <p:nvCxnSpPr>
          <p:cNvPr id="547" name="Google Shape;547;p43"/>
          <p:cNvCxnSpPr/>
          <p:nvPr/>
        </p:nvCxnSpPr>
        <p:spPr>
          <a:xfrm rot="10800000">
            <a:off x="6789325" y="942150"/>
            <a:ext cx="530700" cy="1169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48" name="Google Shape;548;p43"/>
          <p:cNvSpPr txBox="1"/>
          <p:nvPr/>
        </p:nvSpPr>
        <p:spPr>
          <a:xfrm>
            <a:off x="1453350" y="823375"/>
            <a:ext cx="623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‘Wrap content’</a:t>
            </a:r>
            <a:endParaRPr i="1" sz="18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6"/>
          <p:cNvSpPr txBox="1"/>
          <p:nvPr>
            <p:ph idx="5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INNEHÅLLSFÖRTECKNING</a:t>
            </a:r>
            <a:endParaRPr/>
          </a:p>
        </p:txBody>
      </p:sp>
      <p:sp>
        <p:nvSpPr>
          <p:cNvPr id="343" name="Google Shape;343;p26"/>
          <p:cNvSpPr txBox="1"/>
          <p:nvPr>
            <p:ph type="ctrTitle"/>
          </p:nvPr>
        </p:nvSpPr>
        <p:spPr>
          <a:xfrm flipH="1">
            <a:off x="2189800" y="1848349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/>
              <a:t>01</a:t>
            </a:r>
            <a:endParaRPr b="1" sz="3500"/>
          </a:p>
        </p:txBody>
      </p:sp>
      <p:sp>
        <p:nvSpPr>
          <p:cNvPr id="344" name="Google Shape;344;p26"/>
          <p:cNvSpPr txBox="1"/>
          <p:nvPr>
            <p:ph idx="1" type="subTitle"/>
          </p:nvPr>
        </p:nvSpPr>
        <p:spPr>
          <a:xfrm flipH="1">
            <a:off x="2189801" y="2162325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Översikt</a:t>
            </a:r>
            <a:endParaRPr b="1" sz="2200"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345" name="Google Shape;345;p26"/>
          <p:cNvSpPr txBox="1"/>
          <p:nvPr>
            <p:ph idx="2" type="ctrTitle"/>
          </p:nvPr>
        </p:nvSpPr>
        <p:spPr>
          <a:xfrm flipH="1">
            <a:off x="5005175" y="1848351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 b="1" sz="3500"/>
          </a:p>
        </p:txBody>
      </p:sp>
      <p:sp>
        <p:nvSpPr>
          <p:cNvPr id="346" name="Google Shape;346;p26"/>
          <p:cNvSpPr txBox="1"/>
          <p:nvPr>
            <p:ph idx="3" type="subTitle"/>
          </p:nvPr>
        </p:nvSpPr>
        <p:spPr>
          <a:xfrm flipH="1">
            <a:off x="4287875" y="2033350"/>
            <a:ext cx="28812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Playground</a:t>
            </a:r>
            <a:endParaRPr/>
          </a:p>
        </p:txBody>
      </p:sp>
      <p:sp>
        <p:nvSpPr>
          <p:cNvPr id="347" name="Google Shape;347;p26"/>
          <p:cNvSpPr txBox="1"/>
          <p:nvPr>
            <p:ph idx="6" type="ctrTitle"/>
          </p:nvPr>
        </p:nvSpPr>
        <p:spPr>
          <a:xfrm flipH="1">
            <a:off x="2189800" y="3258286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48" name="Google Shape;348;p26"/>
          <p:cNvSpPr txBox="1"/>
          <p:nvPr>
            <p:ph idx="7" type="subTitle"/>
          </p:nvPr>
        </p:nvSpPr>
        <p:spPr>
          <a:xfrm flipH="1">
            <a:off x="2189800" y="3572250"/>
            <a:ext cx="30861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Compose Tree &amp; Philosophy</a:t>
            </a:r>
            <a:endParaRPr/>
          </a:p>
        </p:txBody>
      </p:sp>
      <p:cxnSp>
        <p:nvCxnSpPr>
          <p:cNvPr id="349" name="Google Shape;349;p26"/>
          <p:cNvCxnSpPr/>
          <p:nvPr/>
        </p:nvCxnSpPr>
        <p:spPr>
          <a:xfrm flipH="1">
            <a:off x="420625" y="1283175"/>
            <a:ext cx="517500" cy="7872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0" name="Google Shape;350;p26"/>
          <p:cNvCxnSpPr/>
          <p:nvPr/>
        </p:nvCxnSpPr>
        <p:spPr>
          <a:xfrm flipH="1">
            <a:off x="573025" y="1435575"/>
            <a:ext cx="517500" cy="7872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1" name="Google Shape;351;p26"/>
          <p:cNvCxnSpPr/>
          <p:nvPr/>
        </p:nvCxnSpPr>
        <p:spPr>
          <a:xfrm flipH="1">
            <a:off x="881750" y="1513925"/>
            <a:ext cx="517500" cy="7872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2" name="Google Shape;352;p26"/>
          <p:cNvCxnSpPr/>
          <p:nvPr/>
        </p:nvCxnSpPr>
        <p:spPr>
          <a:xfrm flipH="1">
            <a:off x="1039575" y="1513925"/>
            <a:ext cx="517500" cy="7872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3" name="Google Shape;353;p26"/>
          <p:cNvCxnSpPr/>
          <p:nvPr/>
        </p:nvCxnSpPr>
        <p:spPr>
          <a:xfrm flipH="1">
            <a:off x="7936650" y="2459950"/>
            <a:ext cx="517500" cy="7872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4" name="Google Shape;354;p26"/>
          <p:cNvCxnSpPr/>
          <p:nvPr/>
        </p:nvCxnSpPr>
        <p:spPr>
          <a:xfrm flipH="1">
            <a:off x="8089050" y="2612350"/>
            <a:ext cx="517500" cy="7872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5" name="Google Shape;355;p26"/>
          <p:cNvCxnSpPr/>
          <p:nvPr/>
        </p:nvCxnSpPr>
        <p:spPr>
          <a:xfrm flipH="1">
            <a:off x="8236025" y="2917150"/>
            <a:ext cx="517500" cy="7872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6" name="Google Shape;356;p26"/>
          <p:cNvCxnSpPr/>
          <p:nvPr/>
        </p:nvCxnSpPr>
        <p:spPr>
          <a:xfrm flipH="1">
            <a:off x="8393850" y="2917150"/>
            <a:ext cx="517500" cy="7872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7" name="Google Shape;357;p26"/>
          <p:cNvSpPr txBox="1"/>
          <p:nvPr>
            <p:ph idx="2" type="ctrTitle"/>
          </p:nvPr>
        </p:nvSpPr>
        <p:spPr>
          <a:xfrm flipH="1">
            <a:off x="5005175" y="3258276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 b="1" sz="3500"/>
          </a:p>
        </p:txBody>
      </p:sp>
      <p:sp>
        <p:nvSpPr>
          <p:cNvPr id="358" name="Google Shape;358;p26"/>
          <p:cNvSpPr txBox="1"/>
          <p:nvPr>
            <p:ph idx="3" type="subTitle"/>
          </p:nvPr>
        </p:nvSpPr>
        <p:spPr>
          <a:xfrm flipH="1">
            <a:off x="4287875" y="3443275"/>
            <a:ext cx="28812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Uppgifter &amp; Övningar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6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44"/>
          <p:cNvSpPr/>
          <p:nvPr/>
        </p:nvSpPr>
        <p:spPr>
          <a:xfrm>
            <a:off x="573847" y="1611804"/>
            <a:ext cx="5858400" cy="33693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54" name="Google Shape;554;p44"/>
          <p:cNvSpPr txBox="1"/>
          <p:nvPr/>
        </p:nvSpPr>
        <p:spPr>
          <a:xfrm>
            <a:off x="194875" y="1429350"/>
            <a:ext cx="6023400" cy="33693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@Preview</a:t>
            </a:r>
            <a:r>
              <a:rPr lang="en" sz="11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showBackground = </a:t>
            </a:r>
            <a:r>
              <a:rPr lang="en" sz="1100">
                <a:solidFill>
                  <a:srgbClr val="D55FDE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11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>
              <a:solidFill>
                <a:srgbClr val="E8BA3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@Composable</a:t>
            </a:r>
            <a:endParaRPr sz="1100">
              <a:solidFill>
                <a:srgbClr val="E5C07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D55FDE"/>
                </a:solidFill>
                <a:latin typeface="Courier New"/>
                <a:ea typeface="Courier New"/>
                <a:cs typeface="Courier New"/>
                <a:sym typeface="Courier New"/>
              </a:rPr>
              <a:t>fun </a:t>
            </a:r>
            <a:r>
              <a:rPr lang="en" sz="11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GreetingPreview</a:t>
            </a:r>
            <a:r>
              <a:rPr lang="en" sz="11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E8BA3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6BB38A"/>
                </a:solidFill>
                <a:latin typeface="Courier New"/>
                <a:ea typeface="Courier New"/>
                <a:cs typeface="Courier New"/>
                <a:sym typeface="Courier New"/>
              </a:rPr>
              <a:t>Test15Theme </a:t>
            </a:r>
            <a:r>
              <a:rPr lang="en" sz="1100">
                <a:solidFill>
                  <a:srgbClr val="54A857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54A85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54A857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100">
                <a:solidFill>
                  <a:srgbClr val="6BB38A"/>
                </a:solidFill>
                <a:latin typeface="Courier New"/>
                <a:ea typeface="Courier New"/>
                <a:cs typeface="Courier New"/>
                <a:sym typeface="Courier New"/>
              </a:rPr>
              <a:t>Surface</a:t>
            </a:r>
            <a:r>
              <a:rPr lang="en" sz="11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1100">
              <a:solidFill>
                <a:srgbClr val="E8BA3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110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modifier = </a:t>
            </a:r>
            <a:r>
              <a:rPr lang="en" sz="1100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Modifier</a:t>
            </a:r>
            <a:r>
              <a:rPr lang="en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fillMaxSize</a:t>
            </a:r>
            <a:r>
              <a:rPr lang="en" sz="1100">
                <a:solidFill>
                  <a:srgbClr val="54A857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100">
              <a:solidFill>
                <a:srgbClr val="BBBBB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110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color = </a:t>
            </a:r>
            <a:r>
              <a:rPr lang="en" sz="1100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MaterialTheme</a:t>
            </a:r>
            <a:r>
              <a:rPr lang="en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rgbClr val="EF596F"/>
                </a:solidFill>
                <a:latin typeface="Courier New"/>
                <a:ea typeface="Courier New"/>
                <a:cs typeface="Courier New"/>
                <a:sym typeface="Courier New"/>
              </a:rPr>
              <a:t>colorScheme</a:t>
            </a:r>
            <a:r>
              <a:rPr lang="en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rgbClr val="EF596F"/>
                </a:solidFill>
                <a:latin typeface="Courier New"/>
                <a:ea typeface="Courier New"/>
                <a:cs typeface="Courier New"/>
                <a:sym typeface="Courier New"/>
              </a:rPr>
              <a:t>background</a:t>
            </a:r>
            <a:endParaRPr sz="1100">
              <a:solidFill>
                <a:srgbClr val="EF596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F596F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1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1100">
                <a:solidFill>
                  <a:srgbClr val="359FF4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359FF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59FF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1100">
                <a:solidFill>
                  <a:srgbClr val="6BB38A"/>
                </a:solidFill>
                <a:latin typeface="Courier New"/>
                <a:ea typeface="Courier New"/>
                <a:cs typeface="Courier New"/>
                <a:sym typeface="Courier New"/>
              </a:rPr>
              <a:t>Column</a:t>
            </a:r>
            <a:r>
              <a:rPr lang="en" sz="11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1100">
              <a:solidFill>
                <a:srgbClr val="E8BA3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" sz="110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horizontalAlignment = </a:t>
            </a:r>
            <a:r>
              <a:rPr lang="en" sz="1100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Alignment</a:t>
            </a:r>
            <a:r>
              <a:rPr lang="en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rgbClr val="EF596F"/>
                </a:solidFill>
                <a:latin typeface="Courier New"/>
                <a:ea typeface="Courier New"/>
                <a:cs typeface="Courier New"/>
                <a:sym typeface="Courier New"/>
              </a:rPr>
              <a:t>CenterHorizontally</a:t>
            </a:r>
            <a:r>
              <a:rPr lang="en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100">
              <a:solidFill>
                <a:srgbClr val="BBBBB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" sz="110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verticalArrangement = </a:t>
            </a:r>
            <a:r>
              <a:rPr lang="en" sz="1100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Arrangement</a:t>
            </a:r>
            <a:r>
              <a:rPr lang="en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rgbClr val="EF596F"/>
                </a:solidFill>
                <a:latin typeface="Courier New"/>
                <a:ea typeface="Courier New"/>
                <a:cs typeface="Courier New"/>
                <a:sym typeface="Courier New"/>
              </a:rPr>
              <a:t>Center</a:t>
            </a:r>
            <a:endParaRPr sz="1100">
              <a:solidFill>
                <a:srgbClr val="EF596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F596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11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1100">
                <a:solidFill>
                  <a:srgbClr val="6E7ED9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6E7ED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E7ED9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" sz="1100">
                <a:solidFill>
                  <a:srgbClr val="6BB38A"/>
                </a:solidFill>
                <a:latin typeface="Courier New"/>
                <a:ea typeface="Courier New"/>
                <a:cs typeface="Courier New"/>
                <a:sym typeface="Courier New"/>
              </a:rPr>
              <a:t>ChildA</a:t>
            </a:r>
            <a:r>
              <a:rPr lang="en" sz="11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100">
              <a:solidFill>
                <a:srgbClr val="E8BA3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" sz="1100">
                <a:solidFill>
                  <a:srgbClr val="6BB38A"/>
                </a:solidFill>
                <a:latin typeface="Courier New"/>
                <a:ea typeface="Courier New"/>
                <a:cs typeface="Courier New"/>
                <a:sym typeface="Courier New"/>
              </a:rPr>
              <a:t>ChildB</a:t>
            </a:r>
            <a:r>
              <a:rPr lang="en" sz="11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100">
              <a:solidFill>
                <a:srgbClr val="E8BA3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" sz="1100">
                <a:solidFill>
                  <a:srgbClr val="6BB38A"/>
                </a:solidFill>
                <a:latin typeface="Courier New"/>
                <a:ea typeface="Courier New"/>
                <a:cs typeface="Courier New"/>
                <a:sym typeface="Courier New"/>
              </a:rPr>
              <a:t>ChildC</a:t>
            </a:r>
            <a:r>
              <a:rPr lang="en" sz="11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100">
              <a:solidFill>
                <a:srgbClr val="E8BA3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1100">
                <a:solidFill>
                  <a:srgbClr val="6E7ED9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6E7ED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E7ED9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100">
                <a:solidFill>
                  <a:srgbClr val="359FF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359FF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59FF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54A857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54A85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E8BA3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E5C07B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55" name="Google Shape;555;p44"/>
          <p:cNvSpPr txBox="1"/>
          <p:nvPr>
            <p:ph idx="4294967295" type="title"/>
          </p:nvPr>
        </p:nvSpPr>
        <p:spPr>
          <a:xfrm>
            <a:off x="2726850" y="205500"/>
            <a:ext cx="3690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Solution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556" name="Google Shape;556;p44"/>
          <p:cNvSpPr txBox="1"/>
          <p:nvPr/>
        </p:nvSpPr>
        <p:spPr>
          <a:xfrm>
            <a:off x="6672263" y="2033038"/>
            <a:ext cx="17430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1AFEF"/>
                </a:solidFill>
                <a:latin typeface="Anaheim"/>
                <a:ea typeface="Anaheim"/>
                <a:cs typeface="Anaheim"/>
                <a:sym typeface="Anaheim"/>
              </a:rPr>
              <a:t>Nothing is happening?</a:t>
            </a:r>
            <a:endParaRPr sz="1800">
              <a:solidFill>
                <a:srgbClr val="61AFEF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cxnSp>
        <p:nvCxnSpPr>
          <p:cNvPr id="557" name="Google Shape;557;p44"/>
          <p:cNvCxnSpPr/>
          <p:nvPr/>
        </p:nvCxnSpPr>
        <p:spPr>
          <a:xfrm rot="10800000">
            <a:off x="6789325" y="942150"/>
            <a:ext cx="530700" cy="1169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558" name="Google Shape;558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7156" y="0"/>
            <a:ext cx="261158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3" name="Google Shape;563;p45"/>
          <p:cNvGrpSpPr/>
          <p:nvPr/>
        </p:nvGrpSpPr>
        <p:grpSpPr>
          <a:xfrm>
            <a:off x="720000" y="465625"/>
            <a:ext cx="1939150" cy="4118000"/>
            <a:chOff x="720000" y="465625"/>
            <a:chExt cx="1939150" cy="4118000"/>
          </a:xfrm>
        </p:grpSpPr>
        <p:sp>
          <p:nvSpPr>
            <p:cNvPr id="564" name="Google Shape;564;p45"/>
            <p:cNvSpPr/>
            <p:nvPr/>
          </p:nvSpPr>
          <p:spPr>
            <a:xfrm>
              <a:off x="720000" y="465625"/>
              <a:ext cx="1007100" cy="996300"/>
            </a:xfrm>
            <a:prstGeom prst="cube">
              <a:avLst>
                <a:gd fmla="val 11957" name="adj"/>
              </a:avLst>
            </a:prstGeom>
            <a:solidFill>
              <a:srgbClr val="D19A66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Anaheim"/>
                  <a:ea typeface="Anaheim"/>
                  <a:cs typeface="Anaheim"/>
                  <a:sym typeface="Anaheim"/>
                </a:rPr>
                <a:t>Parent</a:t>
              </a: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565" name="Google Shape;565;p45"/>
            <p:cNvSpPr/>
            <p:nvPr/>
          </p:nvSpPr>
          <p:spPr>
            <a:xfrm>
              <a:off x="1652050" y="1461925"/>
              <a:ext cx="1007100" cy="996300"/>
            </a:xfrm>
            <a:prstGeom prst="cube">
              <a:avLst>
                <a:gd fmla="val 11957" name="adj"/>
              </a:avLst>
            </a:prstGeom>
            <a:solidFill>
              <a:srgbClr val="FFC66D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Anaheim"/>
                  <a:ea typeface="Anaheim"/>
                  <a:cs typeface="Anaheim"/>
                  <a:sym typeface="Anaheim"/>
                </a:rPr>
                <a:t>Child</a:t>
              </a: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566" name="Google Shape;566;p45"/>
            <p:cNvSpPr/>
            <p:nvPr/>
          </p:nvSpPr>
          <p:spPr>
            <a:xfrm>
              <a:off x="1652050" y="2524625"/>
              <a:ext cx="1007100" cy="996300"/>
            </a:xfrm>
            <a:prstGeom prst="cube">
              <a:avLst>
                <a:gd fmla="val 11957" name="adj"/>
              </a:avLst>
            </a:prstGeom>
            <a:solidFill>
              <a:srgbClr val="FFC66D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Anaheim"/>
                  <a:ea typeface="Anaheim"/>
                  <a:cs typeface="Anaheim"/>
                  <a:sym typeface="Anaheim"/>
                </a:rPr>
                <a:t>Child</a:t>
              </a: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567" name="Google Shape;567;p45"/>
            <p:cNvSpPr/>
            <p:nvPr/>
          </p:nvSpPr>
          <p:spPr>
            <a:xfrm>
              <a:off x="1652050" y="3587325"/>
              <a:ext cx="1007100" cy="996300"/>
            </a:xfrm>
            <a:prstGeom prst="cube">
              <a:avLst>
                <a:gd fmla="val 11957" name="adj"/>
              </a:avLst>
            </a:prstGeom>
            <a:solidFill>
              <a:srgbClr val="FFC66D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Anaheim"/>
                  <a:ea typeface="Anaheim"/>
                  <a:cs typeface="Anaheim"/>
                  <a:sym typeface="Anaheim"/>
                </a:rPr>
                <a:t>Child</a:t>
              </a: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  <p:cxnSp>
          <p:nvCxnSpPr>
            <p:cNvPr id="568" name="Google Shape;568;p45"/>
            <p:cNvCxnSpPr>
              <a:stCxn id="564" idx="3"/>
              <a:endCxn id="565" idx="2"/>
            </p:cNvCxnSpPr>
            <p:nvPr/>
          </p:nvCxnSpPr>
          <p:spPr>
            <a:xfrm flipH="1" rot="-5400000">
              <a:off x="1129186" y="1496725"/>
              <a:ext cx="557700" cy="488100"/>
            </a:xfrm>
            <a:prstGeom prst="bentConnector2">
              <a:avLst/>
            </a:prstGeom>
            <a:noFill/>
            <a:ln cap="flat" cmpd="sng" w="28575">
              <a:solidFill>
                <a:srgbClr val="EF596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9" name="Google Shape;569;p45"/>
            <p:cNvCxnSpPr>
              <a:endCxn id="566" idx="2"/>
            </p:cNvCxnSpPr>
            <p:nvPr/>
          </p:nvCxnSpPr>
          <p:spPr>
            <a:xfrm flipH="1" rot="-5400000">
              <a:off x="597850" y="2028139"/>
              <a:ext cx="1620300" cy="488100"/>
            </a:xfrm>
            <a:prstGeom prst="bentConnector2">
              <a:avLst/>
            </a:prstGeom>
            <a:noFill/>
            <a:ln cap="flat" cmpd="sng" w="28575">
              <a:solidFill>
                <a:srgbClr val="EF596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0" name="Google Shape;570;p45"/>
            <p:cNvCxnSpPr>
              <a:stCxn id="564" idx="3"/>
              <a:endCxn id="567" idx="2"/>
            </p:cNvCxnSpPr>
            <p:nvPr/>
          </p:nvCxnSpPr>
          <p:spPr>
            <a:xfrm flipH="1" rot="-5400000">
              <a:off x="66436" y="2559475"/>
              <a:ext cx="2683200" cy="488100"/>
            </a:xfrm>
            <a:prstGeom prst="bentConnector2">
              <a:avLst/>
            </a:prstGeom>
            <a:noFill/>
            <a:ln cap="flat" cmpd="sng" w="28575">
              <a:solidFill>
                <a:srgbClr val="EF596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71" name="Google Shape;571;p45"/>
          <p:cNvSpPr txBox="1"/>
          <p:nvPr/>
        </p:nvSpPr>
        <p:spPr>
          <a:xfrm>
            <a:off x="2073975" y="188225"/>
            <a:ext cx="3957600" cy="16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19A66"/>
                </a:solidFill>
                <a:latin typeface="Anaheim"/>
                <a:ea typeface="Anaheim"/>
                <a:cs typeface="Anaheim"/>
                <a:sym typeface="Anaheim"/>
              </a:rPr>
              <a:t>modifier = </a:t>
            </a:r>
            <a:r>
              <a:rPr lang="en" sz="1800">
                <a:solidFill>
                  <a:srgbClr val="E5C07B"/>
                </a:solidFill>
                <a:latin typeface="Anaheim"/>
                <a:ea typeface="Anaheim"/>
                <a:cs typeface="Anaheim"/>
                <a:sym typeface="Anaheim"/>
              </a:rPr>
              <a:t>Modifier</a:t>
            </a:r>
            <a:r>
              <a:rPr lang="en" sz="1800">
                <a:solidFill>
                  <a:srgbClr val="BBBBBB"/>
                </a:solidFill>
                <a:latin typeface="Anaheim"/>
                <a:ea typeface="Anaheim"/>
                <a:cs typeface="Anaheim"/>
                <a:sym typeface="Anaheim"/>
              </a:rPr>
              <a:t>.</a:t>
            </a:r>
            <a:r>
              <a:rPr lang="en" sz="1800">
                <a:solidFill>
                  <a:srgbClr val="61AFEF"/>
                </a:solidFill>
                <a:latin typeface="Anaheim"/>
                <a:ea typeface="Anaheim"/>
                <a:cs typeface="Anaheim"/>
                <a:sym typeface="Anaheim"/>
              </a:rPr>
              <a:t>fillMaxSize</a:t>
            </a:r>
            <a:r>
              <a:rPr lang="en" sz="1800">
                <a:solidFill>
                  <a:srgbClr val="54A857"/>
                </a:solidFill>
                <a:latin typeface="Anaheim"/>
                <a:ea typeface="Anaheim"/>
                <a:cs typeface="Anaheim"/>
                <a:sym typeface="Anaheim"/>
              </a:rPr>
              <a:t>()</a:t>
            </a:r>
            <a:r>
              <a:rPr lang="en" sz="1800">
                <a:solidFill>
                  <a:srgbClr val="BBBBBB"/>
                </a:solidFill>
                <a:latin typeface="Anaheim"/>
                <a:ea typeface="Anaheim"/>
                <a:cs typeface="Anaheim"/>
                <a:sym typeface="Anaheim"/>
              </a:rPr>
              <a:t>,</a:t>
            </a:r>
            <a:endParaRPr sz="18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BBBBB"/>
                </a:solidFill>
                <a:latin typeface="Anaheim"/>
                <a:ea typeface="Anaheim"/>
                <a:cs typeface="Anaheim"/>
                <a:sym typeface="Anaheim"/>
              </a:rPr>
              <a:t>Arrangement Center</a:t>
            </a:r>
            <a:endParaRPr sz="1800">
              <a:solidFill>
                <a:srgbClr val="BBBBBB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BBBBB"/>
                </a:solidFill>
                <a:latin typeface="Anaheim"/>
                <a:ea typeface="Anaheim"/>
                <a:cs typeface="Anaheim"/>
                <a:sym typeface="Anaheim"/>
              </a:rPr>
              <a:t>Type: Column</a:t>
            </a:r>
            <a:endParaRPr sz="1800">
              <a:solidFill>
                <a:srgbClr val="BBBBBB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572" name="Google Shape;572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7156" y="0"/>
            <a:ext cx="2611588" cy="514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73" name="Google Shape;573;p45"/>
          <p:cNvCxnSpPr/>
          <p:nvPr/>
        </p:nvCxnSpPr>
        <p:spPr>
          <a:xfrm flipH="1" rot="10800000">
            <a:off x="7948050" y="433175"/>
            <a:ext cx="736500" cy="19599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574" name="Google Shape;574;p45"/>
          <p:cNvCxnSpPr/>
          <p:nvPr/>
        </p:nvCxnSpPr>
        <p:spPr>
          <a:xfrm rot="10800000">
            <a:off x="6778550" y="497975"/>
            <a:ext cx="715500" cy="18951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575" name="Google Shape;575;p45"/>
          <p:cNvCxnSpPr/>
          <p:nvPr/>
        </p:nvCxnSpPr>
        <p:spPr>
          <a:xfrm flipH="1">
            <a:off x="6832725" y="2945325"/>
            <a:ext cx="682200" cy="1851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576" name="Google Shape;576;p45"/>
          <p:cNvCxnSpPr/>
          <p:nvPr/>
        </p:nvCxnSpPr>
        <p:spPr>
          <a:xfrm>
            <a:off x="7991375" y="2956150"/>
            <a:ext cx="649800" cy="1916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1" name="Google Shape;581;p46"/>
          <p:cNvGrpSpPr/>
          <p:nvPr/>
        </p:nvGrpSpPr>
        <p:grpSpPr>
          <a:xfrm>
            <a:off x="720000" y="465625"/>
            <a:ext cx="1939150" cy="4118000"/>
            <a:chOff x="720000" y="465625"/>
            <a:chExt cx="1939150" cy="4118000"/>
          </a:xfrm>
        </p:grpSpPr>
        <p:sp>
          <p:nvSpPr>
            <p:cNvPr id="582" name="Google Shape;582;p46"/>
            <p:cNvSpPr/>
            <p:nvPr/>
          </p:nvSpPr>
          <p:spPr>
            <a:xfrm>
              <a:off x="720000" y="465625"/>
              <a:ext cx="1007100" cy="996300"/>
            </a:xfrm>
            <a:prstGeom prst="cube">
              <a:avLst>
                <a:gd fmla="val 11957" name="adj"/>
              </a:avLst>
            </a:prstGeom>
            <a:solidFill>
              <a:srgbClr val="D19A66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Anaheim"/>
                  <a:ea typeface="Anaheim"/>
                  <a:cs typeface="Anaheim"/>
                  <a:sym typeface="Anaheim"/>
                </a:rPr>
                <a:t>Parent</a:t>
              </a: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583" name="Google Shape;583;p46"/>
            <p:cNvSpPr/>
            <p:nvPr/>
          </p:nvSpPr>
          <p:spPr>
            <a:xfrm>
              <a:off x="1652050" y="1461925"/>
              <a:ext cx="1007100" cy="996300"/>
            </a:xfrm>
            <a:prstGeom prst="cube">
              <a:avLst>
                <a:gd fmla="val 11957" name="adj"/>
              </a:avLst>
            </a:prstGeom>
            <a:solidFill>
              <a:srgbClr val="FFC66D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Anaheim"/>
                  <a:ea typeface="Anaheim"/>
                  <a:cs typeface="Anaheim"/>
                  <a:sym typeface="Anaheim"/>
                </a:rPr>
                <a:t>Child</a:t>
              </a: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584" name="Google Shape;584;p46"/>
            <p:cNvSpPr/>
            <p:nvPr/>
          </p:nvSpPr>
          <p:spPr>
            <a:xfrm>
              <a:off x="1652050" y="2524625"/>
              <a:ext cx="1007100" cy="996300"/>
            </a:xfrm>
            <a:prstGeom prst="cube">
              <a:avLst>
                <a:gd fmla="val 11957" name="adj"/>
              </a:avLst>
            </a:prstGeom>
            <a:solidFill>
              <a:srgbClr val="FFC66D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Anaheim"/>
                  <a:ea typeface="Anaheim"/>
                  <a:cs typeface="Anaheim"/>
                  <a:sym typeface="Anaheim"/>
                </a:rPr>
                <a:t>Child</a:t>
              </a: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585" name="Google Shape;585;p46"/>
            <p:cNvSpPr/>
            <p:nvPr/>
          </p:nvSpPr>
          <p:spPr>
            <a:xfrm>
              <a:off x="1652050" y="3587325"/>
              <a:ext cx="1007100" cy="996300"/>
            </a:xfrm>
            <a:prstGeom prst="cube">
              <a:avLst>
                <a:gd fmla="val 11957" name="adj"/>
              </a:avLst>
            </a:prstGeom>
            <a:solidFill>
              <a:srgbClr val="FFC66D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Anaheim"/>
                  <a:ea typeface="Anaheim"/>
                  <a:cs typeface="Anaheim"/>
                  <a:sym typeface="Anaheim"/>
                </a:rPr>
                <a:t>Child</a:t>
              </a: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  <p:cxnSp>
          <p:nvCxnSpPr>
            <p:cNvPr id="586" name="Google Shape;586;p46"/>
            <p:cNvCxnSpPr>
              <a:stCxn id="582" idx="3"/>
              <a:endCxn id="583" idx="2"/>
            </p:cNvCxnSpPr>
            <p:nvPr/>
          </p:nvCxnSpPr>
          <p:spPr>
            <a:xfrm flipH="1" rot="-5400000">
              <a:off x="1129186" y="1496725"/>
              <a:ext cx="557700" cy="488100"/>
            </a:xfrm>
            <a:prstGeom prst="bentConnector2">
              <a:avLst/>
            </a:prstGeom>
            <a:noFill/>
            <a:ln cap="flat" cmpd="sng" w="28575">
              <a:solidFill>
                <a:srgbClr val="EF596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7" name="Google Shape;587;p46"/>
            <p:cNvCxnSpPr>
              <a:endCxn id="584" idx="2"/>
            </p:cNvCxnSpPr>
            <p:nvPr/>
          </p:nvCxnSpPr>
          <p:spPr>
            <a:xfrm flipH="1" rot="-5400000">
              <a:off x="597850" y="2028139"/>
              <a:ext cx="1620300" cy="488100"/>
            </a:xfrm>
            <a:prstGeom prst="bentConnector2">
              <a:avLst/>
            </a:prstGeom>
            <a:noFill/>
            <a:ln cap="flat" cmpd="sng" w="28575">
              <a:solidFill>
                <a:srgbClr val="EF596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8" name="Google Shape;588;p46"/>
            <p:cNvCxnSpPr>
              <a:stCxn id="582" idx="3"/>
              <a:endCxn id="585" idx="2"/>
            </p:cNvCxnSpPr>
            <p:nvPr/>
          </p:nvCxnSpPr>
          <p:spPr>
            <a:xfrm flipH="1" rot="-5400000">
              <a:off x="66436" y="2559475"/>
              <a:ext cx="2683200" cy="488100"/>
            </a:xfrm>
            <a:prstGeom prst="bentConnector2">
              <a:avLst/>
            </a:prstGeom>
            <a:noFill/>
            <a:ln cap="flat" cmpd="sng" w="28575">
              <a:solidFill>
                <a:srgbClr val="EF596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89" name="Google Shape;589;p46"/>
          <p:cNvSpPr txBox="1"/>
          <p:nvPr/>
        </p:nvSpPr>
        <p:spPr>
          <a:xfrm>
            <a:off x="2073975" y="188225"/>
            <a:ext cx="3957600" cy="16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19A66"/>
                </a:solidFill>
                <a:latin typeface="Anaheim"/>
                <a:ea typeface="Anaheim"/>
                <a:cs typeface="Anaheim"/>
                <a:sym typeface="Anaheim"/>
              </a:rPr>
              <a:t>modifier = </a:t>
            </a:r>
            <a:r>
              <a:rPr lang="en" sz="1800">
                <a:solidFill>
                  <a:srgbClr val="E5C07B"/>
                </a:solidFill>
                <a:latin typeface="Anaheim"/>
                <a:ea typeface="Anaheim"/>
                <a:cs typeface="Anaheim"/>
                <a:sym typeface="Anaheim"/>
              </a:rPr>
              <a:t>Modifier</a:t>
            </a:r>
            <a:r>
              <a:rPr lang="en" sz="1800">
                <a:solidFill>
                  <a:srgbClr val="BBBBBB"/>
                </a:solidFill>
                <a:latin typeface="Anaheim"/>
                <a:ea typeface="Anaheim"/>
                <a:cs typeface="Anaheim"/>
                <a:sym typeface="Anaheim"/>
              </a:rPr>
              <a:t>.</a:t>
            </a:r>
            <a:r>
              <a:rPr lang="en" sz="1800">
                <a:solidFill>
                  <a:srgbClr val="61AFEF"/>
                </a:solidFill>
                <a:latin typeface="Anaheim"/>
                <a:ea typeface="Anaheim"/>
                <a:cs typeface="Anaheim"/>
                <a:sym typeface="Anaheim"/>
              </a:rPr>
              <a:t>fillMaxSize</a:t>
            </a:r>
            <a:r>
              <a:rPr lang="en" sz="1800">
                <a:solidFill>
                  <a:srgbClr val="54A857"/>
                </a:solidFill>
                <a:latin typeface="Anaheim"/>
                <a:ea typeface="Anaheim"/>
                <a:cs typeface="Anaheim"/>
                <a:sym typeface="Anaheim"/>
              </a:rPr>
              <a:t>()</a:t>
            </a:r>
            <a:r>
              <a:rPr lang="en" sz="1800">
                <a:solidFill>
                  <a:srgbClr val="BBBBBB"/>
                </a:solidFill>
                <a:latin typeface="Anaheim"/>
                <a:ea typeface="Anaheim"/>
                <a:cs typeface="Anaheim"/>
                <a:sym typeface="Anaheim"/>
              </a:rPr>
              <a:t>,</a:t>
            </a:r>
            <a:endParaRPr sz="18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BBBBB"/>
                </a:solidFill>
                <a:latin typeface="Anaheim"/>
                <a:ea typeface="Anaheim"/>
                <a:cs typeface="Anaheim"/>
                <a:sym typeface="Anaheim"/>
              </a:rPr>
              <a:t>Arrangement Center</a:t>
            </a:r>
            <a:endParaRPr sz="1800">
              <a:solidFill>
                <a:srgbClr val="BBBBBB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BBBBB"/>
                </a:solidFill>
                <a:latin typeface="Anaheim"/>
                <a:ea typeface="Anaheim"/>
                <a:cs typeface="Anaheim"/>
                <a:sym typeface="Anaheim"/>
              </a:rPr>
              <a:t>Type: Column</a:t>
            </a:r>
            <a:endParaRPr sz="1800">
              <a:solidFill>
                <a:srgbClr val="BBBBBB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cxnSp>
        <p:nvCxnSpPr>
          <p:cNvPr id="590" name="Google Shape;590;p46"/>
          <p:cNvCxnSpPr/>
          <p:nvPr/>
        </p:nvCxnSpPr>
        <p:spPr>
          <a:xfrm flipH="1" rot="10800000">
            <a:off x="7948050" y="433175"/>
            <a:ext cx="736500" cy="19599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591" name="Google Shape;591;p46"/>
          <p:cNvCxnSpPr/>
          <p:nvPr/>
        </p:nvCxnSpPr>
        <p:spPr>
          <a:xfrm rot="10800000">
            <a:off x="6778550" y="497975"/>
            <a:ext cx="715500" cy="18951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592" name="Google Shape;592;p46"/>
          <p:cNvCxnSpPr/>
          <p:nvPr/>
        </p:nvCxnSpPr>
        <p:spPr>
          <a:xfrm flipH="1">
            <a:off x="6832725" y="2945325"/>
            <a:ext cx="682200" cy="1851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593" name="Google Shape;593;p46"/>
          <p:cNvCxnSpPr/>
          <p:nvPr/>
        </p:nvCxnSpPr>
        <p:spPr>
          <a:xfrm>
            <a:off x="7991375" y="2956150"/>
            <a:ext cx="649800" cy="1916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594" name="Google Shape;594;p46"/>
          <p:cNvSpPr txBox="1"/>
          <p:nvPr/>
        </p:nvSpPr>
        <p:spPr>
          <a:xfrm>
            <a:off x="4407175" y="1775850"/>
            <a:ext cx="4016700" cy="27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E5C07B"/>
                </a:solidFill>
                <a:latin typeface="Anaheim"/>
                <a:ea typeface="Anaheim"/>
                <a:cs typeface="Anaheim"/>
                <a:sym typeface="Anaheim"/>
              </a:rPr>
              <a:t>Viktigt</a:t>
            </a:r>
            <a:endParaRPr b="1" sz="1800">
              <a:solidFill>
                <a:srgbClr val="E5C07B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Det är en bra grund att alltid utgå från åtminstone EN .fillMaxSize för att få en bättre bild över din vy!</a:t>
            </a:r>
            <a:endParaRPr i="1" sz="16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E5C07B"/>
                </a:solidFill>
                <a:latin typeface="Anaheim"/>
                <a:ea typeface="Anaheim"/>
                <a:cs typeface="Anaheim"/>
                <a:sym typeface="Anaheim"/>
              </a:rPr>
              <a:t>Till en början</a:t>
            </a:r>
            <a:endParaRPr b="1" sz="1800">
              <a:solidFill>
                <a:srgbClr val="E5C07B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Undvik att använda för många ‘fills’. Använd helst bara en så att en bekantar sig.</a:t>
            </a:r>
            <a:endParaRPr sz="18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47"/>
          <p:cNvSpPr/>
          <p:nvPr/>
        </p:nvSpPr>
        <p:spPr>
          <a:xfrm>
            <a:off x="7540550" y="4028450"/>
            <a:ext cx="894900" cy="399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p47"/>
          <p:cNvSpPr/>
          <p:nvPr/>
        </p:nvSpPr>
        <p:spPr>
          <a:xfrm>
            <a:off x="5430125" y="4099400"/>
            <a:ext cx="556500" cy="25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47"/>
          <p:cNvSpPr/>
          <p:nvPr/>
        </p:nvSpPr>
        <p:spPr>
          <a:xfrm>
            <a:off x="6137550" y="4414650"/>
            <a:ext cx="556500" cy="257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" name="Google Shape;602;p47"/>
          <p:cNvSpPr/>
          <p:nvPr/>
        </p:nvSpPr>
        <p:spPr>
          <a:xfrm>
            <a:off x="6984050" y="4600800"/>
            <a:ext cx="556500" cy="25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" name="Google Shape;603;p47"/>
          <p:cNvSpPr/>
          <p:nvPr/>
        </p:nvSpPr>
        <p:spPr>
          <a:xfrm>
            <a:off x="6413700" y="3862175"/>
            <a:ext cx="894900" cy="399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47"/>
          <p:cNvSpPr/>
          <p:nvPr/>
        </p:nvSpPr>
        <p:spPr>
          <a:xfrm>
            <a:off x="272550" y="189325"/>
            <a:ext cx="894900" cy="399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rotWithShape="0" algn="bl" dir="4200000" dist="1143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47"/>
          <p:cNvSpPr/>
          <p:nvPr/>
        </p:nvSpPr>
        <p:spPr>
          <a:xfrm>
            <a:off x="1923575" y="189325"/>
            <a:ext cx="894900" cy="399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7150" rotWithShape="0" algn="bl" dir="4200000" dist="1143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47"/>
          <p:cNvSpPr/>
          <p:nvPr/>
        </p:nvSpPr>
        <p:spPr>
          <a:xfrm>
            <a:off x="1028675" y="945550"/>
            <a:ext cx="894900" cy="399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4200000" dist="1143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7" name="Google Shape;607;p47"/>
          <p:cNvGrpSpPr/>
          <p:nvPr/>
        </p:nvGrpSpPr>
        <p:grpSpPr>
          <a:xfrm>
            <a:off x="720000" y="2310613"/>
            <a:ext cx="4306375" cy="870388"/>
            <a:chOff x="720000" y="2310613"/>
            <a:chExt cx="4306375" cy="870388"/>
          </a:xfrm>
        </p:grpSpPr>
        <p:sp>
          <p:nvSpPr>
            <p:cNvPr id="608" name="Google Shape;608;p47"/>
            <p:cNvSpPr txBox="1"/>
            <p:nvPr/>
          </p:nvSpPr>
          <p:spPr>
            <a:xfrm>
              <a:off x="1316875" y="2512425"/>
              <a:ext cx="37095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" sz="2200">
                  <a:solidFill>
                    <a:schemeClr val="dk2"/>
                  </a:solidFill>
                  <a:latin typeface="Overpass Mono"/>
                  <a:ea typeface="Overpass Mono"/>
                  <a:cs typeface="Overpass Mono"/>
                  <a:sym typeface="Overpass Mono"/>
                </a:rPr>
                <a:t>Frågor?</a:t>
              </a:r>
              <a:endParaRPr b="1" i="1" sz="2200">
                <a:solidFill>
                  <a:schemeClr val="dk2"/>
                </a:solidFill>
                <a:latin typeface="Overpass Mono"/>
                <a:ea typeface="Overpass Mono"/>
                <a:cs typeface="Overpass Mono"/>
                <a:sym typeface="Overpass Mono"/>
              </a:endParaRPr>
            </a:p>
          </p:txBody>
        </p:sp>
        <p:cxnSp>
          <p:nvCxnSpPr>
            <p:cNvPr id="609" name="Google Shape;609;p47"/>
            <p:cNvCxnSpPr/>
            <p:nvPr/>
          </p:nvCxnSpPr>
          <p:spPr>
            <a:xfrm flipH="1">
              <a:off x="2782175" y="2329125"/>
              <a:ext cx="280200" cy="226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0" name="Google Shape;610;p47"/>
            <p:cNvCxnSpPr/>
            <p:nvPr/>
          </p:nvCxnSpPr>
          <p:spPr>
            <a:xfrm rot="10800000">
              <a:off x="902375" y="2310613"/>
              <a:ext cx="414600" cy="233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1" name="Google Shape;611;p47"/>
            <p:cNvCxnSpPr/>
            <p:nvPr/>
          </p:nvCxnSpPr>
          <p:spPr>
            <a:xfrm rot="10800000">
              <a:off x="2818550" y="2950900"/>
              <a:ext cx="394800" cy="230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2" name="Google Shape;612;p47"/>
            <p:cNvCxnSpPr/>
            <p:nvPr/>
          </p:nvCxnSpPr>
          <p:spPr>
            <a:xfrm flipH="1">
              <a:off x="2857575" y="2771225"/>
              <a:ext cx="517500" cy="21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3" name="Google Shape;613;p47"/>
            <p:cNvCxnSpPr/>
            <p:nvPr/>
          </p:nvCxnSpPr>
          <p:spPr>
            <a:xfrm flipH="1">
              <a:off x="720000" y="2736625"/>
              <a:ext cx="517500" cy="21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4" name="Google Shape;614;p47"/>
            <p:cNvCxnSpPr/>
            <p:nvPr/>
          </p:nvCxnSpPr>
          <p:spPr>
            <a:xfrm flipH="1">
              <a:off x="902375" y="2950825"/>
              <a:ext cx="368100" cy="2142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15" name="Google Shape;615;p47"/>
          <p:cNvGrpSpPr/>
          <p:nvPr/>
        </p:nvGrpSpPr>
        <p:grpSpPr>
          <a:xfrm>
            <a:off x="2062356" y="3301882"/>
            <a:ext cx="2659505" cy="4588315"/>
            <a:chOff x="2062356" y="3301882"/>
            <a:chExt cx="2659505" cy="4588315"/>
          </a:xfrm>
        </p:grpSpPr>
        <p:sp>
          <p:nvSpPr>
            <p:cNvPr id="616" name="Google Shape;616;p47"/>
            <p:cNvSpPr/>
            <p:nvPr/>
          </p:nvSpPr>
          <p:spPr>
            <a:xfrm rot="-1663575">
              <a:off x="2759862" y="3405978"/>
              <a:ext cx="1264488" cy="3310508"/>
            </a:xfrm>
            <a:prstGeom prst="diagStrip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47"/>
            <p:cNvSpPr/>
            <p:nvPr/>
          </p:nvSpPr>
          <p:spPr>
            <a:xfrm rot="9284894">
              <a:off x="2811798" y="4468063"/>
              <a:ext cx="1264426" cy="3310568"/>
            </a:xfrm>
            <a:prstGeom prst="diagStripe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8" name="Google Shape;618;p47"/>
          <p:cNvGrpSpPr/>
          <p:nvPr/>
        </p:nvGrpSpPr>
        <p:grpSpPr>
          <a:xfrm>
            <a:off x="902372" y="4150311"/>
            <a:ext cx="1916100" cy="3499500"/>
            <a:chOff x="902372" y="4150311"/>
            <a:chExt cx="1916100" cy="3499500"/>
          </a:xfrm>
        </p:grpSpPr>
        <p:sp>
          <p:nvSpPr>
            <p:cNvPr id="619" name="Google Shape;619;p47"/>
            <p:cNvSpPr/>
            <p:nvPr/>
          </p:nvSpPr>
          <p:spPr>
            <a:xfrm rot="-709791">
              <a:off x="1228245" y="4244763"/>
              <a:ext cx="1264354" cy="3310595"/>
            </a:xfrm>
            <a:prstGeom prst="diagStripe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47"/>
            <p:cNvSpPr/>
            <p:nvPr/>
          </p:nvSpPr>
          <p:spPr>
            <a:xfrm rot="10047182">
              <a:off x="1458292" y="4224974"/>
              <a:ext cx="923863" cy="2159326"/>
            </a:xfrm>
            <a:prstGeom prst="diagStripe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1" name="Google Shape;621;p47"/>
          <p:cNvGrpSpPr/>
          <p:nvPr/>
        </p:nvGrpSpPr>
        <p:grpSpPr>
          <a:xfrm>
            <a:off x="170050" y="3510075"/>
            <a:ext cx="1264200" cy="3310500"/>
            <a:chOff x="170050" y="3510075"/>
            <a:chExt cx="1264200" cy="3310500"/>
          </a:xfrm>
        </p:grpSpPr>
        <p:sp>
          <p:nvSpPr>
            <p:cNvPr id="622" name="Google Shape;622;p47"/>
            <p:cNvSpPr/>
            <p:nvPr/>
          </p:nvSpPr>
          <p:spPr>
            <a:xfrm>
              <a:off x="170050" y="3510075"/>
              <a:ext cx="1264200" cy="33105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47"/>
            <p:cNvSpPr/>
            <p:nvPr/>
          </p:nvSpPr>
          <p:spPr>
            <a:xfrm rot="10633607">
              <a:off x="221567" y="4377606"/>
              <a:ext cx="923882" cy="2159211"/>
            </a:xfrm>
            <a:prstGeom prst="diagStripe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624" name="Google Shape;624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9325" y="540000"/>
            <a:ext cx="3812700" cy="2859600"/>
          </a:xfrm>
          <a:prstGeom prst="cube">
            <a:avLst>
              <a:gd fmla="val 1126" name="adj"/>
            </a:avLst>
          </a:prstGeom>
          <a:noFill/>
          <a:ln>
            <a:noFill/>
          </a:ln>
          <a:effectLst>
            <a:outerShdw blurRad="57150" rotWithShape="0" algn="bl" dir="6600000" dist="66675">
              <a:srgbClr val="000000">
                <a:alpha val="50000"/>
              </a:srgbClr>
            </a:outerShdw>
          </a:effectLst>
        </p:spPr>
      </p:pic>
      <p:pic>
        <p:nvPicPr>
          <p:cNvPr id="625" name="Google Shape;625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24475" y="189325"/>
            <a:ext cx="1370701" cy="1370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14:gallery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6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6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5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5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6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6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48"/>
          <p:cNvSpPr txBox="1"/>
          <p:nvPr>
            <p:ph type="title"/>
          </p:nvPr>
        </p:nvSpPr>
        <p:spPr>
          <a:xfrm>
            <a:off x="454800" y="2703950"/>
            <a:ext cx="8425200" cy="4479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Playground</a:t>
            </a:r>
            <a:endParaRPr/>
          </a:p>
        </p:txBody>
      </p:sp>
      <p:sp>
        <p:nvSpPr>
          <p:cNvPr id="631" name="Google Shape;631;p48"/>
          <p:cNvSpPr txBox="1"/>
          <p:nvPr>
            <p:ph idx="2" type="title"/>
          </p:nvPr>
        </p:nvSpPr>
        <p:spPr>
          <a:xfrm>
            <a:off x="454800" y="2120400"/>
            <a:ext cx="8425200" cy="4896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6" name="Google Shape;636;p49"/>
          <p:cNvCxnSpPr/>
          <p:nvPr/>
        </p:nvCxnSpPr>
        <p:spPr>
          <a:xfrm flipH="1" rot="10800000">
            <a:off x="7948050" y="433175"/>
            <a:ext cx="736500" cy="19599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637" name="Google Shape;637;p49"/>
          <p:cNvCxnSpPr/>
          <p:nvPr/>
        </p:nvCxnSpPr>
        <p:spPr>
          <a:xfrm flipH="1">
            <a:off x="6832725" y="2945325"/>
            <a:ext cx="682200" cy="1851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638" name="Google Shape;638;p49"/>
          <p:cNvCxnSpPr/>
          <p:nvPr/>
        </p:nvCxnSpPr>
        <p:spPr>
          <a:xfrm>
            <a:off x="7991375" y="2956150"/>
            <a:ext cx="649800" cy="1916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639" name="Google Shape;639;p49"/>
          <p:cNvSpPr txBox="1"/>
          <p:nvPr/>
        </p:nvSpPr>
        <p:spPr>
          <a:xfrm>
            <a:off x="1613425" y="2100750"/>
            <a:ext cx="6237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latin typeface="Anaheim"/>
                <a:ea typeface="Anaheim"/>
                <a:cs typeface="Anaheim"/>
                <a:sym typeface="Anaheim"/>
                <a:hlinkClick r:id="rId3"/>
              </a:rPr>
              <a:t>https://m2.material.io/design/color/applying-color-to-ui.html#sheets-and-surfaces</a:t>
            </a:r>
            <a:r>
              <a:rPr lang="en"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endParaRPr sz="18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640" name="Google Shape;640;p49"/>
          <p:cNvSpPr txBox="1"/>
          <p:nvPr>
            <p:ph idx="4294967295" type="title"/>
          </p:nvPr>
        </p:nvSpPr>
        <p:spPr>
          <a:xfrm>
            <a:off x="2726850" y="205500"/>
            <a:ext cx="3690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Google Guidelines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5" name="Google Shape;645;p50"/>
          <p:cNvCxnSpPr/>
          <p:nvPr/>
        </p:nvCxnSpPr>
        <p:spPr>
          <a:xfrm flipH="1" rot="10800000">
            <a:off x="7948050" y="433175"/>
            <a:ext cx="736500" cy="19599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646" name="Google Shape;646;p50"/>
          <p:cNvCxnSpPr/>
          <p:nvPr/>
        </p:nvCxnSpPr>
        <p:spPr>
          <a:xfrm flipH="1">
            <a:off x="6832725" y="2945325"/>
            <a:ext cx="682200" cy="1851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647" name="Google Shape;647;p50"/>
          <p:cNvCxnSpPr/>
          <p:nvPr/>
        </p:nvCxnSpPr>
        <p:spPr>
          <a:xfrm>
            <a:off x="7991375" y="2956150"/>
            <a:ext cx="649800" cy="1916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648" name="Google Shape;648;p50"/>
          <p:cNvSpPr txBox="1"/>
          <p:nvPr/>
        </p:nvSpPr>
        <p:spPr>
          <a:xfrm>
            <a:off x="1613425" y="2100750"/>
            <a:ext cx="6237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latin typeface="Anaheim"/>
                <a:ea typeface="Anaheim"/>
                <a:cs typeface="Anaheim"/>
                <a:sym typeface="Anaheim"/>
                <a:hlinkClick r:id="rId3"/>
              </a:rPr>
              <a:t>https://foso.github.io/Jetpack-Compose-Playground/foundation/text/</a:t>
            </a:r>
            <a:r>
              <a:rPr lang="en"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endParaRPr sz="18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649" name="Google Shape;649;p50"/>
          <p:cNvSpPr txBox="1"/>
          <p:nvPr>
            <p:ph idx="4294967295" type="title"/>
          </p:nvPr>
        </p:nvSpPr>
        <p:spPr>
          <a:xfrm>
            <a:off x="2726850" y="205500"/>
            <a:ext cx="3690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Playground </a:t>
            </a:r>
            <a:endParaRPr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Styling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51"/>
          <p:cNvSpPr txBox="1"/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Uppgifter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&amp;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Eget Arbete</a:t>
            </a:r>
            <a:endParaRPr/>
          </a:p>
        </p:txBody>
      </p:sp>
      <p:sp>
        <p:nvSpPr>
          <p:cNvPr id="655" name="Google Shape;655;p51"/>
          <p:cNvSpPr txBox="1"/>
          <p:nvPr>
            <p:ph idx="2" type="title"/>
          </p:nvPr>
        </p:nvSpPr>
        <p:spPr>
          <a:xfrm>
            <a:off x="454800" y="1672325"/>
            <a:ext cx="8425200" cy="4896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52"/>
          <p:cNvSpPr txBox="1"/>
          <p:nvPr>
            <p:ph type="title"/>
          </p:nvPr>
        </p:nvSpPr>
        <p:spPr>
          <a:xfrm>
            <a:off x="5438775" y="1168325"/>
            <a:ext cx="31242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Uppgifter</a:t>
            </a:r>
            <a:endParaRPr/>
          </a:p>
        </p:txBody>
      </p:sp>
      <p:sp>
        <p:nvSpPr>
          <p:cNvPr id="661" name="Google Shape;661;p52"/>
          <p:cNvSpPr/>
          <p:nvPr/>
        </p:nvSpPr>
        <p:spPr>
          <a:xfrm>
            <a:off x="1552364" y="3201501"/>
            <a:ext cx="206128" cy="54803"/>
          </a:xfrm>
          <a:custGeom>
            <a:rect b="b" l="l" r="r" t="t"/>
            <a:pathLst>
              <a:path extrusionOk="0" h="3037" w="11423">
                <a:moveTo>
                  <a:pt x="3928" y="1"/>
                </a:moveTo>
                <a:cubicBezTo>
                  <a:pt x="3519" y="1"/>
                  <a:pt x="3061" y="121"/>
                  <a:pt x="2916" y="266"/>
                </a:cubicBezTo>
                <a:lnTo>
                  <a:pt x="169" y="2748"/>
                </a:lnTo>
                <a:cubicBezTo>
                  <a:pt x="0" y="2916"/>
                  <a:pt x="217" y="3013"/>
                  <a:pt x="627" y="3013"/>
                </a:cubicBezTo>
                <a:lnTo>
                  <a:pt x="7808" y="3037"/>
                </a:lnTo>
                <a:cubicBezTo>
                  <a:pt x="8242" y="3037"/>
                  <a:pt x="8700" y="2916"/>
                  <a:pt x="8844" y="2772"/>
                </a:cubicBezTo>
                <a:lnTo>
                  <a:pt x="11278" y="266"/>
                </a:lnTo>
                <a:cubicBezTo>
                  <a:pt x="11423" y="121"/>
                  <a:pt x="11206" y="1"/>
                  <a:pt x="1079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2" name="Google Shape;662;p52"/>
          <p:cNvSpPr/>
          <p:nvPr/>
        </p:nvSpPr>
        <p:spPr>
          <a:xfrm>
            <a:off x="1735863" y="3201501"/>
            <a:ext cx="198315" cy="54803"/>
          </a:xfrm>
          <a:custGeom>
            <a:rect b="b" l="l" r="r" t="t"/>
            <a:pathLst>
              <a:path extrusionOk="0" h="3037" w="10990">
                <a:moveTo>
                  <a:pt x="3495" y="1"/>
                </a:moveTo>
                <a:cubicBezTo>
                  <a:pt x="3085" y="1"/>
                  <a:pt x="2651" y="121"/>
                  <a:pt x="2507" y="266"/>
                </a:cubicBezTo>
                <a:lnTo>
                  <a:pt x="121" y="2772"/>
                </a:lnTo>
                <a:cubicBezTo>
                  <a:pt x="1" y="2916"/>
                  <a:pt x="217" y="3037"/>
                  <a:pt x="651" y="3037"/>
                </a:cubicBezTo>
                <a:lnTo>
                  <a:pt x="7832" y="3037"/>
                </a:lnTo>
                <a:cubicBezTo>
                  <a:pt x="8242" y="3037"/>
                  <a:pt x="8676" y="2916"/>
                  <a:pt x="8796" y="2772"/>
                </a:cubicBezTo>
                <a:lnTo>
                  <a:pt x="10869" y="266"/>
                </a:lnTo>
                <a:cubicBezTo>
                  <a:pt x="10989" y="121"/>
                  <a:pt x="10772" y="1"/>
                  <a:pt x="1036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3" name="Google Shape;663;p52"/>
          <p:cNvSpPr/>
          <p:nvPr/>
        </p:nvSpPr>
        <p:spPr>
          <a:xfrm>
            <a:off x="1918930" y="3201501"/>
            <a:ext cx="191349" cy="54803"/>
          </a:xfrm>
          <a:custGeom>
            <a:rect b="b" l="l" r="r" t="t"/>
            <a:pathLst>
              <a:path extrusionOk="0" h="3037" w="10604">
                <a:moveTo>
                  <a:pt x="3085" y="1"/>
                </a:moveTo>
                <a:cubicBezTo>
                  <a:pt x="2675" y="1"/>
                  <a:pt x="2242" y="121"/>
                  <a:pt x="2121" y="266"/>
                </a:cubicBezTo>
                <a:lnTo>
                  <a:pt x="121" y="2772"/>
                </a:lnTo>
                <a:cubicBezTo>
                  <a:pt x="1" y="2916"/>
                  <a:pt x="242" y="3037"/>
                  <a:pt x="675" y="3037"/>
                </a:cubicBezTo>
                <a:lnTo>
                  <a:pt x="7856" y="3037"/>
                </a:lnTo>
                <a:cubicBezTo>
                  <a:pt x="8266" y="3037"/>
                  <a:pt x="8700" y="2916"/>
                  <a:pt x="8796" y="2772"/>
                </a:cubicBezTo>
                <a:lnTo>
                  <a:pt x="10507" y="290"/>
                </a:lnTo>
                <a:cubicBezTo>
                  <a:pt x="10604" y="121"/>
                  <a:pt x="10339" y="1"/>
                  <a:pt x="995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Google Shape;664;p52"/>
          <p:cNvSpPr/>
          <p:nvPr/>
        </p:nvSpPr>
        <p:spPr>
          <a:xfrm>
            <a:off x="2102430" y="3201934"/>
            <a:ext cx="183536" cy="54803"/>
          </a:xfrm>
          <a:custGeom>
            <a:rect b="b" l="l" r="r" t="t"/>
            <a:pathLst>
              <a:path extrusionOk="0" h="3037" w="10171">
                <a:moveTo>
                  <a:pt x="2627" y="1"/>
                </a:moveTo>
                <a:cubicBezTo>
                  <a:pt x="2242" y="1"/>
                  <a:pt x="1832" y="97"/>
                  <a:pt x="1736" y="266"/>
                </a:cubicBezTo>
                <a:lnTo>
                  <a:pt x="97" y="2748"/>
                </a:lnTo>
                <a:cubicBezTo>
                  <a:pt x="1" y="2917"/>
                  <a:pt x="242" y="3013"/>
                  <a:pt x="676" y="3013"/>
                </a:cubicBezTo>
                <a:lnTo>
                  <a:pt x="7857" y="3037"/>
                </a:lnTo>
                <a:cubicBezTo>
                  <a:pt x="8266" y="3037"/>
                  <a:pt x="8676" y="2917"/>
                  <a:pt x="8772" y="2772"/>
                </a:cubicBezTo>
                <a:lnTo>
                  <a:pt x="10098" y="266"/>
                </a:lnTo>
                <a:cubicBezTo>
                  <a:pt x="10170" y="121"/>
                  <a:pt x="9905" y="1"/>
                  <a:pt x="9519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5" name="Google Shape;665;p52"/>
          <p:cNvSpPr/>
          <p:nvPr/>
        </p:nvSpPr>
        <p:spPr>
          <a:xfrm>
            <a:off x="2285496" y="3201934"/>
            <a:ext cx="176570" cy="54803"/>
          </a:xfrm>
          <a:custGeom>
            <a:rect b="b" l="l" r="r" t="t"/>
            <a:pathLst>
              <a:path extrusionOk="0" h="3037" w="9785">
                <a:moveTo>
                  <a:pt x="2218" y="1"/>
                </a:moveTo>
                <a:cubicBezTo>
                  <a:pt x="1832" y="1"/>
                  <a:pt x="1423" y="121"/>
                  <a:pt x="1350" y="266"/>
                </a:cubicBezTo>
                <a:lnTo>
                  <a:pt x="73" y="2772"/>
                </a:lnTo>
                <a:cubicBezTo>
                  <a:pt x="1" y="2917"/>
                  <a:pt x="290" y="3037"/>
                  <a:pt x="700" y="3037"/>
                </a:cubicBezTo>
                <a:lnTo>
                  <a:pt x="7881" y="3037"/>
                </a:lnTo>
                <a:cubicBezTo>
                  <a:pt x="8315" y="3037"/>
                  <a:pt x="8700" y="2917"/>
                  <a:pt x="8748" y="2772"/>
                </a:cubicBezTo>
                <a:lnTo>
                  <a:pt x="9712" y="266"/>
                </a:lnTo>
                <a:cubicBezTo>
                  <a:pt x="9785" y="121"/>
                  <a:pt x="9495" y="1"/>
                  <a:pt x="908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6" name="Google Shape;666;p52"/>
          <p:cNvSpPr/>
          <p:nvPr/>
        </p:nvSpPr>
        <p:spPr>
          <a:xfrm>
            <a:off x="2469447" y="3201934"/>
            <a:ext cx="169172" cy="54803"/>
          </a:xfrm>
          <a:custGeom>
            <a:rect b="b" l="l" r="r" t="t"/>
            <a:pathLst>
              <a:path extrusionOk="0" h="3037" w="9375">
                <a:moveTo>
                  <a:pt x="1808" y="1"/>
                </a:moveTo>
                <a:cubicBezTo>
                  <a:pt x="1398" y="1"/>
                  <a:pt x="1036" y="121"/>
                  <a:pt x="964" y="266"/>
                </a:cubicBezTo>
                <a:lnTo>
                  <a:pt x="48" y="2772"/>
                </a:lnTo>
                <a:cubicBezTo>
                  <a:pt x="0" y="2917"/>
                  <a:pt x="314" y="3037"/>
                  <a:pt x="723" y="3037"/>
                </a:cubicBezTo>
                <a:lnTo>
                  <a:pt x="7904" y="3037"/>
                </a:lnTo>
                <a:cubicBezTo>
                  <a:pt x="8338" y="3037"/>
                  <a:pt x="8700" y="2917"/>
                  <a:pt x="8724" y="2772"/>
                </a:cubicBezTo>
                <a:lnTo>
                  <a:pt x="9350" y="266"/>
                </a:lnTo>
                <a:cubicBezTo>
                  <a:pt x="9374" y="121"/>
                  <a:pt x="9085" y="1"/>
                  <a:pt x="8675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7" name="Google Shape;667;p52"/>
          <p:cNvSpPr/>
          <p:nvPr/>
        </p:nvSpPr>
        <p:spPr>
          <a:xfrm>
            <a:off x="2652946" y="3201934"/>
            <a:ext cx="161773" cy="55254"/>
          </a:xfrm>
          <a:custGeom>
            <a:rect b="b" l="l" r="r" t="t"/>
            <a:pathLst>
              <a:path extrusionOk="0" h="3062" w="8965">
                <a:moveTo>
                  <a:pt x="1374" y="1"/>
                </a:moveTo>
                <a:cubicBezTo>
                  <a:pt x="964" y="1"/>
                  <a:pt x="603" y="121"/>
                  <a:pt x="579" y="290"/>
                </a:cubicBezTo>
                <a:lnTo>
                  <a:pt x="25" y="2772"/>
                </a:lnTo>
                <a:cubicBezTo>
                  <a:pt x="0" y="2917"/>
                  <a:pt x="314" y="3037"/>
                  <a:pt x="723" y="3037"/>
                </a:cubicBezTo>
                <a:lnTo>
                  <a:pt x="7905" y="3061"/>
                </a:lnTo>
                <a:cubicBezTo>
                  <a:pt x="8338" y="3061"/>
                  <a:pt x="8676" y="2941"/>
                  <a:pt x="8700" y="2796"/>
                </a:cubicBezTo>
                <a:lnTo>
                  <a:pt x="8941" y="290"/>
                </a:lnTo>
                <a:cubicBezTo>
                  <a:pt x="8965" y="145"/>
                  <a:pt x="8627" y="25"/>
                  <a:pt x="8242" y="25"/>
                </a:cubicBezTo>
                <a:lnTo>
                  <a:pt x="1374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8" name="Google Shape;668;p52"/>
          <p:cNvSpPr/>
          <p:nvPr/>
        </p:nvSpPr>
        <p:spPr>
          <a:xfrm>
            <a:off x="2836013" y="3202367"/>
            <a:ext cx="156992" cy="54821"/>
          </a:xfrm>
          <a:custGeom>
            <a:rect b="b" l="l" r="r" t="t"/>
            <a:pathLst>
              <a:path extrusionOk="0" h="3038" w="8700">
                <a:moveTo>
                  <a:pt x="940" y="1"/>
                </a:moveTo>
                <a:cubicBezTo>
                  <a:pt x="555" y="1"/>
                  <a:pt x="217" y="121"/>
                  <a:pt x="193" y="266"/>
                </a:cubicBezTo>
                <a:lnTo>
                  <a:pt x="25" y="2772"/>
                </a:lnTo>
                <a:cubicBezTo>
                  <a:pt x="1" y="2917"/>
                  <a:pt x="338" y="3037"/>
                  <a:pt x="772" y="3037"/>
                </a:cubicBezTo>
                <a:lnTo>
                  <a:pt x="7953" y="3037"/>
                </a:lnTo>
                <a:cubicBezTo>
                  <a:pt x="8362" y="3037"/>
                  <a:pt x="8700" y="2917"/>
                  <a:pt x="8700" y="2772"/>
                </a:cubicBezTo>
                <a:lnTo>
                  <a:pt x="8555" y="266"/>
                </a:lnTo>
                <a:cubicBezTo>
                  <a:pt x="8555" y="121"/>
                  <a:pt x="8218" y="1"/>
                  <a:pt x="7808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9" name="Google Shape;669;p52"/>
          <p:cNvSpPr/>
          <p:nvPr/>
        </p:nvSpPr>
        <p:spPr>
          <a:xfrm>
            <a:off x="3015597" y="3202367"/>
            <a:ext cx="160474" cy="54821"/>
          </a:xfrm>
          <a:custGeom>
            <a:rect b="b" l="l" r="r" t="t"/>
            <a:pathLst>
              <a:path extrusionOk="0" h="3038" w="8893">
                <a:moveTo>
                  <a:pt x="724" y="1"/>
                </a:moveTo>
                <a:cubicBezTo>
                  <a:pt x="338" y="1"/>
                  <a:pt x="1" y="121"/>
                  <a:pt x="25" y="266"/>
                </a:cubicBezTo>
                <a:lnTo>
                  <a:pt x="194" y="2772"/>
                </a:lnTo>
                <a:cubicBezTo>
                  <a:pt x="218" y="2917"/>
                  <a:pt x="555" y="3037"/>
                  <a:pt x="989" y="3037"/>
                </a:cubicBezTo>
                <a:lnTo>
                  <a:pt x="8170" y="3037"/>
                </a:lnTo>
                <a:cubicBezTo>
                  <a:pt x="8580" y="3037"/>
                  <a:pt x="8893" y="2917"/>
                  <a:pt x="8869" y="2772"/>
                </a:cubicBezTo>
                <a:lnTo>
                  <a:pt x="8387" y="266"/>
                </a:lnTo>
                <a:cubicBezTo>
                  <a:pt x="8363" y="121"/>
                  <a:pt x="8001" y="1"/>
                  <a:pt x="7592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0" name="Google Shape;670;p52"/>
          <p:cNvSpPr/>
          <p:nvPr/>
        </p:nvSpPr>
        <p:spPr>
          <a:xfrm>
            <a:off x="3191716" y="3202367"/>
            <a:ext cx="167873" cy="55254"/>
          </a:xfrm>
          <a:custGeom>
            <a:rect b="b" l="l" r="r" t="t"/>
            <a:pathLst>
              <a:path extrusionOk="0" h="3062" w="9303">
                <a:moveTo>
                  <a:pt x="699" y="1"/>
                </a:moveTo>
                <a:cubicBezTo>
                  <a:pt x="290" y="1"/>
                  <a:pt x="0" y="121"/>
                  <a:pt x="25" y="266"/>
                </a:cubicBezTo>
                <a:lnTo>
                  <a:pt x="579" y="2772"/>
                </a:lnTo>
                <a:cubicBezTo>
                  <a:pt x="603" y="2917"/>
                  <a:pt x="964" y="3037"/>
                  <a:pt x="1398" y="3037"/>
                </a:cubicBezTo>
                <a:lnTo>
                  <a:pt x="8579" y="3061"/>
                </a:lnTo>
                <a:cubicBezTo>
                  <a:pt x="8989" y="3061"/>
                  <a:pt x="9302" y="2941"/>
                  <a:pt x="9254" y="2796"/>
                </a:cubicBezTo>
                <a:lnTo>
                  <a:pt x="8386" y="290"/>
                </a:lnTo>
                <a:cubicBezTo>
                  <a:pt x="8338" y="145"/>
                  <a:pt x="7977" y="25"/>
                  <a:pt x="7567" y="25"/>
                </a:cubicBezTo>
                <a:lnTo>
                  <a:pt x="699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1" name="Google Shape;671;p52"/>
          <p:cNvSpPr/>
          <p:nvPr/>
        </p:nvSpPr>
        <p:spPr>
          <a:xfrm>
            <a:off x="3727869" y="3202800"/>
            <a:ext cx="190483" cy="55254"/>
          </a:xfrm>
          <a:custGeom>
            <a:rect b="b" l="l" r="r" t="t"/>
            <a:pathLst>
              <a:path extrusionOk="0" h="3062" w="10556">
                <a:moveTo>
                  <a:pt x="652" y="1"/>
                </a:moveTo>
                <a:cubicBezTo>
                  <a:pt x="242" y="1"/>
                  <a:pt x="1" y="121"/>
                  <a:pt x="97" y="266"/>
                </a:cubicBezTo>
                <a:lnTo>
                  <a:pt x="1760" y="2772"/>
                </a:lnTo>
                <a:cubicBezTo>
                  <a:pt x="1856" y="2917"/>
                  <a:pt x="2266" y="3037"/>
                  <a:pt x="2700" y="3037"/>
                </a:cubicBezTo>
                <a:lnTo>
                  <a:pt x="9881" y="3061"/>
                </a:lnTo>
                <a:cubicBezTo>
                  <a:pt x="10291" y="3061"/>
                  <a:pt x="10556" y="2941"/>
                  <a:pt x="10435" y="2796"/>
                </a:cubicBezTo>
                <a:lnTo>
                  <a:pt x="8459" y="290"/>
                </a:lnTo>
                <a:cubicBezTo>
                  <a:pt x="8339" y="145"/>
                  <a:pt x="7929" y="25"/>
                  <a:pt x="7519" y="25"/>
                </a:cubicBezTo>
                <a:lnTo>
                  <a:pt x="652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2" name="Google Shape;672;p52"/>
          <p:cNvSpPr/>
          <p:nvPr/>
        </p:nvSpPr>
        <p:spPr>
          <a:xfrm>
            <a:off x="3903555" y="3203251"/>
            <a:ext cx="197863" cy="54803"/>
          </a:xfrm>
          <a:custGeom>
            <a:rect b="b" l="l" r="r" t="t"/>
            <a:pathLst>
              <a:path extrusionOk="0" h="3037" w="10965">
                <a:moveTo>
                  <a:pt x="651" y="0"/>
                </a:moveTo>
                <a:cubicBezTo>
                  <a:pt x="241" y="0"/>
                  <a:pt x="0" y="120"/>
                  <a:pt x="121" y="265"/>
                </a:cubicBezTo>
                <a:lnTo>
                  <a:pt x="2145" y="2771"/>
                </a:lnTo>
                <a:cubicBezTo>
                  <a:pt x="2266" y="2916"/>
                  <a:pt x="2723" y="3036"/>
                  <a:pt x="3133" y="3036"/>
                </a:cubicBezTo>
                <a:lnTo>
                  <a:pt x="10314" y="3036"/>
                </a:lnTo>
                <a:cubicBezTo>
                  <a:pt x="10748" y="3036"/>
                  <a:pt x="10965" y="2916"/>
                  <a:pt x="10820" y="2771"/>
                </a:cubicBezTo>
                <a:lnTo>
                  <a:pt x="8483" y="265"/>
                </a:lnTo>
                <a:cubicBezTo>
                  <a:pt x="8362" y="120"/>
                  <a:pt x="7928" y="0"/>
                  <a:pt x="7519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3" name="Google Shape;673;p52"/>
          <p:cNvSpPr/>
          <p:nvPr/>
        </p:nvSpPr>
        <p:spPr>
          <a:xfrm>
            <a:off x="4079656" y="3203251"/>
            <a:ext cx="205262" cy="54803"/>
          </a:xfrm>
          <a:custGeom>
            <a:rect b="b" l="l" r="r" t="t"/>
            <a:pathLst>
              <a:path extrusionOk="0" h="3037" w="11375">
                <a:moveTo>
                  <a:pt x="627" y="0"/>
                </a:moveTo>
                <a:cubicBezTo>
                  <a:pt x="218" y="0"/>
                  <a:pt x="1" y="120"/>
                  <a:pt x="145" y="265"/>
                </a:cubicBezTo>
                <a:lnTo>
                  <a:pt x="2531" y="2771"/>
                </a:lnTo>
                <a:cubicBezTo>
                  <a:pt x="2676" y="2916"/>
                  <a:pt x="3134" y="3036"/>
                  <a:pt x="3543" y="3036"/>
                </a:cubicBezTo>
                <a:lnTo>
                  <a:pt x="10724" y="3036"/>
                </a:lnTo>
                <a:cubicBezTo>
                  <a:pt x="11158" y="3036"/>
                  <a:pt x="11375" y="2916"/>
                  <a:pt x="11206" y="2771"/>
                </a:cubicBezTo>
                <a:lnTo>
                  <a:pt x="8507" y="265"/>
                </a:lnTo>
                <a:cubicBezTo>
                  <a:pt x="8339" y="120"/>
                  <a:pt x="7881" y="0"/>
                  <a:pt x="7495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4" name="Google Shape;674;p52"/>
          <p:cNvSpPr/>
          <p:nvPr/>
        </p:nvSpPr>
        <p:spPr>
          <a:xfrm>
            <a:off x="1483648" y="3264117"/>
            <a:ext cx="290940" cy="54803"/>
          </a:xfrm>
          <a:custGeom>
            <a:rect b="b" l="l" r="r" t="t"/>
            <a:pathLst>
              <a:path extrusionOk="0" h="3037" w="16123">
                <a:moveTo>
                  <a:pt x="3977" y="1"/>
                </a:moveTo>
                <a:cubicBezTo>
                  <a:pt x="3543" y="1"/>
                  <a:pt x="3061" y="121"/>
                  <a:pt x="2917" y="266"/>
                </a:cubicBezTo>
                <a:lnTo>
                  <a:pt x="170" y="2748"/>
                </a:lnTo>
                <a:cubicBezTo>
                  <a:pt x="1" y="2916"/>
                  <a:pt x="242" y="3037"/>
                  <a:pt x="676" y="3037"/>
                </a:cubicBezTo>
                <a:lnTo>
                  <a:pt x="12676" y="3037"/>
                </a:lnTo>
                <a:cubicBezTo>
                  <a:pt x="13110" y="3037"/>
                  <a:pt x="13568" y="2916"/>
                  <a:pt x="13712" y="2772"/>
                </a:cubicBezTo>
                <a:lnTo>
                  <a:pt x="16002" y="266"/>
                </a:lnTo>
                <a:cubicBezTo>
                  <a:pt x="16122" y="121"/>
                  <a:pt x="15881" y="1"/>
                  <a:pt x="15472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5" name="Google Shape;675;p52"/>
          <p:cNvSpPr/>
          <p:nvPr/>
        </p:nvSpPr>
        <p:spPr>
          <a:xfrm>
            <a:off x="1754558" y="3264117"/>
            <a:ext cx="203530" cy="54803"/>
          </a:xfrm>
          <a:custGeom>
            <a:rect b="b" l="l" r="r" t="t"/>
            <a:pathLst>
              <a:path extrusionOk="0" h="3037" w="11279">
                <a:moveTo>
                  <a:pt x="3374" y="1"/>
                </a:moveTo>
                <a:cubicBezTo>
                  <a:pt x="2941" y="1"/>
                  <a:pt x="2483" y="121"/>
                  <a:pt x="2362" y="266"/>
                </a:cubicBezTo>
                <a:lnTo>
                  <a:pt x="121" y="2772"/>
                </a:lnTo>
                <a:cubicBezTo>
                  <a:pt x="1" y="2916"/>
                  <a:pt x="242" y="3037"/>
                  <a:pt x="700" y="3037"/>
                </a:cubicBezTo>
                <a:lnTo>
                  <a:pt x="8242" y="3037"/>
                </a:lnTo>
                <a:cubicBezTo>
                  <a:pt x="8676" y="3037"/>
                  <a:pt x="9134" y="2916"/>
                  <a:pt x="9230" y="2772"/>
                </a:cubicBezTo>
                <a:lnTo>
                  <a:pt x="11158" y="266"/>
                </a:lnTo>
                <a:cubicBezTo>
                  <a:pt x="11278" y="121"/>
                  <a:pt x="11013" y="1"/>
                  <a:pt x="10580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6" name="Google Shape;676;p52"/>
          <p:cNvSpPr/>
          <p:nvPr/>
        </p:nvSpPr>
        <p:spPr>
          <a:xfrm>
            <a:off x="1946755" y="3264117"/>
            <a:ext cx="196131" cy="55254"/>
          </a:xfrm>
          <a:custGeom>
            <a:rect b="b" l="l" r="r" t="t"/>
            <a:pathLst>
              <a:path extrusionOk="0" h="3062" w="10869">
                <a:moveTo>
                  <a:pt x="2941" y="1"/>
                </a:moveTo>
                <a:cubicBezTo>
                  <a:pt x="2531" y="1"/>
                  <a:pt x="2097" y="121"/>
                  <a:pt x="1977" y="266"/>
                </a:cubicBezTo>
                <a:lnTo>
                  <a:pt x="121" y="2772"/>
                </a:lnTo>
                <a:cubicBezTo>
                  <a:pt x="1" y="2916"/>
                  <a:pt x="290" y="3037"/>
                  <a:pt x="724" y="3037"/>
                </a:cubicBezTo>
                <a:lnTo>
                  <a:pt x="8266" y="3061"/>
                </a:lnTo>
                <a:cubicBezTo>
                  <a:pt x="8700" y="3061"/>
                  <a:pt x="9134" y="2941"/>
                  <a:pt x="9230" y="2796"/>
                </a:cubicBezTo>
                <a:lnTo>
                  <a:pt x="10773" y="290"/>
                </a:lnTo>
                <a:cubicBezTo>
                  <a:pt x="10869" y="145"/>
                  <a:pt x="10604" y="25"/>
                  <a:pt x="10170" y="25"/>
                </a:cubicBezTo>
                <a:lnTo>
                  <a:pt x="2941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7" name="Google Shape;677;p52"/>
          <p:cNvSpPr/>
          <p:nvPr/>
        </p:nvSpPr>
        <p:spPr>
          <a:xfrm>
            <a:off x="2139404" y="3264550"/>
            <a:ext cx="188733" cy="54821"/>
          </a:xfrm>
          <a:custGeom>
            <a:rect b="b" l="l" r="r" t="t"/>
            <a:pathLst>
              <a:path extrusionOk="0" h="3038" w="10459">
                <a:moveTo>
                  <a:pt x="2506" y="1"/>
                </a:moveTo>
                <a:cubicBezTo>
                  <a:pt x="2097" y="1"/>
                  <a:pt x="1663" y="121"/>
                  <a:pt x="1591" y="266"/>
                </a:cubicBezTo>
                <a:lnTo>
                  <a:pt x="97" y="2772"/>
                </a:lnTo>
                <a:cubicBezTo>
                  <a:pt x="0" y="2917"/>
                  <a:pt x="289" y="3037"/>
                  <a:pt x="723" y="3037"/>
                </a:cubicBezTo>
                <a:lnTo>
                  <a:pt x="8266" y="3037"/>
                </a:lnTo>
                <a:cubicBezTo>
                  <a:pt x="8699" y="3037"/>
                  <a:pt x="9133" y="2917"/>
                  <a:pt x="9205" y="2772"/>
                </a:cubicBezTo>
                <a:lnTo>
                  <a:pt x="10386" y="266"/>
                </a:lnTo>
                <a:cubicBezTo>
                  <a:pt x="10459" y="121"/>
                  <a:pt x="10169" y="1"/>
                  <a:pt x="973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8" name="Google Shape;678;p52"/>
          <p:cNvSpPr/>
          <p:nvPr/>
        </p:nvSpPr>
        <p:spPr>
          <a:xfrm>
            <a:off x="2332467" y="3264550"/>
            <a:ext cx="181352" cy="54821"/>
          </a:xfrm>
          <a:custGeom>
            <a:rect b="b" l="l" r="r" t="t"/>
            <a:pathLst>
              <a:path extrusionOk="0" h="3038" w="10050">
                <a:moveTo>
                  <a:pt x="2097" y="1"/>
                </a:moveTo>
                <a:cubicBezTo>
                  <a:pt x="1663" y="1"/>
                  <a:pt x="1278" y="121"/>
                  <a:pt x="1205" y="266"/>
                </a:cubicBezTo>
                <a:lnTo>
                  <a:pt x="73" y="2772"/>
                </a:lnTo>
                <a:cubicBezTo>
                  <a:pt x="0" y="2917"/>
                  <a:pt x="314" y="3037"/>
                  <a:pt x="748" y="3037"/>
                </a:cubicBezTo>
                <a:lnTo>
                  <a:pt x="8290" y="3037"/>
                </a:lnTo>
                <a:cubicBezTo>
                  <a:pt x="8748" y="3037"/>
                  <a:pt x="9134" y="2917"/>
                  <a:pt x="9182" y="2772"/>
                </a:cubicBezTo>
                <a:lnTo>
                  <a:pt x="10001" y="266"/>
                </a:lnTo>
                <a:cubicBezTo>
                  <a:pt x="10049" y="121"/>
                  <a:pt x="9736" y="1"/>
                  <a:pt x="932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9" name="Google Shape;679;p52"/>
          <p:cNvSpPr/>
          <p:nvPr/>
        </p:nvSpPr>
        <p:spPr>
          <a:xfrm>
            <a:off x="2525098" y="3264550"/>
            <a:ext cx="173954" cy="55254"/>
          </a:xfrm>
          <a:custGeom>
            <a:rect b="b" l="l" r="r" t="t"/>
            <a:pathLst>
              <a:path extrusionOk="0" h="3062" w="9640">
                <a:moveTo>
                  <a:pt x="1664" y="1"/>
                </a:moveTo>
                <a:cubicBezTo>
                  <a:pt x="1230" y="1"/>
                  <a:pt x="844" y="121"/>
                  <a:pt x="796" y="266"/>
                </a:cubicBezTo>
                <a:lnTo>
                  <a:pt x="49" y="2772"/>
                </a:lnTo>
                <a:cubicBezTo>
                  <a:pt x="1" y="2917"/>
                  <a:pt x="314" y="3037"/>
                  <a:pt x="772" y="3037"/>
                </a:cubicBezTo>
                <a:lnTo>
                  <a:pt x="8290" y="3061"/>
                </a:lnTo>
                <a:cubicBezTo>
                  <a:pt x="8748" y="3061"/>
                  <a:pt x="9134" y="2941"/>
                  <a:pt x="9158" y="2796"/>
                </a:cubicBezTo>
                <a:lnTo>
                  <a:pt x="9616" y="290"/>
                </a:lnTo>
                <a:cubicBezTo>
                  <a:pt x="9640" y="145"/>
                  <a:pt x="9302" y="25"/>
                  <a:pt x="8893" y="25"/>
                </a:cubicBezTo>
                <a:lnTo>
                  <a:pt x="1664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0" name="Google Shape;680;p52"/>
          <p:cNvSpPr/>
          <p:nvPr/>
        </p:nvSpPr>
        <p:spPr>
          <a:xfrm>
            <a:off x="2717295" y="3264983"/>
            <a:ext cx="166573" cy="54821"/>
          </a:xfrm>
          <a:custGeom>
            <a:rect b="b" l="l" r="r" t="t"/>
            <a:pathLst>
              <a:path extrusionOk="0" h="3038" w="9231">
                <a:moveTo>
                  <a:pt x="1254" y="1"/>
                </a:moveTo>
                <a:cubicBezTo>
                  <a:pt x="820" y="1"/>
                  <a:pt x="459" y="121"/>
                  <a:pt x="435" y="266"/>
                </a:cubicBezTo>
                <a:lnTo>
                  <a:pt x="25" y="2772"/>
                </a:lnTo>
                <a:cubicBezTo>
                  <a:pt x="1" y="2917"/>
                  <a:pt x="338" y="3037"/>
                  <a:pt x="796" y="3037"/>
                </a:cubicBezTo>
                <a:lnTo>
                  <a:pt x="8339" y="3037"/>
                </a:lnTo>
                <a:cubicBezTo>
                  <a:pt x="8772" y="3037"/>
                  <a:pt x="9134" y="2917"/>
                  <a:pt x="9134" y="2772"/>
                </a:cubicBezTo>
                <a:lnTo>
                  <a:pt x="9230" y="266"/>
                </a:lnTo>
                <a:cubicBezTo>
                  <a:pt x="9230" y="121"/>
                  <a:pt x="8893" y="1"/>
                  <a:pt x="848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1" name="Google Shape;681;p52"/>
          <p:cNvSpPr/>
          <p:nvPr/>
        </p:nvSpPr>
        <p:spPr>
          <a:xfrm>
            <a:off x="2909943" y="3264983"/>
            <a:ext cx="164823" cy="54821"/>
          </a:xfrm>
          <a:custGeom>
            <a:rect b="b" l="l" r="r" t="t"/>
            <a:pathLst>
              <a:path extrusionOk="0" h="3038" w="9134">
                <a:moveTo>
                  <a:pt x="795" y="1"/>
                </a:moveTo>
                <a:cubicBezTo>
                  <a:pt x="386" y="1"/>
                  <a:pt x="48" y="121"/>
                  <a:pt x="24" y="266"/>
                </a:cubicBezTo>
                <a:lnTo>
                  <a:pt x="0" y="2772"/>
                </a:lnTo>
                <a:cubicBezTo>
                  <a:pt x="0" y="2917"/>
                  <a:pt x="362" y="3037"/>
                  <a:pt x="795" y="3037"/>
                </a:cubicBezTo>
                <a:lnTo>
                  <a:pt x="8338" y="3037"/>
                </a:lnTo>
                <a:cubicBezTo>
                  <a:pt x="8772" y="3037"/>
                  <a:pt x="9133" y="2917"/>
                  <a:pt x="9109" y="2772"/>
                </a:cubicBezTo>
                <a:lnTo>
                  <a:pt x="8820" y="266"/>
                </a:lnTo>
                <a:cubicBezTo>
                  <a:pt x="8820" y="121"/>
                  <a:pt x="8458" y="1"/>
                  <a:pt x="8025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2" name="Google Shape;682;p52"/>
          <p:cNvSpPr/>
          <p:nvPr/>
        </p:nvSpPr>
        <p:spPr>
          <a:xfrm>
            <a:off x="3095608" y="3264983"/>
            <a:ext cx="171355" cy="55254"/>
          </a:xfrm>
          <a:custGeom>
            <a:rect b="b" l="l" r="r" t="t"/>
            <a:pathLst>
              <a:path extrusionOk="0" h="3062" w="9496">
                <a:moveTo>
                  <a:pt x="748" y="1"/>
                </a:moveTo>
                <a:cubicBezTo>
                  <a:pt x="338" y="1"/>
                  <a:pt x="1" y="121"/>
                  <a:pt x="25" y="266"/>
                </a:cubicBezTo>
                <a:lnTo>
                  <a:pt x="362" y="2772"/>
                </a:lnTo>
                <a:cubicBezTo>
                  <a:pt x="362" y="2917"/>
                  <a:pt x="748" y="3037"/>
                  <a:pt x="1182" y="3037"/>
                </a:cubicBezTo>
                <a:lnTo>
                  <a:pt x="8724" y="3061"/>
                </a:lnTo>
                <a:cubicBezTo>
                  <a:pt x="9182" y="3061"/>
                  <a:pt x="9495" y="2941"/>
                  <a:pt x="9471" y="2796"/>
                </a:cubicBezTo>
                <a:lnTo>
                  <a:pt x="8821" y="290"/>
                </a:lnTo>
                <a:cubicBezTo>
                  <a:pt x="8772" y="145"/>
                  <a:pt x="8411" y="25"/>
                  <a:pt x="7977" y="25"/>
                </a:cubicBezTo>
                <a:lnTo>
                  <a:pt x="748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3" name="Google Shape;683;p52"/>
          <p:cNvSpPr/>
          <p:nvPr/>
        </p:nvSpPr>
        <p:spPr>
          <a:xfrm>
            <a:off x="3659605" y="3265416"/>
            <a:ext cx="193966" cy="55254"/>
          </a:xfrm>
          <a:custGeom>
            <a:rect b="b" l="l" r="r" t="t"/>
            <a:pathLst>
              <a:path extrusionOk="0" h="3062" w="10749">
                <a:moveTo>
                  <a:pt x="699" y="1"/>
                </a:moveTo>
                <a:cubicBezTo>
                  <a:pt x="290" y="1"/>
                  <a:pt x="1" y="121"/>
                  <a:pt x="97" y="266"/>
                </a:cubicBezTo>
                <a:lnTo>
                  <a:pt x="1543" y="2772"/>
                </a:lnTo>
                <a:cubicBezTo>
                  <a:pt x="1615" y="2941"/>
                  <a:pt x="2049" y="3037"/>
                  <a:pt x="2483" y="3037"/>
                </a:cubicBezTo>
                <a:lnTo>
                  <a:pt x="10025" y="3061"/>
                </a:lnTo>
                <a:cubicBezTo>
                  <a:pt x="10483" y="3061"/>
                  <a:pt x="10748" y="2941"/>
                  <a:pt x="10652" y="2796"/>
                </a:cubicBezTo>
                <a:lnTo>
                  <a:pt x="8893" y="290"/>
                </a:lnTo>
                <a:cubicBezTo>
                  <a:pt x="8796" y="146"/>
                  <a:pt x="8362" y="25"/>
                  <a:pt x="7929" y="25"/>
                </a:cubicBezTo>
                <a:lnTo>
                  <a:pt x="699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4" name="Google Shape;684;p52"/>
          <p:cNvSpPr/>
          <p:nvPr/>
        </p:nvSpPr>
        <p:spPr>
          <a:xfrm>
            <a:off x="3844855" y="3265867"/>
            <a:ext cx="200913" cy="54803"/>
          </a:xfrm>
          <a:custGeom>
            <a:rect b="b" l="l" r="r" t="t"/>
            <a:pathLst>
              <a:path extrusionOk="0" h="3037" w="11134">
                <a:moveTo>
                  <a:pt x="675" y="0"/>
                </a:moveTo>
                <a:cubicBezTo>
                  <a:pt x="265" y="0"/>
                  <a:pt x="0" y="121"/>
                  <a:pt x="97" y="265"/>
                </a:cubicBezTo>
                <a:lnTo>
                  <a:pt x="1904" y="2771"/>
                </a:lnTo>
                <a:cubicBezTo>
                  <a:pt x="2024" y="2916"/>
                  <a:pt x="2458" y="3036"/>
                  <a:pt x="2916" y="3036"/>
                </a:cubicBezTo>
                <a:lnTo>
                  <a:pt x="10434" y="3036"/>
                </a:lnTo>
                <a:cubicBezTo>
                  <a:pt x="10892" y="3036"/>
                  <a:pt x="11133" y="2916"/>
                  <a:pt x="11013" y="2771"/>
                </a:cubicBezTo>
                <a:lnTo>
                  <a:pt x="8892" y="265"/>
                </a:lnTo>
                <a:cubicBezTo>
                  <a:pt x="8772" y="121"/>
                  <a:pt x="8338" y="0"/>
                  <a:pt x="790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5" name="Google Shape;685;p52"/>
          <p:cNvSpPr/>
          <p:nvPr/>
        </p:nvSpPr>
        <p:spPr>
          <a:xfrm>
            <a:off x="4029654" y="3265867"/>
            <a:ext cx="322681" cy="55236"/>
          </a:xfrm>
          <a:custGeom>
            <a:rect b="b" l="l" r="r" t="t"/>
            <a:pathLst>
              <a:path extrusionOk="0" h="3061" w="17882">
                <a:moveTo>
                  <a:pt x="675" y="0"/>
                </a:moveTo>
                <a:cubicBezTo>
                  <a:pt x="242" y="0"/>
                  <a:pt x="1" y="121"/>
                  <a:pt x="145" y="265"/>
                </a:cubicBezTo>
                <a:lnTo>
                  <a:pt x="2314" y="2771"/>
                </a:lnTo>
                <a:cubicBezTo>
                  <a:pt x="2435" y="2916"/>
                  <a:pt x="2892" y="3036"/>
                  <a:pt x="3350" y="3036"/>
                </a:cubicBezTo>
                <a:lnTo>
                  <a:pt x="17206" y="3060"/>
                </a:lnTo>
                <a:cubicBezTo>
                  <a:pt x="17664" y="3060"/>
                  <a:pt x="17881" y="2940"/>
                  <a:pt x="17737" y="2795"/>
                </a:cubicBezTo>
                <a:lnTo>
                  <a:pt x="15013" y="289"/>
                </a:lnTo>
                <a:cubicBezTo>
                  <a:pt x="14869" y="145"/>
                  <a:pt x="14387" y="24"/>
                  <a:pt x="13977" y="24"/>
                </a:cubicBezTo>
                <a:lnTo>
                  <a:pt x="675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6" name="Google Shape;686;p52"/>
          <p:cNvSpPr/>
          <p:nvPr/>
        </p:nvSpPr>
        <p:spPr>
          <a:xfrm>
            <a:off x="1275373" y="3454149"/>
            <a:ext cx="326145" cy="54803"/>
          </a:xfrm>
          <a:custGeom>
            <a:rect b="b" l="l" r="r" t="t"/>
            <a:pathLst>
              <a:path extrusionOk="0" h="3037" w="18074">
                <a:moveTo>
                  <a:pt x="4073" y="0"/>
                </a:moveTo>
                <a:cubicBezTo>
                  <a:pt x="3591" y="0"/>
                  <a:pt x="3060" y="97"/>
                  <a:pt x="2892" y="265"/>
                </a:cubicBezTo>
                <a:lnTo>
                  <a:pt x="145" y="2747"/>
                </a:lnTo>
                <a:cubicBezTo>
                  <a:pt x="0" y="2892"/>
                  <a:pt x="265" y="3013"/>
                  <a:pt x="771" y="3013"/>
                </a:cubicBezTo>
                <a:lnTo>
                  <a:pt x="14507" y="3037"/>
                </a:lnTo>
                <a:cubicBezTo>
                  <a:pt x="15013" y="3037"/>
                  <a:pt x="15519" y="2916"/>
                  <a:pt x="15664" y="2772"/>
                </a:cubicBezTo>
                <a:lnTo>
                  <a:pt x="17929" y="265"/>
                </a:lnTo>
                <a:cubicBezTo>
                  <a:pt x="18073" y="121"/>
                  <a:pt x="17784" y="0"/>
                  <a:pt x="1730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7" name="Google Shape;687;p52"/>
          <p:cNvSpPr/>
          <p:nvPr/>
        </p:nvSpPr>
        <p:spPr>
          <a:xfrm>
            <a:off x="1584971" y="3454149"/>
            <a:ext cx="227439" cy="54803"/>
          </a:xfrm>
          <a:custGeom>
            <a:rect b="b" l="l" r="r" t="t"/>
            <a:pathLst>
              <a:path extrusionOk="0" h="3037" w="12604">
                <a:moveTo>
                  <a:pt x="3495" y="0"/>
                </a:moveTo>
                <a:cubicBezTo>
                  <a:pt x="3013" y="0"/>
                  <a:pt x="2507" y="121"/>
                  <a:pt x="2362" y="265"/>
                </a:cubicBezTo>
                <a:lnTo>
                  <a:pt x="145" y="2772"/>
                </a:lnTo>
                <a:cubicBezTo>
                  <a:pt x="1" y="2916"/>
                  <a:pt x="314" y="3037"/>
                  <a:pt x="820" y="3037"/>
                </a:cubicBezTo>
                <a:lnTo>
                  <a:pt x="9447" y="3037"/>
                </a:lnTo>
                <a:cubicBezTo>
                  <a:pt x="9953" y="3037"/>
                  <a:pt x="10459" y="2916"/>
                  <a:pt x="10579" y="2772"/>
                </a:cubicBezTo>
                <a:lnTo>
                  <a:pt x="12483" y="265"/>
                </a:lnTo>
                <a:cubicBezTo>
                  <a:pt x="12604" y="121"/>
                  <a:pt x="12290" y="0"/>
                  <a:pt x="11808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8" name="Google Shape;688;p52"/>
          <p:cNvSpPr/>
          <p:nvPr/>
        </p:nvSpPr>
        <p:spPr>
          <a:xfrm>
            <a:off x="1805445" y="3454149"/>
            <a:ext cx="219608" cy="55236"/>
          </a:xfrm>
          <a:custGeom>
            <a:rect b="b" l="l" r="r" t="t"/>
            <a:pathLst>
              <a:path extrusionOk="0" h="3061" w="12170">
                <a:moveTo>
                  <a:pt x="3061" y="0"/>
                </a:moveTo>
                <a:cubicBezTo>
                  <a:pt x="2554" y="0"/>
                  <a:pt x="2073" y="121"/>
                  <a:pt x="1976" y="265"/>
                </a:cubicBezTo>
                <a:lnTo>
                  <a:pt x="97" y="2772"/>
                </a:lnTo>
                <a:cubicBezTo>
                  <a:pt x="0" y="2916"/>
                  <a:pt x="313" y="3037"/>
                  <a:pt x="819" y="3037"/>
                </a:cubicBezTo>
                <a:lnTo>
                  <a:pt x="9446" y="3061"/>
                </a:lnTo>
                <a:cubicBezTo>
                  <a:pt x="9952" y="3061"/>
                  <a:pt x="10434" y="2940"/>
                  <a:pt x="10531" y="2796"/>
                </a:cubicBezTo>
                <a:lnTo>
                  <a:pt x="12073" y="290"/>
                </a:lnTo>
                <a:cubicBezTo>
                  <a:pt x="12169" y="145"/>
                  <a:pt x="11856" y="24"/>
                  <a:pt x="11350" y="24"/>
                </a:cubicBezTo>
                <a:lnTo>
                  <a:pt x="3061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9" name="Google Shape;689;p52"/>
          <p:cNvSpPr/>
          <p:nvPr/>
        </p:nvSpPr>
        <p:spPr>
          <a:xfrm>
            <a:off x="2025468" y="3454582"/>
            <a:ext cx="212227" cy="54803"/>
          </a:xfrm>
          <a:custGeom>
            <a:rect b="b" l="l" r="r" t="t"/>
            <a:pathLst>
              <a:path extrusionOk="0" h="3037" w="11761">
                <a:moveTo>
                  <a:pt x="2627" y="0"/>
                </a:moveTo>
                <a:cubicBezTo>
                  <a:pt x="2145" y="0"/>
                  <a:pt x="1687" y="121"/>
                  <a:pt x="1591" y="266"/>
                </a:cubicBezTo>
                <a:lnTo>
                  <a:pt x="97" y="2772"/>
                </a:lnTo>
                <a:cubicBezTo>
                  <a:pt x="1" y="2916"/>
                  <a:pt x="338" y="3037"/>
                  <a:pt x="844" y="3037"/>
                </a:cubicBezTo>
                <a:lnTo>
                  <a:pt x="9471" y="3037"/>
                </a:lnTo>
                <a:cubicBezTo>
                  <a:pt x="9977" y="3037"/>
                  <a:pt x="10435" y="2916"/>
                  <a:pt x="10507" y="2772"/>
                </a:cubicBezTo>
                <a:lnTo>
                  <a:pt x="11712" y="266"/>
                </a:lnTo>
                <a:cubicBezTo>
                  <a:pt x="11760" y="121"/>
                  <a:pt x="11423" y="0"/>
                  <a:pt x="10941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0" name="Google Shape;690;p52"/>
          <p:cNvSpPr/>
          <p:nvPr/>
        </p:nvSpPr>
        <p:spPr>
          <a:xfrm>
            <a:off x="2250290" y="3454582"/>
            <a:ext cx="1193208" cy="55669"/>
          </a:xfrm>
          <a:custGeom>
            <a:rect b="b" l="l" r="r" t="t"/>
            <a:pathLst>
              <a:path extrusionOk="0" h="3085" w="66124">
                <a:moveTo>
                  <a:pt x="2193" y="0"/>
                </a:moveTo>
                <a:cubicBezTo>
                  <a:pt x="1711" y="0"/>
                  <a:pt x="1253" y="121"/>
                  <a:pt x="1181" y="266"/>
                </a:cubicBezTo>
                <a:lnTo>
                  <a:pt x="72" y="2772"/>
                </a:lnTo>
                <a:cubicBezTo>
                  <a:pt x="0" y="2916"/>
                  <a:pt x="362" y="3037"/>
                  <a:pt x="868" y="3037"/>
                </a:cubicBezTo>
                <a:lnTo>
                  <a:pt x="65256" y="3085"/>
                </a:lnTo>
                <a:cubicBezTo>
                  <a:pt x="65763" y="3085"/>
                  <a:pt x="66124" y="2964"/>
                  <a:pt x="66076" y="2820"/>
                </a:cubicBezTo>
                <a:lnTo>
                  <a:pt x="65232" y="314"/>
                </a:lnTo>
                <a:cubicBezTo>
                  <a:pt x="65160" y="169"/>
                  <a:pt x="64726" y="49"/>
                  <a:pt x="64244" y="49"/>
                </a:cubicBezTo>
                <a:lnTo>
                  <a:pt x="2193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1" name="Google Shape;691;p52"/>
          <p:cNvSpPr/>
          <p:nvPr/>
        </p:nvSpPr>
        <p:spPr>
          <a:xfrm>
            <a:off x="3670035" y="3455881"/>
            <a:ext cx="213960" cy="54821"/>
          </a:xfrm>
          <a:custGeom>
            <a:rect b="b" l="l" r="r" t="t"/>
            <a:pathLst>
              <a:path extrusionOk="0" h="3038" w="11857">
                <a:moveTo>
                  <a:pt x="820" y="1"/>
                </a:moveTo>
                <a:cubicBezTo>
                  <a:pt x="338" y="1"/>
                  <a:pt x="1" y="121"/>
                  <a:pt x="73" y="266"/>
                </a:cubicBezTo>
                <a:lnTo>
                  <a:pt x="1350" y="2772"/>
                </a:lnTo>
                <a:cubicBezTo>
                  <a:pt x="1423" y="2917"/>
                  <a:pt x="1905" y="3037"/>
                  <a:pt x="2411" y="3037"/>
                </a:cubicBezTo>
                <a:lnTo>
                  <a:pt x="11038" y="3037"/>
                </a:lnTo>
                <a:cubicBezTo>
                  <a:pt x="11544" y="3037"/>
                  <a:pt x="11857" y="2917"/>
                  <a:pt x="11785" y="2772"/>
                </a:cubicBezTo>
                <a:lnTo>
                  <a:pt x="10194" y="266"/>
                </a:lnTo>
                <a:cubicBezTo>
                  <a:pt x="10098" y="121"/>
                  <a:pt x="9616" y="1"/>
                  <a:pt x="9134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2" name="Google Shape;692;p52"/>
          <p:cNvSpPr/>
          <p:nvPr/>
        </p:nvSpPr>
        <p:spPr>
          <a:xfrm>
            <a:off x="3882677" y="3455881"/>
            <a:ext cx="221791" cy="55254"/>
          </a:xfrm>
          <a:custGeom>
            <a:rect b="b" l="l" r="r" t="t"/>
            <a:pathLst>
              <a:path extrusionOk="0" h="3062" w="12291">
                <a:moveTo>
                  <a:pt x="820" y="1"/>
                </a:moveTo>
                <a:cubicBezTo>
                  <a:pt x="338" y="1"/>
                  <a:pt x="1" y="121"/>
                  <a:pt x="97" y="266"/>
                </a:cubicBezTo>
                <a:lnTo>
                  <a:pt x="1736" y="2772"/>
                </a:lnTo>
                <a:cubicBezTo>
                  <a:pt x="1832" y="2917"/>
                  <a:pt x="2338" y="3037"/>
                  <a:pt x="2844" y="3037"/>
                </a:cubicBezTo>
                <a:lnTo>
                  <a:pt x="11471" y="3061"/>
                </a:lnTo>
                <a:cubicBezTo>
                  <a:pt x="11977" y="3061"/>
                  <a:pt x="12290" y="2941"/>
                  <a:pt x="12170" y="2772"/>
                </a:cubicBezTo>
                <a:lnTo>
                  <a:pt x="10218" y="290"/>
                </a:lnTo>
                <a:cubicBezTo>
                  <a:pt x="10098" y="121"/>
                  <a:pt x="9616" y="1"/>
                  <a:pt x="9134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3" name="Google Shape;693;p52"/>
          <p:cNvSpPr/>
          <p:nvPr/>
        </p:nvSpPr>
        <p:spPr>
          <a:xfrm>
            <a:off x="4095752" y="3456314"/>
            <a:ext cx="228738" cy="54821"/>
          </a:xfrm>
          <a:custGeom>
            <a:rect b="b" l="l" r="r" t="t"/>
            <a:pathLst>
              <a:path extrusionOk="0" h="3038" w="12676">
                <a:moveTo>
                  <a:pt x="796" y="1"/>
                </a:moveTo>
                <a:cubicBezTo>
                  <a:pt x="290" y="1"/>
                  <a:pt x="0" y="97"/>
                  <a:pt x="121" y="266"/>
                </a:cubicBezTo>
                <a:lnTo>
                  <a:pt x="2121" y="2772"/>
                </a:lnTo>
                <a:cubicBezTo>
                  <a:pt x="2242" y="2917"/>
                  <a:pt x="2748" y="3037"/>
                  <a:pt x="3254" y="3037"/>
                </a:cubicBezTo>
                <a:lnTo>
                  <a:pt x="11881" y="3037"/>
                </a:lnTo>
                <a:cubicBezTo>
                  <a:pt x="12387" y="3037"/>
                  <a:pt x="12676" y="2917"/>
                  <a:pt x="12531" y="2772"/>
                </a:cubicBezTo>
                <a:lnTo>
                  <a:pt x="10218" y="266"/>
                </a:lnTo>
                <a:cubicBezTo>
                  <a:pt x="10097" y="121"/>
                  <a:pt x="9591" y="1"/>
                  <a:pt x="9085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4" name="Google Shape;694;p52"/>
          <p:cNvSpPr/>
          <p:nvPr/>
        </p:nvSpPr>
        <p:spPr>
          <a:xfrm>
            <a:off x="4309261" y="3456314"/>
            <a:ext cx="236137" cy="54821"/>
          </a:xfrm>
          <a:custGeom>
            <a:rect b="b" l="l" r="r" t="t"/>
            <a:pathLst>
              <a:path extrusionOk="0" h="3038" w="13086">
                <a:moveTo>
                  <a:pt x="772" y="1"/>
                </a:moveTo>
                <a:cubicBezTo>
                  <a:pt x="266" y="1"/>
                  <a:pt x="0" y="121"/>
                  <a:pt x="121" y="266"/>
                </a:cubicBezTo>
                <a:lnTo>
                  <a:pt x="2507" y="2772"/>
                </a:lnTo>
                <a:cubicBezTo>
                  <a:pt x="2627" y="2917"/>
                  <a:pt x="3157" y="3037"/>
                  <a:pt x="3663" y="3037"/>
                </a:cubicBezTo>
                <a:lnTo>
                  <a:pt x="12290" y="3037"/>
                </a:lnTo>
                <a:cubicBezTo>
                  <a:pt x="12796" y="3037"/>
                  <a:pt x="13085" y="2917"/>
                  <a:pt x="12917" y="2772"/>
                </a:cubicBezTo>
                <a:lnTo>
                  <a:pt x="10242" y="266"/>
                </a:lnTo>
                <a:cubicBezTo>
                  <a:pt x="10073" y="121"/>
                  <a:pt x="9567" y="1"/>
                  <a:pt x="9061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5" name="Google Shape;695;p52"/>
          <p:cNvSpPr/>
          <p:nvPr/>
        </p:nvSpPr>
        <p:spPr>
          <a:xfrm>
            <a:off x="1414951" y="3326733"/>
            <a:ext cx="411805" cy="54821"/>
          </a:xfrm>
          <a:custGeom>
            <a:rect b="b" l="l" r="r" t="t"/>
            <a:pathLst>
              <a:path extrusionOk="0" h="3038" w="22821">
                <a:moveTo>
                  <a:pt x="4001" y="1"/>
                </a:moveTo>
                <a:cubicBezTo>
                  <a:pt x="3567" y="1"/>
                  <a:pt x="3061" y="121"/>
                  <a:pt x="2916" y="266"/>
                </a:cubicBezTo>
                <a:lnTo>
                  <a:pt x="169" y="2748"/>
                </a:lnTo>
                <a:cubicBezTo>
                  <a:pt x="0" y="2917"/>
                  <a:pt x="241" y="3037"/>
                  <a:pt x="723" y="3037"/>
                </a:cubicBezTo>
                <a:lnTo>
                  <a:pt x="19568" y="3037"/>
                </a:lnTo>
                <a:cubicBezTo>
                  <a:pt x="20026" y="3037"/>
                  <a:pt x="20508" y="2917"/>
                  <a:pt x="20628" y="2772"/>
                </a:cubicBezTo>
                <a:lnTo>
                  <a:pt x="22700" y="266"/>
                </a:lnTo>
                <a:cubicBezTo>
                  <a:pt x="22821" y="121"/>
                  <a:pt x="22556" y="1"/>
                  <a:pt x="22122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6" name="Google Shape;696;p52"/>
          <p:cNvSpPr/>
          <p:nvPr/>
        </p:nvSpPr>
        <p:spPr>
          <a:xfrm>
            <a:off x="1815442" y="3326733"/>
            <a:ext cx="206994" cy="55254"/>
          </a:xfrm>
          <a:custGeom>
            <a:rect b="b" l="l" r="r" t="t"/>
            <a:pathLst>
              <a:path extrusionOk="0" h="3062" w="11471">
                <a:moveTo>
                  <a:pt x="3157" y="1"/>
                </a:moveTo>
                <a:cubicBezTo>
                  <a:pt x="2723" y="1"/>
                  <a:pt x="2266" y="121"/>
                  <a:pt x="2145" y="266"/>
                </a:cubicBezTo>
                <a:lnTo>
                  <a:pt x="121" y="2772"/>
                </a:lnTo>
                <a:cubicBezTo>
                  <a:pt x="0" y="2917"/>
                  <a:pt x="290" y="3037"/>
                  <a:pt x="747" y="3037"/>
                </a:cubicBezTo>
                <a:lnTo>
                  <a:pt x="8651" y="3061"/>
                </a:lnTo>
                <a:cubicBezTo>
                  <a:pt x="9109" y="3061"/>
                  <a:pt x="9567" y="2941"/>
                  <a:pt x="9664" y="2772"/>
                </a:cubicBezTo>
                <a:lnTo>
                  <a:pt x="11374" y="290"/>
                </a:lnTo>
                <a:cubicBezTo>
                  <a:pt x="11471" y="145"/>
                  <a:pt x="11206" y="25"/>
                  <a:pt x="10748" y="25"/>
                </a:cubicBezTo>
                <a:lnTo>
                  <a:pt x="3157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7" name="Google Shape;697;p52"/>
          <p:cNvSpPr/>
          <p:nvPr/>
        </p:nvSpPr>
        <p:spPr>
          <a:xfrm>
            <a:off x="2017203" y="3327166"/>
            <a:ext cx="199614" cy="54821"/>
          </a:xfrm>
          <a:custGeom>
            <a:rect b="b" l="l" r="r" t="t"/>
            <a:pathLst>
              <a:path extrusionOk="0" h="3038" w="11062">
                <a:moveTo>
                  <a:pt x="2724" y="1"/>
                </a:moveTo>
                <a:cubicBezTo>
                  <a:pt x="2290" y="1"/>
                  <a:pt x="1856" y="121"/>
                  <a:pt x="1760" y="266"/>
                </a:cubicBezTo>
                <a:lnTo>
                  <a:pt x="97" y="2772"/>
                </a:lnTo>
                <a:cubicBezTo>
                  <a:pt x="1" y="2917"/>
                  <a:pt x="290" y="3037"/>
                  <a:pt x="772" y="3037"/>
                </a:cubicBezTo>
                <a:lnTo>
                  <a:pt x="8652" y="3037"/>
                </a:lnTo>
                <a:cubicBezTo>
                  <a:pt x="9134" y="3037"/>
                  <a:pt x="9567" y="2917"/>
                  <a:pt x="9640" y="2772"/>
                </a:cubicBezTo>
                <a:lnTo>
                  <a:pt x="10989" y="266"/>
                </a:lnTo>
                <a:cubicBezTo>
                  <a:pt x="11062" y="121"/>
                  <a:pt x="10772" y="1"/>
                  <a:pt x="10314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8" name="Google Shape;698;p52"/>
          <p:cNvSpPr/>
          <p:nvPr/>
        </p:nvSpPr>
        <p:spPr>
          <a:xfrm>
            <a:off x="2219848" y="3327166"/>
            <a:ext cx="191782" cy="54821"/>
          </a:xfrm>
          <a:custGeom>
            <a:rect b="b" l="l" r="r" t="t"/>
            <a:pathLst>
              <a:path extrusionOk="0" h="3038" w="10628">
                <a:moveTo>
                  <a:pt x="2289" y="1"/>
                </a:moveTo>
                <a:cubicBezTo>
                  <a:pt x="1856" y="1"/>
                  <a:pt x="1422" y="121"/>
                  <a:pt x="1350" y="266"/>
                </a:cubicBezTo>
                <a:lnTo>
                  <a:pt x="72" y="2772"/>
                </a:lnTo>
                <a:cubicBezTo>
                  <a:pt x="0" y="2917"/>
                  <a:pt x="313" y="3037"/>
                  <a:pt x="771" y="3037"/>
                </a:cubicBezTo>
                <a:lnTo>
                  <a:pt x="8651" y="3037"/>
                </a:lnTo>
                <a:cubicBezTo>
                  <a:pt x="9133" y="3037"/>
                  <a:pt x="9543" y="2917"/>
                  <a:pt x="9615" y="2772"/>
                </a:cubicBezTo>
                <a:lnTo>
                  <a:pt x="10579" y="266"/>
                </a:lnTo>
                <a:cubicBezTo>
                  <a:pt x="10627" y="121"/>
                  <a:pt x="10314" y="1"/>
                  <a:pt x="9880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9" name="Google Shape;699;p52"/>
          <p:cNvSpPr/>
          <p:nvPr/>
        </p:nvSpPr>
        <p:spPr>
          <a:xfrm>
            <a:off x="2421176" y="3327166"/>
            <a:ext cx="184817" cy="55254"/>
          </a:xfrm>
          <a:custGeom>
            <a:rect b="b" l="l" r="r" t="t"/>
            <a:pathLst>
              <a:path extrusionOk="0" h="3062" w="10242">
                <a:moveTo>
                  <a:pt x="1880" y="1"/>
                </a:moveTo>
                <a:cubicBezTo>
                  <a:pt x="1446" y="1"/>
                  <a:pt x="1037" y="121"/>
                  <a:pt x="964" y="266"/>
                </a:cubicBezTo>
                <a:lnTo>
                  <a:pt x="49" y="2772"/>
                </a:lnTo>
                <a:cubicBezTo>
                  <a:pt x="0" y="2917"/>
                  <a:pt x="338" y="3037"/>
                  <a:pt x="796" y="3037"/>
                </a:cubicBezTo>
                <a:lnTo>
                  <a:pt x="8700" y="3061"/>
                </a:lnTo>
                <a:cubicBezTo>
                  <a:pt x="9158" y="3061"/>
                  <a:pt x="9567" y="2941"/>
                  <a:pt x="9591" y="2796"/>
                </a:cubicBezTo>
                <a:lnTo>
                  <a:pt x="10218" y="290"/>
                </a:lnTo>
                <a:cubicBezTo>
                  <a:pt x="10242" y="145"/>
                  <a:pt x="9905" y="25"/>
                  <a:pt x="9471" y="25"/>
                </a:cubicBezTo>
                <a:lnTo>
                  <a:pt x="1880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0" name="Google Shape;700;p52"/>
          <p:cNvSpPr/>
          <p:nvPr/>
        </p:nvSpPr>
        <p:spPr>
          <a:xfrm>
            <a:off x="2622938" y="3327599"/>
            <a:ext cx="177436" cy="54821"/>
          </a:xfrm>
          <a:custGeom>
            <a:rect b="b" l="l" r="r" t="t"/>
            <a:pathLst>
              <a:path extrusionOk="0" h="3038" w="9833">
                <a:moveTo>
                  <a:pt x="1447" y="1"/>
                </a:moveTo>
                <a:cubicBezTo>
                  <a:pt x="989" y="1"/>
                  <a:pt x="603" y="121"/>
                  <a:pt x="579" y="266"/>
                </a:cubicBezTo>
                <a:lnTo>
                  <a:pt x="25" y="2772"/>
                </a:lnTo>
                <a:cubicBezTo>
                  <a:pt x="1" y="2917"/>
                  <a:pt x="338" y="3037"/>
                  <a:pt x="796" y="3037"/>
                </a:cubicBezTo>
                <a:lnTo>
                  <a:pt x="8700" y="3037"/>
                </a:lnTo>
                <a:cubicBezTo>
                  <a:pt x="9158" y="3037"/>
                  <a:pt x="9543" y="2917"/>
                  <a:pt x="9568" y="2772"/>
                </a:cubicBezTo>
                <a:lnTo>
                  <a:pt x="9808" y="266"/>
                </a:lnTo>
                <a:cubicBezTo>
                  <a:pt x="9833" y="121"/>
                  <a:pt x="9471" y="1"/>
                  <a:pt x="9037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1" name="Google Shape;701;p52"/>
          <p:cNvSpPr/>
          <p:nvPr/>
        </p:nvSpPr>
        <p:spPr>
          <a:xfrm>
            <a:off x="2824266" y="3327599"/>
            <a:ext cx="172655" cy="54821"/>
          </a:xfrm>
          <a:custGeom>
            <a:rect b="b" l="l" r="r" t="t"/>
            <a:pathLst>
              <a:path extrusionOk="0" h="3038" w="9568">
                <a:moveTo>
                  <a:pt x="1037" y="1"/>
                </a:moveTo>
                <a:cubicBezTo>
                  <a:pt x="579" y="1"/>
                  <a:pt x="218" y="121"/>
                  <a:pt x="194" y="266"/>
                </a:cubicBezTo>
                <a:lnTo>
                  <a:pt x="25" y="2772"/>
                </a:lnTo>
                <a:cubicBezTo>
                  <a:pt x="1" y="2917"/>
                  <a:pt x="362" y="3037"/>
                  <a:pt x="844" y="3037"/>
                </a:cubicBezTo>
                <a:lnTo>
                  <a:pt x="8724" y="3037"/>
                </a:lnTo>
                <a:cubicBezTo>
                  <a:pt x="9206" y="3037"/>
                  <a:pt x="9568" y="2917"/>
                  <a:pt x="9568" y="2772"/>
                </a:cubicBezTo>
                <a:lnTo>
                  <a:pt x="9447" y="266"/>
                </a:lnTo>
                <a:cubicBezTo>
                  <a:pt x="9423" y="121"/>
                  <a:pt x="9062" y="1"/>
                  <a:pt x="8628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2" name="Google Shape;702;p52"/>
          <p:cNvSpPr/>
          <p:nvPr/>
        </p:nvSpPr>
        <p:spPr>
          <a:xfrm>
            <a:off x="3022562" y="3327599"/>
            <a:ext cx="176137" cy="55254"/>
          </a:xfrm>
          <a:custGeom>
            <a:rect b="b" l="l" r="r" t="t"/>
            <a:pathLst>
              <a:path extrusionOk="0" h="3062" w="9761">
                <a:moveTo>
                  <a:pt x="796" y="1"/>
                </a:moveTo>
                <a:cubicBezTo>
                  <a:pt x="338" y="1"/>
                  <a:pt x="0" y="121"/>
                  <a:pt x="0" y="266"/>
                </a:cubicBezTo>
                <a:lnTo>
                  <a:pt x="169" y="2772"/>
                </a:lnTo>
                <a:cubicBezTo>
                  <a:pt x="193" y="2917"/>
                  <a:pt x="579" y="3037"/>
                  <a:pt x="1037" y="3037"/>
                </a:cubicBezTo>
                <a:lnTo>
                  <a:pt x="8941" y="3061"/>
                </a:lnTo>
                <a:cubicBezTo>
                  <a:pt x="9399" y="3061"/>
                  <a:pt x="9760" y="2941"/>
                  <a:pt x="9712" y="2796"/>
                </a:cubicBezTo>
                <a:lnTo>
                  <a:pt x="9230" y="290"/>
                </a:lnTo>
                <a:cubicBezTo>
                  <a:pt x="9206" y="146"/>
                  <a:pt x="8820" y="25"/>
                  <a:pt x="8362" y="25"/>
                </a:cubicBezTo>
                <a:lnTo>
                  <a:pt x="796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3" name="Google Shape;703;p52"/>
          <p:cNvSpPr/>
          <p:nvPr/>
        </p:nvSpPr>
        <p:spPr>
          <a:xfrm>
            <a:off x="3216510" y="3328050"/>
            <a:ext cx="183518" cy="54803"/>
          </a:xfrm>
          <a:custGeom>
            <a:rect b="b" l="l" r="r" t="t"/>
            <a:pathLst>
              <a:path extrusionOk="0" h="3037" w="10170">
                <a:moveTo>
                  <a:pt x="795" y="0"/>
                </a:moveTo>
                <a:cubicBezTo>
                  <a:pt x="337" y="0"/>
                  <a:pt x="0" y="121"/>
                  <a:pt x="24" y="265"/>
                </a:cubicBezTo>
                <a:lnTo>
                  <a:pt x="578" y="2771"/>
                </a:lnTo>
                <a:cubicBezTo>
                  <a:pt x="602" y="2916"/>
                  <a:pt x="1012" y="3036"/>
                  <a:pt x="1470" y="3036"/>
                </a:cubicBezTo>
                <a:lnTo>
                  <a:pt x="9374" y="3036"/>
                </a:lnTo>
                <a:cubicBezTo>
                  <a:pt x="9832" y="3036"/>
                  <a:pt x="10169" y="2916"/>
                  <a:pt x="10121" y="2771"/>
                </a:cubicBezTo>
                <a:lnTo>
                  <a:pt x="9278" y="265"/>
                </a:lnTo>
                <a:cubicBezTo>
                  <a:pt x="9205" y="121"/>
                  <a:pt x="8820" y="0"/>
                  <a:pt x="836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4" name="Google Shape;704;p52"/>
          <p:cNvSpPr/>
          <p:nvPr/>
        </p:nvSpPr>
        <p:spPr>
          <a:xfrm>
            <a:off x="3604928" y="3328429"/>
            <a:ext cx="198188" cy="54857"/>
          </a:xfrm>
          <a:custGeom>
            <a:rect b="b" l="l" r="r" t="t"/>
            <a:pathLst>
              <a:path extrusionOk="0" h="3040" w="10983">
                <a:moveTo>
                  <a:pt x="632" y="0"/>
                </a:moveTo>
                <a:cubicBezTo>
                  <a:pt x="257" y="0"/>
                  <a:pt x="0" y="114"/>
                  <a:pt x="67" y="268"/>
                </a:cubicBezTo>
                <a:lnTo>
                  <a:pt x="1344" y="2750"/>
                </a:lnTo>
                <a:cubicBezTo>
                  <a:pt x="1416" y="2919"/>
                  <a:pt x="1874" y="3039"/>
                  <a:pt x="2332" y="3039"/>
                </a:cubicBezTo>
                <a:lnTo>
                  <a:pt x="10212" y="3039"/>
                </a:lnTo>
                <a:cubicBezTo>
                  <a:pt x="10694" y="3039"/>
                  <a:pt x="10983" y="2919"/>
                  <a:pt x="10886" y="2774"/>
                </a:cubicBezTo>
                <a:lnTo>
                  <a:pt x="9320" y="268"/>
                </a:lnTo>
                <a:cubicBezTo>
                  <a:pt x="9224" y="124"/>
                  <a:pt x="8790" y="3"/>
                  <a:pt x="8332" y="3"/>
                </a:cubicBezTo>
                <a:lnTo>
                  <a:pt x="741" y="3"/>
                </a:lnTo>
                <a:cubicBezTo>
                  <a:pt x="704" y="1"/>
                  <a:pt x="668" y="0"/>
                  <a:pt x="63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5" name="Google Shape;705;p52"/>
          <p:cNvSpPr/>
          <p:nvPr/>
        </p:nvSpPr>
        <p:spPr>
          <a:xfrm>
            <a:off x="3799183" y="3328483"/>
            <a:ext cx="205713" cy="54803"/>
          </a:xfrm>
          <a:custGeom>
            <a:rect b="b" l="l" r="r" t="t"/>
            <a:pathLst>
              <a:path extrusionOk="0" h="3037" w="11400">
                <a:moveTo>
                  <a:pt x="724" y="0"/>
                </a:moveTo>
                <a:cubicBezTo>
                  <a:pt x="290" y="0"/>
                  <a:pt x="1" y="121"/>
                  <a:pt x="97" y="265"/>
                </a:cubicBezTo>
                <a:lnTo>
                  <a:pt x="1736" y="2771"/>
                </a:lnTo>
                <a:cubicBezTo>
                  <a:pt x="1832" y="2916"/>
                  <a:pt x="2290" y="3036"/>
                  <a:pt x="2748" y="3036"/>
                </a:cubicBezTo>
                <a:lnTo>
                  <a:pt x="10652" y="3036"/>
                </a:lnTo>
                <a:cubicBezTo>
                  <a:pt x="11110" y="3036"/>
                  <a:pt x="11399" y="2916"/>
                  <a:pt x="11279" y="2771"/>
                </a:cubicBezTo>
                <a:lnTo>
                  <a:pt x="9327" y="265"/>
                </a:lnTo>
                <a:cubicBezTo>
                  <a:pt x="9206" y="121"/>
                  <a:pt x="8772" y="0"/>
                  <a:pt x="8315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6" name="Google Shape;706;p52"/>
          <p:cNvSpPr/>
          <p:nvPr/>
        </p:nvSpPr>
        <p:spPr>
          <a:xfrm>
            <a:off x="3993564" y="3328483"/>
            <a:ext cx="212660" cy="55236"/>
          </a:xfrm>
          <a:custGeom>
            <a:rect b="b" l="l" r="r" t="t"/>
            <a:pathLst>
              <a:path extrusionOk="0" h="3061" w="11785">
                <a:moveTo>
                  <a:pt x="699" y="0"/>
                </a:moveTo>
                <a:cubicBezTo>
                  <a:pt x="266" y="0"/>
                  <a:pt x="1" y="121"/>
                  <a:pt x="121" y="265"/>
                </a:cubicBezTo>
                <a:lnTo>
                  <a:pt x="2121" y="2771"/>
                </a:lnTo>
                <a:cubicBezTo>
                  <a:pt x="2242" y="2916"/>
                  <a:pt x="2699" y="3036"/>
                  <a:pt x="3157" y="3036"/>
                </a:cubicBezTo>
                <a:lnTo>
                  <a:pt x="11061" y="3061"/>
                </a:lnTo>
                <a:cubicBezTo>
                  <a:pt x="11519" y="3061"/>
                  <a:pt x="11784" y="2940"/>
                  <a:pt x="11664" y="2771"/>
                </a:cubicBezTo>
                <a:lnTo>
                  <a:pt x="9350" y="289"/>
                </a:lnTo>
                <a:cubicBezTo>
                  <a:pt x="9206" y="121"/>
                  <a:pt x="8724" y="0"/>
                  <a:pt x="8290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7" name="Google Shape;707;p52"/>
          <p:cNvSpPr/>
          <p:nvPr/>
        </p:nvSpPr>
        <p:spPr>
          <a:xfrm>
            <a:off x="4188377" y="3328917"/>
            <a:ext cx="220474" cy="54803"/>
          </a:xfrm>
          <a:custGeom>
            <a:rect b="b" l="l" r="r" t="t"/>
            <a:pathLst>
              <a:path extrusionOk="0" h="3037" w="12218">
                <a:moveTo>
                  <a:pt x="699" y="0"/>
                </a:moveTo>
                <a:cubicBezTo>
                  <a:pt x="241" y="0"/>
                  <a:pt x="0" y="97"/>
                  <a:pt x="145" y="265"/>
                </a:cubicBezTo>
                <a:lnTo>
                  <a:pt x="2506" y="2771"/>
                </a:lnTo>
                <a:cubicBezTo>
                  <a:pt x="2651" y="2916"/>
                  <a:pt x="3133" y="3037"/>
                  <a:pt x="3615" y="3037"/>
                </a:cubicBezTo>
                <a:lnTo>
                  <a:pt x="11495" y="3037"/>
                </a:lnTo>
                <a:cubicBezTo>
                  <a:pt x="11953" y="3037"/>
                  <a:pt x="12218" y="2916"/>
                  <a:pt x="12049" y="2771"/>
                </a:cubicBezTo>
                <a:lnTo>
                  <a:pt x="9374" y="265"/>
                </a:lnTo>
                <a:cubicBezTo>
                  <a:pt x="9206" y="121"/>
                  <a:pt x="8724" y="0"/>
                  <a:pt x="8290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8" name="Google Shape;708;p52"/>
          <p:cNvSpPr/>
          <p:nvPr/>
        </p:nvSpPr>
        <p:spPr>
          <a:xfrm>
            <a:off x="1344937" y="3390667"/>
            <a:ext cx="547052" cy="54803"/>
          </a:xfrm>
          <a:custGeom>
            <a:rect b="b" l="l" r="r" t="t"/>
            <a:pathLst>
              <a:path extrusionOk="0" h="3037" w="30316">
                <a:moveTo>
                  <a:pt x="4049" y="0"/>
                </a:moveTo>
                <a:cubicBezTo>
                  <a:pt x="3567" y="0"/>
                  <a:pt x="3061" y="96"/>
                  <a:pt x="2917" y="265"/>
                </a:cubicBezTo>
                <a:lnTo>
                  <a:pt x="169" y="2747"/>
                </a:lnTo>
                <a:cubicBezTo>
                  <a:pt x="1" y="2892"/>
                  <a:pt x="266" y="3012"/>
                  <a:pt x="748" y="3012"/>
                </a:cubicBezTo>
                <a:lnTo>
                  <a:pt x="27255" y="3036"/>
                </a:lnTo>
                <a:cubicBezTo>
                  <a:pt x="27761" y="3036"/>
                  <a:pt x="28243" y="2916"/>
                  <a:pt x="28340" y="2771"/>
                </a:cubicBezTo>
                <a:lnTo>
                  <a:pt x="30195" y="265"/>
                </a:lnTo>
                <a:cubicBezTo>
                  <a:pt x="30316" y="121"/>
                  <a:pt x="30026" y="0"/>
                  <a:pt x="2954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9" name="Google Shape;709;p52"/>
          <p:cNvSpPr/>
          <p:nvPr/>
        </p:nvSpPr>
        <p:spPr>
          <a:xfrm>
            <a:off x="1884572" y="3390667"/>
            <a:ext cx="210495" cy="55236"/>
          </a:xfrm>
          <a:custGeom>
            <a:rect b="b" l="l" r="r" t="t"/>
            <a:pathLst>
              <a:path extrusionOk="0" h="3061" w="11665">
                <a:moveTo>
                  <a:pt x="2941" y="0"/>
                </a:moveTo>
                <a:cubicBezTo>
                  <a:pt x="2483" y="0"/>
                  <a:pt x="2025" y="121"/>
                  <a:pt x="1905" y="265"/>
                </a:cubicBezTo>
                <a:lnTo>
                  <a:pt x="97" y="2771"/>
                </a:lnTo>
                <a:cubicBezTo>
                  <a:pt x="1" y="2916"/>
                  <a:pt x="290" y="3036"/>
                  <a:pt x="796" y="3036"/>
                </a:cubicBezTo>
                <a:lnTo>
                  <a:pt x="9038" y="3060"/>
                </a:lnTo>
                <a:cubicBezTo>
                  <a:pt x="9544" y="3060"/>
                  <a:pt x="10001" y="2940"/>
                  <a:pt x="10098" y="2795"/>
                </a:cubicBezTo>
                <a:lnTo>
                  <a:pt x="11592" y="289"/>
                </a:lnTo>
                <a:cubicBezTo>
                  <a:pt x="11664" y="145"/>
                  <a:pt x="11375" y="24"/>
                  <a:pt x="10893" y="24"/>
                </a:cubicBezTo>
                <a:lnTo>
                  <a:pt x="2941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0" name="Google Shape;710;p52"/>
          <p:cNvSpPr/>
          <p:nvPr/>
        </p:nvSpPr>
        <p:spPr>
          <a:xfrm>
            <a:off x="2096348" y="3391100"/>
            <a:ext cx="203096" cy="54803"/>
          </a:xfrm>
          <a:custGeom>
            <a:rect b="b" l="l" r="r" t="t"/>
            <a:pathLst>
              <a:path extrusionOk="0" h="3037" w="11255">
                <a:moveTo>
                  <a:pt x="2531" y="0"/>
                </a:moveTo>
                <a:cubicBezTo>
                  <a:pt x="2049" y="0"/>
                  <a:pt x="1615" y="121"/>
                  <a:pt x="1519" y="265"/>
                </a:cubicBezTo>
                <a:lnTo>
                  <a:pt x="73" y="2771"/>
                </a:lnTo>
                <a:cubicBezTo>
                  <a:pt x="0" y="2916"/>
                  <a:pt x="314" y="3036"/>
                  <a:pt x="796" y="3036"/>
                </a:cubicBezTo>
                <a:lnTo>
                  <a:pt x="9061" y="3036"/>
                </a:lnTo>
                <a:cubicBezTo>
                  <a:pt x="9543" y="3036"/>
                  <a:pt x="10001" y="2916"/>
                  <a:pt x="10073" y="2771"/>
                </a:cubicBezTo>
                <a:lnTo>
                  <a:pt x="11206" y="265"/>
                </a:lnTo>
                <a:cubicBezTo>
                  <a:pt x="11254" y="121"/>
                  <a:pt x="10941" y="0"/>
                  <a:pt x="10459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1" name="Google Shape;711;p52"/>
          <p:cNvSpPr/>
          <p:nvPr/>
        </p:nvSpPr>
        <p:spPr>
          <a:xfrm>
            <a:off x="2307240" y="3391100"/>
            <a:ext cx="195698" cy="54803"/>
          </a:xfrm>
          <a:custGeom>
            <a:rect b="b" l="l" r="r" t="t"/>
            <a:pathLst>
              <a:path extrusionOk="0" h="3037" w="10845">
                <a:moveTo>
                  <a:pt x="2097" y="0"/>
                </a:moveTo>
                <a:cubicBezTo>
                  <a:pt x="1639" y="0"/>
                  <a:pt x="1206" y="121"/>
                  <a:pt x="1133" y="265"/>
                </a:cubicBezTo>
                <a:lnTo>
                  <a:pt x="49" y="2771"/>
                </a:lnTo>
                <a:cubicBezTo>
                  <a:pt x="1" y="2916"/>
                  <a:pt x="338" y="3036"/>
                  <a:pt x="820" y="3036"/>
                </a:cubicBezTo>
                <a:lnTo>
                  <a:pt x="9086" y="3036"/>
                </a:lnTo>
                <a:cubicBezTo>
                  <a:pt x="9568" y="3036"/>
                  <a:pt x="10001" y="2916"/>
                  <a:pt x="10050" y="2771"/>
                </a:cubicBezTo>
                <a:lnTo>
                  <a:pt x="10821" y="289"/>
                </a:lnTo>
                <a:cubicBezTo>
                  <a:pt x="10845" y="121"/>
                  <a:pt x="10507" y="0"/>
                  <a:pt x="10050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2" name="Google Shape;712;p52"/>
          <p:cNvSpPr/>
          <p:nvPr/>
        </p:nvSpPr>
        <p:spPr>
          <a:xfrm>
            <a:off x="2518150" y="3391533"/>
            <a:ext cx="188300" cy="54803"/>
          </a:xfrm>
          <a:custGeom>
            <a:rect b="b" l="l" r="r" t="t"/>
            <a:pathLst>
              <a:path extrusionOk="0" h="3037" w="10435">
                <a:moveTo>
                  <a:pt x="1663" y="0"/>
                </a:moveTo>
                <a:cubicBezTo>
                  <a:pt x="1205" y="0"/>
                  <a:pt x="795" y="97"/>
                  <a:pt x="747" y="265"/>
                </a:cubicBezTo>
                <a:lnTo>
                  <a:pt x="24" y="2747"/>
                </a:lnTo>
                <a:cubicBezTo>
                  <a:pt x="0" y="2916"/>
                  <a:pt x="362" y="3012"/>
                  <a:pt x="844" y="3037"/>
                </a:cubicBezTo>
                <a:lnTo>
                  <a:pt x="9109" y="3037"/>
                </a:lnTo>
                <a:cubicBezTo>
                  <a:pt x="9591" y="3037"/>
                  <a:pt x="10001" y="2916"/>
                  <a:pt x="10025" y="2772"/>
                </a:cubicBezTo>
                <a:lnTo>
                  <a:pt x="10410" y="265"/>
                </a:lnTo>
                <a:cubicBezTo>
                  <a:pt x="10434" y="121"/>
                  <a:pt x="10097" y="0"/>
                  <a:pt x="9615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3" name="Google Shape;713;p52"/>
          <p:cNvSpPr/>
          <p:nvPr/>
        </p:nvSpPr>
        <p:spPr>
          <a:xfrm>
            <a:off x="2729042" y="3391533"/>
            <a:ext cx="180919" cy="54803"/>
          </a:xfrm>
          <a:custGeom>
            <a:rect b="b" l="l" r="r" t="t"/>
            <a:pathLst>
              <a:path extrusionOk="0" h="3037" w="10026">
                <a:moveTo>
                  <a:pt x="1254" y="0"/>
                </a:moveTo>
                <a:cubicBezTo>
                  <a:pt x="772" y="0"/>
                  <a:pt x="386" y="121"/>
                  <a:pt x="362" y="265"/>
                </a:cubicBezTo>
                <a:lnTo>
                  <a:pt x="25" y="2772"/>
                </a:lnTo>
                <a:cubicBezTo>
                  <a:pt x="1" y="2916"/>
                  <a:pt x="362" y="3037"/>
                  <a:pt x="868" y="3037"/>
                </a:cubicBezTo>
                <a:lnTo>
                  <a:pt x="9109" y="3037"/>
                </a:lnTo>
                <a:cubicBezTo>
                  <a:pt x="9616" y="3037"/>
                  <a:pt x="10001" y="2916"/>
                  <a:pt x="10001" y="2772"/>
                </a:cubicBezTo>
                <a:lnTo>
                  <a:pt x="10025" y="265"/>
                </a:lnTo>
                <a:cubicBezTo>
                  <a:pt x="10025" y="121"/>
                  <a:pt x="9664" y="0"/>
                  <a:pt x="918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4" name="Google Shape;714;p52"/>
          <p:cNvSpPr/>
          <p:nvPr/>
        </p:nvSpPr>
        <p:spPr>
          <a:xfrm>
            <a:off x="2939501" y="3391533"/>
            <a:ext cx="180919" cy="55236"/>
          </a:xfrm>
          <a:custGeom>
            <a:rect b="b" l="l" r="r" t="t"/>
            <a:pathLst>
              <a:path extrusionOk="0" h="3061" w="10026">
                <a:moveTo>
                  <a:pt x="844" y="0"/>
                </a:moveTo>
                <a:cubicBezTo>
                  <a:pt x="386" y="0"/>
                  <a:pt x="1" y="121"/>
                  <a:pt x="1" y="265"/>
                </a:cubicBezTo>
                <a:lnTo>
                  <a:pt x="25" y="2772"/>
                </a:lnTo>
                <a:cubicBezTo>
                  <a:pt x="25" y="2916"/>
                  <a:pt x="410" y="3037"/>
                  <a:pt x="892" y="3037"/>
                </a:cubicBezTo>
                <a:lnTo>
                  <a:pt x="9158" y="3061"/>
                </a:lnTo>
                <a:cubicBezTo>
                  <a:pt x="9640" y="3061"/>
                  <a:pt x="10025" y="2940"/>
                  <a:pt x="10001" y="2796"/>
                </a:cubicBezTo>
                <a:lnTo>
                  <a:pt x="9664" y="289"/>
                </a:lnTo>
                <a:cubicBezTo>
                  <a:pt x="9664" y="145"/>
                  <a:pt x="9254" y="24"/>
                  <a:pt x="8796" y="24"/>
                </a:cubicBezTo>
                <a:lnTo>
                  <a:pt x="844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5" name="Google Shape;715;p52"/>
          <p:cNvSpPr/>
          <p:nvPr/>
        </p:nvSpPr>
        <p:spPr>
          <a:xfrm>
            <a:off x="3143013" y="3391966"/>
            <a:ext cx="188300" cy="54803"/>
          </a:xfrm>
          <a:custGeom>
            <a:rect b="b" l="l" r="r" t="t"/>
            <a:pathLst>
              <a:path extrusionOk="0" h="3037" w="10435">
                <a:moveTo>
                  <a:pt x="820" y="0"/>
                </a:moveTo>
                <a:cubicBezTo>
                  <a:pt x="362" y="0"/>
                  <a:pt x="1" y="121"/>
                  <a:pt x="25" y="265"/>
                </a:cubicBezTo>
                <a:lnTo>
                  <a:pt x="410" y="2772"/>
                </a:lnTo>
                <a:cubicBezTo>
                  <a:pt x="434" y="2916"/>
                  <a:pt x="844" y="3037"/>
                  <a:pt x="1326" y="3037"/>
                </a:cubicBezTo>
                <a:lnTo>
                  <a:pt x="9591" y="3037"/>
                </a:lnTo>
                <a:cubicBezTo>
                  <a:pt x="10073" y="3037"/>
                  <a:pt x="10435" y="2916"/>
                  <a:pt x="10387" y="2772"/>
                </a:cubicBezTo>
                <a:lnTo>
                  <a:pt x="9688" y="265"/>
                </a:lnTo>
                <a:cubicBezTo>
                  <a:pt x="9664" y="121"/>
                  <a:pt x="9254" y="0"/>
                  <a:pt x="877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6" name="Google Shape;716;p52"/>
          <p:cNvSpPr/>
          <p:nvPr/>
        </p:nvSpPr>
        <p:spPr>
          <a:xfrm>
            <a:off x="3753529" y="3392399"/>
            <a:ext cx="210477" cy="54803"/>
          </a:xfrm>
          <a:custGeom>
            <a:rect b="b" l="l" r="r" t="t"/>
            <a:pathLst>
              <a:path extrusionOk="0" h="3037" w="11664">
                <a:moveTo>
                  <a:pt x="772" y="0"/>
                </a:moveTo>
                <a:cubicBezTo>
                  <a:pt x="314" y="0"/>
                  <a:pt x="1" y="121"/>
                  <a:pt x="97" y="266"/>
                </a:cubicBezTo>
                <a:lnTo>
                  <a:pt x="1567" y="2772"/>
                </a:lnTo>
                <a:cubicBezTo>
                  <a:pt x="1663" y="2916"/>
                  <a:pt x="2121" y="3037"/>
                  <a:pt x="2603" y="3037"/>
                </a:cubicBezTo>
                <a:lnTo>
                  <a:pt x="10869" y="3037"/>
                </a:lnTo>
                <a:cubicBezTo>
                  <a:pt x="11351" y="3037"/>
                  <a:pt x="11664" y="2916"/>
                  <a:pt x="11568" y="2772"/>
                </a:cubicBezTo>
                <a:lnTo>
                  <a:pt x="9760" y="266"/>
                </a:lnTo>
                <a:cubicBezTo>
                  <a:pt x="9664" y="121"/>
                  <a:pt x="9206" y="0"/>
                  <a:pt x="872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7" name="Google Shape;717;p52"/>
          <p:cNvSpPr/>
          <p:nvPr/>
        </p:nvSpPr>
        <p:spPr>
          <a:xfrm>
            <a:off x="3957041" y="3392399"/>
            <a:ext cx="217875" cy="54803"/>
          </a:xfrm>
          <a:custGeom>
            <a:rect b="b" l="l" r="r" t="t"/>
            <a:pathLst>
              <a:path extrusionOk="0" h="3037" w="12074">
                <a:moveTo>
                  <a:pt x="771" y="0"/>
                </a:moveTo>
                <a:cubicBezTo>
                  <a:pt x="290" y="0"/>
                  <a:pt x="0" y="121"/>
                  <a:pt x="121" y="266"/>
                </a:cubicBezTo>
                <a:lnTo>
                  <a:pt x="1952" y="2772"/>
                </a:lnTo>
                <a:cubicBezTo>
                  <a:pt x="2073" y="2916"/>
                  <a:pt x="2555" y="3037"/>
                  <a:pt x="3037" y="3037"/>
                </a:cubicBezTo>
                <a:lnTo>
                  <a:pt x="11302" y="3037"/>
                </a:lnTo>
                <a:cubicBezTo>
                  <a:pt x="11784" y="3037"/>
                  <a:pt x="12073" y="2940"/>
                  <a:pt x="11953" y="2772"/>
                </a:cubicBezTo>
                <a:lnTo>
                  <a:pt x="9784" y="266"/>
                </a:lnTo>
                <a:cubicBezTo>
                  <a:pt x="9664" y="121"/>
                  <a:pt x="9182" y="0"/>
                  <a:pt x="872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8" name="Google Shape;718;p52"/>
          <p:cNvSpPr/>
          <p:nvPr/>
        </p:nvSpPr>
        <p:spPr>
          <a:xfrm>
            <a:off x="4161418" y="3392399"/>
            <a:ext cx="315715" cy="55236"/>
          </a:xfrm>
          <a:custGeom>
            <a:rect b="b" l="l" r="r" t="t"/>
            <a:pathLst>
              <a:path extrusionOk="0" h="3061" w="17496">
                <a:moveTo>
                  <a:pt x="747" y="0"/>
                </a:moveTo>
                <a:cubicBezTo>
                  <a:pt x="289" y="0"/>
                  <a:pt x="0" y="121"/>
                  <a:pt x="145" y="290"/>
                </a:cubicBezTo>
                <a:lnTo>
                  <a:pt x="2338" y="2772"/>
                </a:lnTo>
                <a:cubicBezTo>
                  <a:pt x="2482" y="2940"/>
                  <a:pt x="2988" y="3061"/>
                  <a:pt x="3470" y="3061"/>
                </a:cubicBezTo>
                <a:lnTo>
                  <a:pt x="16748" y="3061"/>
                </a:lnTo>
                <a:cubicBezTo>
                  <a:pt x="17230" y="3061"/>
                  <a:pt x="17495" y="2940"/>
                  <a:pt x="17351" y="2796"/>
                </a:cubicBezTo>
                <a:lnTo>
                  <a:pt x="14652" y="290"/>
                </a:lnTo>
                <a:cubicBezTo>
                  <a:pt x="14507" y="145"/>
                  <a:pt x="14001" y="25"/>
                  <a:pt x="13543" y="25"/>
                </a:cubicBezTo>
                <a:lnTo>
                  <a:pt x="747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19" name="Google Shape;719;p52"/>
          <p:cNvPicPr preferRelativeResize="0"/>
          <p:nvPr/>
        </p:nvPicPr>
        <p:blipFill rotWithShape="1">
          <a:blip r:embed="rId3">
            <a:alphaModFix/>
          </a:blip>
          <a:srcRect b="11945" l="0" r="0" t="6567"/>
          <a:stretch/>
        </p:blipFill>
        <p:spPr>
          <a:xfrm>
            <a:off x="5991227" y="2112299"/>
            <a:ext cx="2555700" cy="2082300"/>
          </a:xfrm>
          <a:prstGeom prst="bevel">
            <a:avLst>
              <a:gd fmla="val 12500" name="adj"/>
            </a:avLst>
          </a:prstGeom>
          <a:noFill/>
          <a:ln>
            <a:noFill/>
          </a:ln>
        </p:spPr>
      </p:pic>
      <p:sp>
        <p:nvSpPr>
          <p:cNvPr id="720" name="Google Shape;720;p52"/>
          <p:cNvSpPr txBox="1"/>
          <p:nvPr>
            <p:ph idx="1" type="body"/>
          </p:nvPr>
        </p:nvSpPr>
        <p:spPr>
          <a:xfrm>
            <a:off x="491500" y="1506300"/>
            <a:ext cx="39855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Välkommen till första uppgiften!</a:t>
            </a:r>
            <a:endParaRPr b="1" sz="18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Uppgifterna är till för att testa dina färdigheter och kunskaper för att både öva och repetera på det vi har arbetat med under föreläsningarna.</a:t>
            </a:r>
            <a:endParaRPr sz="1500"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Dessa är </a:t>
            </a:r>
            <a:r>
              <a:rPr b="1" lang="en" sz="1500"/>
              <a:t>INTE</a:t>
            </a:r>
            <a:r>
              <a:rPr lang="en" sz="1500"/>
              <a:t> obligatoriska.</a:t>
            </a:r>
            <a:br>
              <a:rPr lang="en" sz="1500"/>
            </a:br>
            <a:r>
              <a:rPr lang="en" sz="1500"/>
              <a:t>Men är starkt rekommenderat att arbeta med.</a:t>
            </a:r>
            <a:endParaRPr sz="1500"/>
          </a:p>
        </p:txBody>
      </p:sp>
      <p:sp>
        <p:nvSpPr>
          <p:cNvPr id="721" name="Google Shape;721;p52"/>
          <p:cNvSpPr/>
          <p:nvPr/>
        </p:nvSpPr>
        <p:spPr>
          <a:xfrm>
            <a:off x="0" y="269700"/>
            <a:ext cx="1596000" cy="1236600"/>
          </a:xfrm>
          <a:prstGeom prst="diagStripe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2" name="Google Shape;722;p52"/>
          <p:cNvSpPr/>
          <p:nvPr/>
        </p:nvSpPr>
        <p:spPr>
          <a:xfrm rot="10800000">
            <a:off x="-1033725" y="723425"/>
            <a:ext cx="2047200" cy="1507500"/>
          </a:xfrm>
          <a:prstGeom prst="diagStripe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897BB"/>
              </a:solidFill>
            </a:endParaRPr>
          </a:p>
        </p:txBody>
      </p:sp>
      <p:sp>
        <p:nvSpPr>
          <p:cNvPr id="723" name="Google Shape;723;p52"/>
          <p:cNvSpPr/>
          <p:nvPr/>
        </p:nvSpPr>
        <p:spPr>
          <a:xfrm rot="10800000">
            <a:off x="-1557375" y="1909650"/>
            <a:ext cx="1973100" cy="1324200"/>
          </a:xfrm>
          <a:prstGeom prst="diagStrip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897BB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8" name="Google Shape;728;p53"/>
          <p:cNvGrpSpPr/>
          <p:nvPr/>
        </p:nvGrpSpPr>
        <p:grpSpPr>
          <a:xfrm>
            <a:off x="7857625" y="661875"/>
            <a:ext cx="1668375" cy="1470975"/>
            <a:chOff x="6974825" y="1092500"/>
            <a:chExt cx="1668375" cy="1470975"/>
          </a:xfrm>
        </p:grpSpPr>
        <p:sp>
          <p:nvSpPr>
            <p:cNvPr id="729" name="Google Shape;729;p53"/>
            <p:cNvSpPr txBox="1"/>
            <p:nvPr/>
          </p:nvSpPr>
          <p:spPr>
            <a:xfrm>
              <a:off x="6974825" y="1302838"/>
              <a:ext cx="1380300" cy="104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1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730" name="Google Shape;730;p53"/>
            <p:cNvSpPr txBox="1"/>
            <p:nvPr/>
          </p:nvSpPr>
          <p:spPr>
            <a:xfrm>
              <a:off x="7120800" y="1516775"/>
              <a:ext cx="1380300" cy="104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1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731" name="Google Shape;731;p53"/>
            <p:cNvSpPr txBox="1"/>
            <p:nvPr/>
          </p:nvSpPr>
          <p:spPr>
            <a:xfrm>
              <a:off x="7262900" y="1092500"/>
              <a:ext cx="1380300" cy="104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1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  <p:grpSp>
        <p:nvGrpSpPr>
          <p:cNvPr id="732" name="Google Shape;732;p53"/>
          <p:cNvGrpSpPr/>
          <p:nvPr/>
        </p:nvGrpSpPr>
        <p:grpSpPr>
          <a:xfrm>
            <a:off x="6974825" y="1092500"/>
            <a:ext cx="1668375" cy="1470975"/>
            <a:chOff x="6974825" y="1092500"/>
            <a:chExt cx="1668375" cy="1470975"/>
          </a:xfrm>
        </p:grpSpPr>
        <p:sp>
          <p:nvSpPr>
            <p:cNvPr id="733" name="Google Shape;733;p53"/>
            <p:cNvSpPr txBox="1"/>
            <p:nvPr/>
          </p:nvSpPr>
          <p:spPr>
            <a:xfrm>
              <a:off x="6974825" y="1302838"/>
              <a:ext cx="1380300" cy="104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1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734" name="Google Shape;734;p53"/>
            <p:cNvSpPr txBox="1"/>
            <p:nvPr/>
          </p:nvSpPr>
          <p:spPr>
            <a:xfrm>
              <a:off x="7120800" y="1516775"/>
              <a:ext cx="1380300" cy="104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1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735" name="Google Shape;735;p53"/>
            <p:cNvSpPr txBox="1"/>
            <p:nvPr/>
          </p:nvSpPr>
          <p:spPr>
            <a:xfrm>
              <a:off x="7262900" y="1092500"/>
              <a:ext cx="1380300" cy="104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1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  <p:sp>
        <p:nvSpPr>
          <p:cNvPr id="736" name="Google Shape;736;p53"/>
          <p:cNvSpPr/>
          <p:nvPr/>
        </p:nvSpPr>
        <p:spPr>
          <a:xfrm>
            <a:off x="236600" y="236600"/>
            <a:ext cx="5246400" cy="4752600"/>
          </a:xfrm>
          <a:prstGeom prst="rect">
            <a:avLst/>
          </a:prstGeom>
          <a:solidFill>
            <a:srgbClr val="2B2B2B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7" name="Google Shape;737;p53"/>
          <p:cNvSpPr txBox="1"/>
          <p:nvPr/>
        </p:nvSpPr>
        <p:spPr>
          <a:xfrm>
            <a:off x="802375" y="246950"/>
            <a:ext cx="4680600" cy="3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// –Uppgift #1– //</a:t>
            </a:r>
            <a:endParaRPr sz="1200">
              <a:solidFill>
                <a:srgbClr val="BBBBBB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C7832"/>
                </a:solidFill>
                <a:latin typeface="Fira Code"/>
                <a:ea typeface="Fira Code"/>
                <a:cs typeface="Fira Code"/>
                <a:sym typeface="Fira Code"/>
              </a:rPr>
              <a:t>/* INSTRUCTIONS</a:t>
            </a:r>
            <a:endParaRPr sz="1200">
              <a:solidFill>
                <a:srgbClr val="CC783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783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C7832"/>
                </a:solidFill>
                <a:latin typeface="Fira Code"/>
                <a:ea typeface="Fira Code"/>
                <a:cs typeface="Fira Code"/>
                <a:sym typeface="Fira Code"/>
              </a:rPr>
              <a:t>	Skapa ett nytt </a:t>
            </a:r>
            <a:r>
              <a:rPr lang="en" sz="1200">
                <a:solidFill>
                  <a:srgbClr val="FFC66D"/>
                </a:solidFill>
                <a:latin typeface="Fira Code"/>
                <a:ea typeface="Fira Code"/>
                <a:cs typeface="Fira Code"/>
                <a:sym typeface="Fira Code"/>
              </a:rPr>
              <a:t>projekt</a:t>
            </a:r>
            <a:r>
              <a:rPr lang="en" sz="1200">
                <a:solidFill>
                  <a:srgbClr val="CC7832"/>
                </a:solidFill>
                <a:latin typeface="Fira Code"/>
                <a:ea typeface="Fira Code"/>
                <a:cs typeface="Fira Code"/>
                <a:sym typeface="Fira Code"/>
              </a:rPr>
              <a:t>!</a:t>
            </a:r>
            <a:endParaRPr sz="1200">
              <a:solidFill>
                <a:srgbClr val="CC783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783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C7832"/>
                </a:solidFill>
                <a:latin typeface="Fira Code"/>
                <a:ea typeface="Fira Code"/>
                <a:cs typeface="Fira Code"/>
                <a:sym typeface="Fira Code"/>
              </a:rPr>
              <a:t>	Döp </a:t>
            </a:r>
            <a:r>
              <a:rPr lang="en" sz="1200">
                <a:solidFill>
                  <a:srgbClr val="FFC66D"/>
                </a:solidFill>
                <a:latin typeface="Fira Code"/>
                <a:ea typeface="Fira Code"/>
                <a:cs typeface="Fira Code"/>
                <a:sym typeface="Fira Code"/>
              </a:rPr>
              <a:t>projektet</a:t>
            </a:r>
            <a:r>
              <a:rPr lang="en" sz="1200">
                <a:solidFill>
                  <a:srgbClr val="CC7832"/>
                </a:solidFill>
                <a:latin typeface="Fira Code"/>
                <a:ea typeface="Fira Code"/>
                <a:cs typeface="Fira Code"/>
                <a:sym typeface="Fira Code"/>
              </a:rPr>
              <a:t> till: </a:t>
            </a:r>
            <a:r>
              <a:rPr lang="en" sz="1200">
                <a:solidFill>
                  <a:srgbClr val="61AFEF"/>
                </a:solidFill>
                <a:latin typeface="Fira Code"/>
                <a:ea typeface="Fira Code"/>
                <a:cs typeface="Fira Code"/>
                <a:sym typeface="Fira Code"/>
              </a:rPr>
              <a:t>Bonus_2_Design_Compose</a:t>
            </a:r>
            <a:endParaRPr sz="1200">
              <a:solidFill>
                <a:srgbClr val="61AFE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1AFE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1AFE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1AFE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BBAC5"/>
                </a:solidFill>
                <a:latin typeface="Fira Code"/>
                <a:ea typeface="Fira Code"/>
                <a:cs typeface="Fira Code"/>
                <a:sym typeface="Fira Code"/>
              </a:rPr>
              <a:t>	-</a:t>
            </a:r>
            <a:r>
              <a:rPr i="1" lang="en" sz="1200">
                <a:solidFill>
                  <a:srgbClr val="2BBAC5"/>
                </a:solidFill>
                <a:latin typeface="Fira Code"/>
                <a:ea typeface="Fira Code"/>
                <a:cs typeface="Fira Code"/>
                <a:sym typeface="Fira Code"/>
              </a:rPr>
              <a:t>Skapa ett Jetpack Compose projekt</a:t>
            </a:r>
            <a:r>
              <a:rPr lang="en" sz="1200">
                <a:solidFill>
                  <a:srgbClr val="2BBAC5"/>
                </a:solidFill>
                <a:latin typeface="Fira Code"/>
                <a:ea typeface="Fira Code"/>
                <a:cs typeface="Fira Code"/>
                <a:sym typeface="Fira Code"/>
              </a:rPr>
              <a:t>-</a:t>
            </a:r>
            <a:endParaRPr sz="1200">
              <a:solidFill>
                <a:srgbClr val="CC783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783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C7832"/>
                </a:solidFill>
                <a:latin typeface="Fira Code"/>
                <a:ea typeface="Fira Code"/>
                <a:cs typeface="Fira Code"/>
                <a:sym typeface="Fira Code"/>
              </a:rPr>
              <a:t>*/</a:t>
            </a:r>
            <a:endParaRPr sz="1200">
              <a:solidFill>
                <a:srgbClr val="CC783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783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C66D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grpSp>
        <p:nvGrpSpPr>
          <p:cNvPr id="738" name="Google Shape;738;p53"/>
          <p:cNvGrpSpPr/>
          <p:nvPr/>
        </p:nvGrpSpPr>
        <p:grpSpPr>
          <a:xfrm>
            <a:off x="8026050" y="990800"/>
            <a:ext cx="1875775" cy="854300"/>
            <a:chOff x="8026050" y="990800"/>
            <a:chExt cx="1875775" cy="854300"/>
          </a:xfrm>
        </p:grpSpPr>
        <p:sp>
          <p:nvSpPr>
            <p:cNvPr id="739" name="Google Shape;739;p53"/>
            <p:cNvSpPr txBox="1"/>
            <p:nvPr/>
          </p:nvSpPr>
          <p:spPr>
            <a:xfrm>
              <a:off x="8521525" y="1444900"/>
              <a:ext cx="1380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0 1 0 1 0 0 1 0 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740" name="Google Shape;740;p53"/>
            <p:cNvSpPr txBox="1"/>
            <p:nvPr/>
          </p:nvSpPr>
          <p:spPr>
            <a:xfrm>
              <a:off x="8242500" y="1226750"/>
              <a:ext cx="1380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0 1 0 1 0 1  0 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741" name="Google Shape;741;p53"/>
            <p:cNvSpPr txBox="1"/>
            <p:nvPr/>
          </p:nvSpPr>
          <p:spPr>
            <a:xfrm>
              <a:off x="8026050" y="990800"/>
              <a:ext cx="1380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0 1 0 1 0 0  0 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  <p:grpSp>
        <p:nvGrpSpPr>
          <p:cNvPr id="742" name="Google Shape;742;p53"/>
          <p:cNvGrpSpPr/>
          <p:nvPr/>
        </p:nvGrpSpPr>
        <p:grpSpPr>
          <a:xfrm>
            <a:off x="5942875" y="-164525"/>
            <a:ext cx="1814400" cy="1088975"/>
            <a:chOff x="5942875" y="-164525"/>
            <a:chExt cx="1814400" cy="1088975"/>
          </a:xfrm>
        </p:grpSpPr>
        <p:sp>
          <p:nvSpPr>
            <p:cNvPr id="743" name="Google Shape;743;p53"/>
            <p:cNvSpPr txBox="1"/>
            <p:nvPr/>
          </p:nvSpPr>
          <p:spPr>
            <a:xfrm>
              <a:off x="6376975" y="524250"/>
              <a:ext cx="1380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0 1 0 1 0 0 1 0 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744" name="Google Shape;744;p53"/>
            <p:cNvSpPr txBox="1"/>
            <p:nvPr/>
          </p:nvSpPr>
          <p:spPr>
            <a:xfrm>
              <a:off x="6224575" y="312700"/>
              <a:ext cx="1380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0 1 0 1 0 0 1 0 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745" name="Google Shape;745;p53"/>
            <p:cNvSpPr txBox="1"/>
            <p:nvPr/>
          </p:nvSpPr>
          <p:spPr>
            <a:xfrm>
              <a:off x="5942875" y="-164525"/>
              <a:ext cx="1380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0 1 0 1 0 0 1 0 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746" name="Google Shape;746;p53"/>
            <p:cNvSpPr txBox="1"/>
            <p:nvPr/>
          </p:nvSpPr>
          <p:spPr>
            <a:xfrm>
              <a:off x="6081625" y="64700"/>
              <a:ext cx="1380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0 1 0 1 0 0 1 0 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  <p:sp>
        <p:nvSpPr>
          <p:cNvPr id="747" name="Google Shape;747;p53"/>
          <p:cNvSpPr/>
          <p:nvPr/>
        </p:nvSpPr>
        <p:spPr>
          <a:xfrm>
            <a:off x="6755050" y="-1650800"/>
            <a:ext cx="795900" cy="2982600"/>
          </a:xfrm>
          <a:prstGeom prst="parallelogram">
            <a:avLst>
              <a:gd fmla="val 25000" name="adj"/>
            </a:avLst>
          </a:prstGeom>
          <a:solidFill>
            <a:schemeClr val="dk1"/>
          </a:solidFill>
          <a:ln cap="flat" cmpd="sng" w="9525">
            <a:solidFill>
              <a:srgbClr val="BBBBBB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4800000" dist="1143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8" name="Google Shape;748;p53"/>
          <p:cNvSpPr/>
          <p:nvPr/>
        </p:nvSpPr>
        <p:spPr>
          <a:xfrm>
            <a:off x="8026050" y="-1879800"/>
            <a:ext cx="795900" cy="2982600"/>
          </a:xfrm>
          <a:prstGeom prst="parallelogram">
            <a:avLst>
              <a:gd fmla="val 25000" name="adj"/>
            </a:avLst>
          </a:prstGeom>
          <a:solidFill>
            <a:schemeClr val="dk1"/>
          </a:solidFill>
          <a:ln cap="flat" cmpd="sng" w="9525">
            <a:solidFill>
              <a:srgbClr val="BBBBBB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4800000" dist="1143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9" name="Google Shape;749;p53"/>
          <p:cNvSpPr/>
          <p:nvPr/>
        </p:nvSpPr>
        <p:spPr>
          <a:xfrm>
            <a:off x="6601538" y="312700"/>
            <a:ext cx="2361600" cy="13263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200025" rotWithShape="0" algn="bl" dir="4800000" dist="1143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0" name="Google Shape;750;p53"/>
          <p:cNvSpPr txBox="1"/>
          <p:nvPr/>
        </p:nvSpPr>
        <p:spPr>
          <a:xfrm rot="246094">
            <a:off x="6810756" y="660357"/>
            <a:ext cx="1996513" cy="63098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E8BA36"/>
                </a:solidFill>
                <a:latin typeface="Anaheim"/>
                <a:ea typeface="Anaheim"/>
                <a:cs typeface="Anaheim"/>
                <a:sym typeface="Anaheim"/>
              </a:rPr>
              <a:t>Uppgift #1</a:t>
            </a:r>
            <a:endParaRPr sz="2900">
              <a:solidFill>
                <a:srgbClr val="E8BA36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751" name="Google Shape;751;p53"/>
          <p:cNvSpPr txBox="1"/>
          <p:nvPr/>
        </p:nvSpPr>
        <p:spPr>
          <a:xfrm>
            <a:off x="236600" y="246950"/>
            <a:ext cx="730500" cy="47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 1</a:t>
            </a:r>
            <a:endParaRPr sz="1300">
              <a:solidFill>
                <a:srgbClr val="BBBBBB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 2</a:t>
            </a:r>
            <a:endParaRPr sz="1300">
              <a:solidFill>
                <a:srgbClr val="BBBBBB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 3</a:t>
            </a:r>
            <a:endParaRPr sz="1300">
              <a:solidFill>
                <a:srgbClr val="BBBBBB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 4</a:t>
            </a:r>
            <a:endParaRPr sz="1300">
              <a:solidFill>
                <a:srgbClr val="BBBBBB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 5</a:t>
            </a:r>
            <a:endParaRPr sz="1300">
              <a:solidFill>
                <a:srgbClr val="BBBBBB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 6</a:t>
            </a:r>
            <a:endParaRPr sz="1300">
              <a:solidFill>
                <a:srgbClr val="BBBBBB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 7</a:t>
            </a:r>
            <a:endParaRPr sz="1300">
              <a:solidFill>
                <a:srgbClr val="BBBBBB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 8</a:t>
            </a:r>
            <a:endParaRPr sz="1300">
              <a:solidFill>
                <a:srgbClr val="BBBBBB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 9</a:t>
            </a:r>
            <a:endParaRPr sz="1300">
              <a:solidFill>
                <a:srgbClr val="BBBBBB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 sz="1300">
              <a:solidFill>
                <a:srgbClr val="BBBBBB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 sz="1300">
              <a:solidFill>
                <a:srgbClr val="BBBBBB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 sz="1300">
              <a:solidFill>
                <a:srgbClr val="BBBBBB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 sz="1300">
              <a:solidFill>
                <a:srgbClr val="BBBBBB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 sz="1300">
              <a:solidFill>
                <a:srgbClr val="BBBBBB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15</a:t>
            </a:r>
            <a:endParaRPr sz="1300">
              <a:solidFill>
                <a:srgbClr val="BBBBBB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16</a:t>
            </a:r>
            <a:endParaRPr sz="1300">
              <a:solidFill>
                <a:srgbClr val="BBBBBB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17</a:t>
            </a:r>
            <a:endParaRPr sz="1300">
              <a:solidFill>
                <a:srgbClr val="BBBBBB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18</a:t>
            </a:r>
            <a:endParaRPr sz="1300">
              <a:solidFill>
                <a:srgbClr val="BBBBBB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19</a:t>
            </a:r>
            <a:endParaRPr sz="1300">
              <a:solidFill>
                <a:srgbClr val="BBBBBB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20</a:t>
            </a:r>
            <a:endParaRPr sz="1300">
              <a:solidFill>
                <a:srgbClr val="BBBBBB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21</a:t>
            </a:r>
            <a:endParaRPr sz="1300">
              <a:solidFill>
                <a:srgbClr val="BBBBBB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22</a:t>
            </a:r>
            <a:endParaRPr sz="1300">
              <a:solidFill>
                <a:srgbClr val="BBBBBB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23</a:t>
            </a:r>
            <a:endParaRPr sz="1300">
              <a:solidFill>
                <a:srgbClr val="BBBBBB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752" name="Google Shape;752;p53"/>
          <p:cNvCxnSpPr/>
          <p:nvPr/>
        </p:nvCxnSpPr>
        <p:spPr>
          <a:xfrm flipH="1">
            <a:off x="709800" y="246950"/>
            <a:ext cx="41100" cy="4731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53" name="Google Shape;753;p53"/>
          <p:cNvSpPr txBox="1"/>
          <p:nvPr/>
        </p:nvSpPr>
        <p:spPr>
          <a:xfrm>
            <a:off x="5942875" y="3310375"/>
            <a:ext cx="282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Kom igång enkelt med uppgift #1</a:t>
            </a:r>
            <a:endParaRPr i="1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14:flip dir="l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7"/>
          <p:cNvSpPr txBox="1"/>
          <p:nvPr>
            <p:ph type="title"/>
          </p:nvPr>
        </p:nvSpPr>
        <p:spPr>
          <a:xfrm>
            <a:off x="454800" y="2703950"/>
            <a:ext cx="8425200" cy="4479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</a:t>
            </a:r>
            <a:endParaRPr/>
          </a:p>
        </p:txBody>
      </p:sp>
      <p:sp>
        <p:nvSpPr>
          <p:cNvPr id="364" name="Google Shape;364;p27"/>
          <p:cNvSpPr txBox="1"/>
          <p:nvPr>
            <p:ph idx="2" type="title"/>
          </p:nvPr>
        </p:nvSpPr>
        <p:spPr>
          <a:xfrm>
            <a:off x="454800" y="2163725"/>
            <a:ext cx="8425200" cy="4896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8" name="Google Shape;758;p54"/>
          <p:cNvGrpSpPr/>
          <p:nvPr/>
        </p:nvGrpSpPr>
        <p:grpSpPr>
          <a:xfrm>
            <a:off x="7857625" y="661875"/>
            <a:ext cx="1668375" cy="1470975"/>
            <a:chOff x="6974825" y="1092500"/>
            <a:chExt cx="1668375" cy="1470975"/>
          </a:xfrm>
        </p:grpSpPr>
        <p:sp>
          <p:nvSpPr>
            <p:cNvPr id="759" name="Google Shape;759;p54"/>
            <p:cNvSpPr txBox="1"/>
            <p:nvPr/>
          </p:nvSpPr>
          <p:spPr>
            <a:xfrm>
              <a:off x="6974825" y="1302838"/>
              <a:ext cx="1380300" cy="104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1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760" name="Google Shape;760;p54"/>
            <p:cNvSpPr txBox="1"/>
            <p:nvPr/>
          </p:nvSpPr>
          <p:spPr>
            <a:xfrm>
              <a:off x="7120800" y="1516775"/>
              <a:ext cx="1380300" cy="104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1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761" name="Google Shape;761;p54"/>
            <p:cNvSpPr txBox="1"/>
            <p:nvPr/>
          </p:nvSpPr>
          <p:spPr>
            <a:xfrm>
              <a:off x="7262900" y="1092500"/>
              <a:ext cx="1380300" cy="104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1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  <p:grpSp>
        <p:nvGrpSpPr>
          <p:cNvPr id="762" name="Google Shape;762;p54"/>
          <p:cNvGrpSpPr/>
          <p:nvPr/>
        </p:nvGrpSpPr>
        <p:grpSpPr>
          <a:xfrm>
            <a:off x="6974825" y="1092500"/>
            <a:ext cx="1668375" cy="1470975"/>
            <a:chOff x="6974825" y="1092500"/>
            <a:chExt cx="1668375" cy="1470975"/>
          </a:xfrm>
        </p:grpSpPr>
        <p:sp>
          <p:nvSpPr>
            <p:cNvPr id="763" name="Google Shape;763;p54"/>
            <p:cNvSpPr txBox="1"/>
            <p:nvPr/>
          </p:nvSpPr>
          <p:spPr>
            <a:xfrm>
              <a:off x="6974825" y="1302838"/>
              <a:ext cx="1380300" cy="104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1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764" name="Google Shape;764;p54"/>
            <p:cNvSpPr txBox="1"/>
            <p:nvPr/>
          </p:nvSpPr>
          <p:spPr>
            <a:xfrm>
              <a:off x="7120800" y="1516775"/>
              <a:ext cx="1380300" cy="104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1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765" name="Google Shape;765;p54"/>
            <p:cNvSpPr txBox="1"/>
            <p:nvPr/>
          </p:nvSpPr>
          <p:spPr>
            <a:xfrm>
              <a:off x="7262900" y="1092500"/>
              <a:ext cx="1380300" cy="104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1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  <p:sp>
        <p:nvSpPr>
          <p:cNvPr id="766" name="Google Shape;766;p54"/>
          <p:cNvSpPr/>
          <p:nvPr/>
        </p:nvSpPr>
        <p:spPr>
          <a:xfrm>
            <a:off x="236600" y="236600"/>
            <a:ext cx="5883600" cy="4752600"/>
          </a:xfrm>
          <a:prstGeom prst="rect">
            <a:avLst/>
          </a:prstGeom>
          <a:solidFill>
            <a:srgbClr val="2B2B2B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7" name="Google Shape;767;p54"/>
          <p:cNvSpPr txBox="1"/>
          <p:nvPr/>
        </p:nvSpPr>
        <p:spPr>
          <a:xfrm>
            <a:off x="871105" y="246950"/>
            <a:ext cx="5249100" cy="3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// –Uppgift #2– //</a:t>
            </a:r>
            <a:endParaRPr sz="1200">
              <a:solidFill>
                <a:srgbClr val="BBBBBB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C7832"/>
                </a:solidFill>
                <a:latin typeface="Fira Code"/>
                <a:ea typeface="Fira Code"/>
                <a:cs typeface="Fira Code"/>
                <a:sym typeface="Fira Code"/>
              </a:rPr>
              <a:t>/* INSTRUCTIONS</a:t>
            </a:r>
            <a:endParaRPr sz="1200">
              <a:solidFill>
                <a:srgbClr val="CC783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783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C7832"/>
                </a:solidFill>
                <a:latin typeface="Fira Code"/>
                <a:ea typeface="Fira Code"/>
                <a:cs typeface="Fira Code"/>
                <a:sym typeface="Fira Code"/>
              </a:rPr>
              <a:t>	Skapa 3 </a:t>
            </a:r>
            <a:r>
              <a:rPr lang="en" sz="1200">
                <a:solidFill>
                  <a:srgbClr val="FFC66D"/>
                </a:solidFill>
                <a:latin typeface="Fira Code"/>
                <a:ea typeface="Fira Code"/>
                <a:cs typeface="Fira Code"/>
                <a:sym typeface="Fira Code"/>
              </a:rPr>
              <a:t>‘composable’</a:t>
            </a:r>
            <a:r>
              <a:rPr lang="en" sz="1200">
                <a:solidFill>
                  <a:srgbClr val="CC7832"/>
                </a:solidFill>
                <a:latin typeface="Fira Code"/>
                <a:ea typeface="Fira Code"/>
                <a:cs typeface="Fira Code"/>
                <a:sym typeface="Fira Code"/>
              </a:rPr>
              <a:t> functions.</a:t>
            </a:r>
            <a:endParaRPr sz="1200">
              <a:solidFill>
                <a:srgbClr val="CC783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C7832"/>
                </a:solidFill>
                <a:latin typeface="Fira Code"/>
                <a:ea typeface="Fira Code"/>
                <a:cs typeface="Fira Code"/>
                <a:sym typeface="Fira Code"/>
              </a:rPr>
              <a:t>	Skriv </a:t>
            </a:r>
            <a:r>
              <a:rPr lang="en" sz="1200">
                <a:solidFill>
                  <a:srgbClr val="FFC66D"/>
                </a:solidFill>
                <a:latin typeface="Fira Code"/>
                <a:ea typeface="Fira Code"/>
                <a:cs typeface="Fira Code"/>
                <a:sym typeface="Fira Code"/>
              </a:rPr>
              <a:t>‘comp’ </a:t>
            </a:r>
            <a:r>
              <a:rPr lang="en" sz="1200">
                <a:solidFill>
                  <a:srgbClr val="CC7832"/>
                </a:solidFill>
                <a:latin typeface="Fira Code"/>
                <a:ea typeface="Fira Code"/>
                <a:cs typeface="Fira Code"/>
                <a:sym typeface="Fira Code"/>
              </a:rPr>
              <a:t>för att snabbt få fram composable.</a:t>
            </a:r>
            <a:endParaRPr sz="1200">
              <a:solidFill>
                <a:srgbClr val="FFC66D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C7832"/>
                </a:solidFill>
                <a:latin typeface="Fira Code"/>
                <a:ea typeface="Fira Code"/>
                <a:cs typeface="Fira Code"/>
                <a:sym typeface="Fira Code"/>
              </a:rPr>
              <a:t>	</a:t>
            </a:r>
            <a:endParaRPr sz="1200">
              <a:solidFill>
                <a:srgbClr val="CC783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C7832"/>
                </a:solidFill>
                <a:latin typeface="Fira Code"/>
                <a:ea typeface="Fira Code"/>
                <a:cs typeface="Fira Code"/>
                <a:sym typeface="Fira Code"/>
              </a:rPr>
              <a:t>	Döp respektive funktion till CompA, CompB etc…</a:t>
            </a:r>
            <a:endParaRPr sz="1200">
              <a:solidFill>
                <a:srgbClr val="CC783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783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C7832"/>
                </a:solidFill>
                <a:latin typeface="Fira Code"/>
                <a:ea typeface="Fira Code"/>
                <a:cs typeface="Fira Code"/>
                <a:sym typeface="Fira Code"/>
              </a:rPr>
              <a:t>	Prova på Column och Row för placering.</a:t>
            </a:r>
            <a:endParaRPr sz="1200">
              <a:solidFill>
                <a:srgbClr val="CC783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783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C7832"/>
                </a:solidFill>
                <a:latin typeface="Fira Code"/>
                <a:ea typeface="Fira Code"/>
                <a:cs typeface="Fira Code"/>
                <a:sym typeface="Fira Code"/>
              </a:rPr>
              <a:t>*/</a:t>
            </a:r>
            <a:endParaRPr sz="1200">
              <a:solidFill>
                <a:srgbClr val="CC783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783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// </a:t>
            </a:r>
            <a:r>
              <a:rPr i="1" lang="en" sz="12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HINT &amp; Examples</a:t>
            </a:r>
            <a:endParaRPr i="1" sz="1200">
              <a:solidFill>
                <a:srgbClr val="359FF4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59FF4"/>
                </a:solidFill>
                <a:latin typeface="Fira Code"/>
                <a:ea typeface="Fira Code"/>
                <a:cs typeface="Fira Code"/>
                <a:sym typeface="Fira Code"/>
              </a:rPr>
              <a:t>hint(</a:t>
            </a:r>
            <a:r>
              <a:rPr lang="en" sz="1200">
                <a:solidFill>
                  <a:srgbClr val="54A857"/>
                </a:solidFill>
                <a:latin typeface="Fira Code"/>
                <a:ea typeface="Fira Code"/>
                <a:cs typeface="Fira Code"/>
                <a:sym typeface="Fira Code"/>
              </a:rPr>
              <a:t>” Column, Row samt Box är förhållningssätt från vyn.”</a:t>
            </a:r>
            <a:r>
              <a:rPr lang="en" sz="1200">
                <a:solidFill>
                  <a:srgbClr val="359FF4"/>
                </a:solidFill>
                <a:latin typeface="Fira Code"/>
                <a:ea typeface="Fira Code"/>
                <a:cs typeface="Fira Code"/>
                <a:sym typeface="Fira Code"/>
              </a:rPr>
              <a:t>)</a:t>
            </a:r>
            <a:endParaRPr sz="1200">
              <a:solidFill>
                <a:schemeClr val="lt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C66D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grpSp>
        <p:nvGrpSpPr>
          <p:cNvPr id="768" name="Google Shape;768;p54"/>
          <p:cNvGrpSpPr/>
          <p:nvPr/>
        </p:nvGrpSpPr>
        <p:grpSpPr>
          <a:xfrm>
            <a:off x="8026050" y="990800"/>
            <a:ext cx="1875775" cy="854300"/>
            <a:chOff x="8026050" y="990800"/>
            <a:chExt cx="1875775" cy="854300"/>
          </a:xfrm>
        </p:grpSpPr>
        <p:sp>
          <p:nvSpPr>
            <p:cNvPr id="769" name="Google Shape;769;p54"/>
            <p:cNvSpPr txBox="1"/>
            <p:nvPr/>
          </p:nvSpPr>
          <p:spPr>
            <a:xfrm>
              <a:off x="8521525" y="1444900"/>
              <a:ext cx="1380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0 1 0 1 0 0 1 0 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770" name="Google Shape;770;p54"/>
            <p:cNvSpPr txBox="1"/>
            <p:nvPr/>
          </p:nvSpPr>
          <p:spPr>
            <a:xfrm>
              <a:off x="8242500" y="1226750"/>
              <a:ext cx="1380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0 1 0 1 0 1  0 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771" name="Google Shape;771;p54"/>
            <p:cNvSpPr txBox="1"/>
            <p:nvPr/>
          </p:nvSpPr>
          <p:spPr>
            <a:xfrm>
              <a:off x="8026050" y="990800"/>
              <a:ext cx="1380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0 1 0 1 0 0  0 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  <p:grpSp>
        <p:nvGrpSpPr>
          <p:cNvPr id="772" name="Google Shape;772;p54"/>
          <p:cNvGrpSpPr/>
          <p:nvPr/>
        </p:nvGrpSpPr>
        <p:grpSpPr>
          <a:xfrm>
            <a:off x="5942875" y="-164525"/>
            <a:ext cx="1814400" cy="1088975"/>
            <a:chOff x="5942875" y="-164525"/>
            <a:chExt cx="1814400" cy="1088975"/>
          </a:xfrm>
        </p:grpSpPr>
        <p:sp>
          <p:nvSpPr>
            <p:cNvPr id="773" name="Google Shape;773;p54"/>
            <p:cNvSpPr txBox="1"/>
            <p:nvPr/>
          </p:nvSpPr>
          <p:spPr>
            <a:xfrm>
              <a:off x="6376975" y="524250"/>
              <a:ext cx="1380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0 1 0 1 0 0 1 0 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774" name="Google Shape;774;p54"/>
            <p:cNvSpPr txBox="1"/>
            <p:nvPr/>
          </p:nvSpPr>
          <p:spPr>
            <a:xfrm>
              <a:off x="6224575" y="312700"/>
              <a:ext cx="1380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0 1 0 1 0 0 1 0 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775" name="Google Shape;775;p54"/>
            <p:cNvSpPr txBox="1"/>
            <p:nvPr/>
          </p:nvSpPr>
          <p:spPr>
            <a:xfrm>
              <a:off x="5942875" y="-164525"/>
              <a:ext cx="1380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0 1 0 1 0 0 1 0 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776" name="Google Shape;776;p54"/>
            <p:cNvSpPr txBox="1"/>
            <p:nvPr/>
          </p:nvSpPr>
          <p:spPr>
            <a:xfrm>
              <a:off x="6081625" y="64700"/>
              <a:ext cx="1380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0 1 0 1 0 0 1 0 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  <p:sp>
        <p:nvSpPr>
          <p:cNvPr id="777" name="Google Shape;777;p54"/>
          <p:cNvSpPr/>
          <p:nvPr/>
        </p:nvSpPr>
        <p:spPr>
          <a:xfrm>
            <a:off x="6755050" y="-1650800"/>
            <a:ext cx="795900" cy="2982600"/>
          </a:xfrm>
          <a:prstGeom prst="parallelogram">
            <a:avLst>
              <a:gd fmla="val 25000" name="adj"/>
            </a:avLst>
          </a:prstGeom>
          <a:solidFill>
            <a:schemeClr val="dk1"/>
          </a:solidFill>
          <a:ln cap="flat" cmpd="sng" w="9525">
            <a:solidFill>
              <a:srgbClr val="BBBBBB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4800000" dist="1143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8" name="Google Shape;778;p54"/>
          <p:cNvSpPr/>
          <p:nvPr/>
        </p:nvSpPr>
        <p:spPr>
          <a:xfrm>
            <a:off x="8026050" y="-1879800"/>
            <a:ext cx="795900" cy="2982600"/>
          </a:xfrm>
          <a:prstGeom prst="parallelogram">
            <a:avLst>
              <a:gd fmla="val 25000" name="adj"/>
            </a:avLst>
          </a:prstGeom>
          <a:solidFill>
            <a:schemeClr val="dk1"/>
          </a:solidFill>
          <a:ln cap="flat" cmpd="sng" w="9525">
            <a:solidFill>
              <a:srgbClr val="BBBBBB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4800000" dist="1143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9" name="Google Shape;779;p54"/>
          <p:cNvSpPr/>
          <p:nvPr/>
        </p:nvSpPr>
        <p:spPr>
          <a:xfrm>
            <a:off x="6601538" y="312700"/>
            <a:ext cx="2361600" cy="13263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200025" rotWithShape="0" algn="bl" dir="4800000" dist="1143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0" name="Google Shape;780;p54"/>
          <p:cNvSpPr txBox="1"/>
          <p:nvPr/>
        </p:nvSpPr>
        <p:spPr>
          <a:xfrm rot="246094">
            <a:off x="6810756" y="660357"/>
            <a:ext cx="1996513" cy="63098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E8BA36"/>
                </a:solidFill>
                <a:latin typeface="Anaheim"/>
                <a:ea typeface="Anaheim"/>
                <a:cs typeface="Anaheim"/>
                <a:sym typeface="Anaheim"/>
              </a:rPr>
              <a:t>Uppgift #2</a:t>
            </a:r>
            <a:endParaRPr sz="2900">
              <a:solidFill>
                <a:srgbClr val="E8BA36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781" name="Google Shape;781;p54"/>
          <p:cNvSpPr txBox="1"/>
          <p:nvPr/>
        </p:nvSpPr>
        <p:spPr>
          <a:xfrm>
            <a:off x="236600" y="246950"/>
            <a:ext cx="730500" cy="47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 1</a:t>
            </a:r>
            <a:endParaRPr sz="1300">
              <a:solidFill>
                <a:srgbClr val="BBBBBB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 2</a:t>
            </a:r>
            <a:endParaRPr sz="1300">
              <a:solidFill>
                <a:srgbClr val="BBBBBB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 3</a:t>
            </a:r>
            <a:endParaRPr sz="1300">
              <a:solidFill>
                <a:srgbClr val="BBBBBB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 4</a:t>
            </a:r>
            <a:endParaRPr sz="1300">
              <a:solidFill>
                <a:srgbClr val="BBBBBB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 5</a:t>
            </a:r>
            <a:endParaRPr sz="1300">
              <a:solidFill>
                <a:srgbClr val="BBBBBB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 6</a:t>
            </a:r>
            <a:endParaRPr sz="1300">
              <a:solidFill>
                <a:srgbClr val="BBBBBB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 7</a:t>
            </a:r>
            <a:endParaRPr sz="1300">
              <a:solidFill>
                <a:srgbClr val="BBBBBB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 8</a:t>
            </a:r>
            <a:endParaRPr sz="1300">
              <a:solidFill>
                <a:srgbClr val="BBBBBB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 9</a:t>
            </a:r>
            <a:endParaRPr sz="1300">
              <a:solidFill>
                <a:srgbClr val="BBBBBB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 sz="1300">
              <a:solidFill>
                <a:srgbClr val="BBBBBB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 sz="1300">
              <a:solidFill>
                <a:srgbClr val="BBBBBB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 sz="1300">
              <a:solidFill>
                <a:srgbClr val="BBBBBB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 sz="1300">
              <a:solidFill>
                <a:srgbClr val="BBBBBB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 sz="1300">
              <a:solidFill>
                <a:srgbClr val="BBBBBB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15</a:t>
            </a:r>
            <a:endParaRPr sz="1300">
              <a:solidFill>
                <a:srgbClr val="BBBBBB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16</a:t>
            </a:r>
            <a:endParaRPr sz="1300">
              <a:solidFill>
                <a:srgbClr val="BBBBBB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17</a:t>
            </a:r>
            <a:endParaRPr sz="1300">
              <a:solidFill>
                <a:srgbClr val="BBBBBB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18</a:t>
            </a:r>
            <a:endParaRPr sz="1300">
              <a:solidFill>
                <a:srgbClr val="BBBBBB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19</a:t>
            </a:r>
            <a:endParaRPr sz="1300">
              <a:solidFill>
                <a:srgbClr val="BBBBBB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20</a:t>
            </a:r>
            <a:endParaRPr sz="1300">
              <a:solidFill>
                <a:srgbClr val="BBBBBB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21</a:t>
            </a:r>
            <a:endParaRPr sz="1300">
              <a:solidFill>
                <a:srgbClr val="BBBBBB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22</a:t>
            </a:r>
            <a:endParaRPr sz="1300">
              <a:solidFill>
                <a:srgbClr val="BBBBBB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23</a:t>
            </a:r>
            <a:endParaRPr sz="1300">
              <a:solidFill>
                <a:srgbClr val="BBBBBB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782" name="Google Shape;782;p54"/>
          <p:cNvCxnSpPr/>
          <p:nvPr/>
        </p:nvCxnSpPr>
        <p:spPr>
          <a:xfrm flipH="1">
            <a:off x="709800" y="246950"/>
            <a:ext cx="41100" cy="4731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83" name="Google Shape;783;p54"/>
          <p:cNvSpPr txBox="1"/>
          <p:nvPr/>
        </p:nvSpPr>
        <p:spPr>
          <a:xfrm>
            <a:off x="6264975" y="3310375"/>
            <a:ext cx="2823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Övning ger färdighet, börja enkelt med variabler!</a:t>
            </a:r>
            <a:endParaRPr i="1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14:flip dir="l"/>
      </p:transition>
    </mc:Choice>
    <mc:Fallback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55"/>
          <p:cNvSpPr/>
          <p:nvPr/>
        </p:nvSpPr>
        <p:spPr>
          <a:xfrm>
            <a:off x="5735775" y="3241975"/>
            <a:ext cx="3138000" cy="1470900"/>
          </a:xfrm>
          <a:prstGeom prst="rect">
            <a:avLst/>
          </a:prstGeom>
          <a:solidFill>
            <a:srgbClr val="BBBBBB"/>
          </a:solidFill>
          <a:ln cap="flat" cmpd="sng" w="28575">
            <a:solidFill>
              <a:srgbClr val="2B2B2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89" name="Google Shape;789;p55"/>
          <p:cNvGrpSpPr/>
          <p:nvPr/>
        </p:nvGrpSpPr>
        <p:grpSpPr>
          <a:xfrm>
            <a:off x="7857625" y="661875"/>
            <a:ext cx="1668375" cy="1470975"/>
            <a:chOff x="6974825" y="1092500"/>
            <a:chExt cx="1668375" cy="1470975"/>
          </a:xfrm>
        </p:grpSpPr>
        <p:sp>
          <p:nvSpPr>
            <p:cNvPr id="790" name="Google Shape;790;p55"/>
            <p:cNvSpPr txBox="1"/>
            <p:nvPr/>
          </p:nvSpPr>
          <p:spPr>
            <a:xfrm>
              <a:off x="6974825" y="1302838"/>
              <a:ext cx="1380300" cy="104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1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791" name="Google Shape;791;p55"/>
            <p:cNvSpPr txBox="1"/>
            <p:nvPr/>
          </p:nvSpPr>
          <p:spPr>
            <a:xfrm>
              <a:off x="7120800" y="1516775"/>
              <a:ext cx="1380300" cy="104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1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792" name="Google Shape;792;p55"/>
            <p:cNvSpPr txBox="1"/>
            <p:nvPr/>
          </p:nvSpPr>
          <p:spPr>
            <a:xfrm>
              <a:off x="7262900" y="1092500"/>
              <a:ext cx="1380300" cy="104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1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  <p:grpSp>
        <p:nvGrpSpPr>
          <p:cNvPr id="793" name="Google Shape;793;p55"/>
          <p:cNvGrpSpPr/>
          <p:nvPr/>
        </p:nvGrpSpPr>
        <p:grpSpPr>
          <a:xfrm>
            <a:off x="6974825" y="1092500"/>
            <a:ext cx="1668375" cy="1470975"/>
            <a:chOff x="6974825" y="1092500"/>
            <a:chExt cx="1668375" cy="1470975"/>
          </a:xfrm>
        </p:grpSpPr>
        <p:sp>
          <p:nvSpPr>
            <p:cNvPr id="794" name="Google Shape;794;p55"/>
            <p:cNvSpPr txBox="1"/>
            <p:nvPr/>
          </p:nvSpPr>
          <p:spPr>
            <a:xfrm>
              <a:off x="6974825" y="1302838"/>
              <a:ext cx="1380300" cy="104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1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795" name="Google Shape;795;p55"/>
            <p:cNvSpPr txBox="1"/>
            <p:nvPr/>
          </p:nvSpPr>
          <p:spPr>
            <a:xfrm>
              <a:off x="7120800" y="1516775"/>
              <a:ext cx="1380300" cy="104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1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796" name="Google Shape;796;p55"/>
            <p:cNvSpPr txBox="1"/>
            <p:nvPr/>
          </p:nvSpPr>
          <p:spPr>
            <a:xfrm>
              <a:off x="7262900" y="1092500"/>
              <a:ext cx="1380300" cy="104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1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  <p:sp>
        <p:nvSpPr>
          <p:cNvPr id="797" name="Google Shape;797;p55"/>
          <p:cNvSpPr/>
          <p:nvPr/>
        </p:nvSpPr>
        <p:spPr>
          <a:xfrm>
            <a:off x="236600" y="236600"/>
            <a:ext cx="5246400" cy="4752600"/>
          </a:xfrm>
          <a:prstGeom prst="rect">
            <a:avLst/>
          </a:prstGeom>
          <a:solidFill>
            <a:srgbClr val="2B2B2B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8" name="Google Shape;798;p55"/>
          <p:cNvSpPr txBox="1"/>
          <p:nvPr/>
        </p:nvSpPr>
        <p:spPr>
          <a:xfrm>
            <a:off x="802375" y="246950"/>
            <a:ext cx="46806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// –Uppgift #3– //</a:t>
            </a:r>
            <a:endParaRPr sz="1200">
              <a:solidFill>
                <a:srgbClr val="BBBBBB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C7832"/>
                </a:solidFill>
                <a:latin typeface="Fira Code"/>
                <a:ea typeface="Fira Code"/>
                <a:cs typeface="Fira Code"/>
                <a:sym typeface="Fira Code"/>
              </a:rPr>
              <a:t>/* INSTRUCTIONS</a:t>
            </a:r>
            <a:endParaRPr sz="1200">
              <a:solidFill>
                <a:srgbClr val="CC783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783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C7832"/>
                </a:solidFill>
                <a:latin typeface="Fira Code"/>
                <a:ea typeface="Fira Code"/>
                <a:cs typeface="Fira Code"/>
                <a:sym typeface="Fira Code"/>
              </a:rPr>
              <a:t>	Med dina kunskaper, försök efterlikna bilden </a:t>
            </a:r>
            <a:endParaRPr sz="1200">
              <a:solidFill>
                <a:srgbClr val="CC783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783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C7832"/>
                </a:solidFill>
                <a:latin typeface="Fira Code"/>
                <a:ea typeface="Fira Code"/>
                <a:cs typeface="Fira Code"/>
                <a:sym typeface="Fira Code"/>
              </a:rPr>
              <a:t>	Glöm inte att tänka på hur saker ligger!</a:t>
            </a:r>
            <a:endParaRPr sz="1200">
              <a:solidFill>
                <a:srgbClr val="CC783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783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C7832"/>
                </a:solidFill>
                <a:latin typeface="Fira Code"/>
                <a:ea typeface="Fira Code"/>
                <a:cs typeface="Fira Code"/>
                <a:sym typeface="Fira Code"/>
              </a:rPr>
              <a:t>	</a:t>
            </a:r>
            <a:endParaRPr sz="1200">
              <a:solidFill>
                <a:srgbClr val="CC783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783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783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783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CC7832"/>
                </a:solidFill>
                <a:latin typeface="Fira Code"/>
                <a:ea typeface="Fira Code"/>
                <a:cs typeface="Fira Code"/>
                <a:sym typeface="Fira Code"/>
              </a:rPr>
              <a:t>	HINT - Glöm inte…</a:t>
            </a:r>
            <a:endParaRPr b="1" sz="1200">
              <a:solidFill>
                <a:srgbClr val="CC783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Clr>
                <a:srgbClr val="61AFEF"/>
              </a:buClr>
              <a:buSzPts val="1200"/>
              <a:buFont typeface="Fira Code"/>
              <a:buChar char="+"/>
            </a:pPr>
            <a:r>
              <a:rPr lang="en" sz="1200">
                <a:solidFill>
                  <a:srgbClr val="61AFEF"/>
                </a:solidFill>
                <a:latin typeface="Fira Code"/>
                <a:ea typeface="Fira Code"/>
                <a:cs typeface="Fira Code"/>
                <a:sym typeface="Fira Code"/>
              </a:rPr>
              <a:t>Column</a:t>
            </a:r>
            <a:endParaRPr sz="1200">
              <a:solidFill>
                <a:srgbClr val="61AFE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Clr>
                <a:srgbClr val="61AFEF"/>
              </a:buClr>
              <a:buSzPts val="1200"/>
              <a:buFont typeface="Fira Code"/>
              <a:buChar char="+"/>
            </a:pPr>
            <a:r>
              <a:rPr lang="en" sz="1200">
                <a:solidFill>
                  <a:srgbClr val="61AFEF"/>
                </a:solidFill>
                <a:latin typeface="Fira Code"/>
                <a:ea typeface="Fira Code"/>
                <a:cs typeface="Fira Code"/>
                <a:sym typeface="Fira Code"/>
              </a:rPr>
              <a:t>Box</a:t>
            </a:r>
            <a:endParaRPr sz="1200">
              <a:solidFill>
                <a:srgbClr val="61AFE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Clr>
                <a:srgbClr val="61AFEF"/>
              </a:buClr>
              <a:buSzPts val="1200"/>
              <a:buFont typeface="Fira Code"/>
              <a:buChar char="+"/>
            </a:pPr>
            <a:r>
              <a:rPr lang="en" sz="1200">
                <a:solidFill>
                  <a:srgbClr val="61AFEF"/>
                </a:solidFill>
                <a:latin typeface="Fira Code"/>
                <a:ea typeface="Fira Code"/>
                <a:cs typeface="Fira Code"/>
                <a:sym typeface="Fira Code"/>
              </a:rPr>
              <a:t>Row</a:t>
            </a:r>
            <a:endParaRPr sz="1200">
              <a:solidFill>
                <a:srgbClr val="61AFE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783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C7832"/>
                </a:solidFill>
                <a:latin typeface="Fira Code"/>
                <a:ea typeface="Fira Code"/>
                <a:cs typeface="Fira Code"/>
                <a:sym typeface="Fira Code"/>
              </a:rPr>
              <a:t>*/</a:t>
            </a:r>
            <a:endParaRPr sz="1200">
              <a:solidFill>
                <a:srgbClr val="CC783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C66D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grpSp>
        <p:nvGrpSpPr>
          <p:cNvPr id="799" name="Google Shape;799;p55"/>
          <p:cNvGrpSpPr/>
          <p:nvPr/>
        </p:nvGrpSpPr>
        <p:grpSpPr>
          <a:xfrm>
            <a:off x="8026050" y="990800"/>
            <a:ext cx="1875775" cy="854300"/>
            <a:chOff x="8026050" y="990800"/>
            <a:chExt cx="1875775" cy="854300"/>
          </a:xfrm>
        </p:grpSpPr>
        <p:sp>
          <p:nvSpPr>
            <p:cNvPr id="800" name="Google Shape;800;p55"/>
            <p:cNvSpPr txBox="1"/>
            <p:nvPr/>
          </p:nvSpPr>
          <p:spPr>
            <a:xfrm>
              <a:off x="8521525" y="1444900"/>
              <a:ext cx="1380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0 1 0 1 0 0 1 0 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801" name="Google Shape;801;p55"/>
            <p:cNvSpPr txBox="1"/>
            <p:nvPr/>
          </p:nvSpPr>
          <p:spPr>
            <a:xfrm>
              <a:off x="8242500" y="1226750"/>
              <a:ext cx="1380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0 1 0 1 0 1  0 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802" name="Google Shape;802;p55"/>
            <p:cNvSpPr txBox="1"/>
            <p:nvPr/>
          </p:nvSpPr>
          <p:spPr>
            <a:xfrm>
              <a:off x="8026050" y="990800"/>
              <a:ext cx="1380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0 1 0 1 0 0  0 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  <p:grpSp>
        <p:nvGrpSpPr>
          <p:cNvPr id="803" name="Google Shape;803;p55"/>
          <p:cNvGrpSpPr/>
          <p:nvPr/>
        </p:nvGrpSpPr>
        <p:grpSpPr>
          <a:xfrm>
            <a:off x="5942875" y="-164525"/>
            <a:ext cx="1814400" cy="1088975"/>
            <a:chOff x="5942875" y="-164525"/>
            <a:chExt cx="1814400" cy="1088975"/>
          </a:xfrm>
        </p:grpSpPr>
        <p:sp>
          <p:nvSpPr>
            <p:cNvPr id="804" name="Google Shape;804;p55"/>
            <p:cNvSpPr txBox="1"/>
            <p:nvPr/>
          </p:nvSpPr>
          <p:spPr>
            <a:xfrm>
              <a:off x="6376975" y="524250"/>
              <a:ext cx="1380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0 1 0 1 0 0 1 0 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805" name="Google Shape;805;p55"/>
            <p:cNvSpPr txBox="1"/>
            <p:nvPr/>
          </p:nvSpPr>
          <p:spPr>
            <a:xfrm>
              <a:off x="6224575" y="312700"/>
              <a:ext cx="1380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0 1 0 1 0 0 1 0 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806" name="Google Shape;806;p55"/>
            <p:cNvSpPr txBox="1"/>
            <p:nvPr/>
          </p:nvSpPr>
          <p:spPr>
            <a:xfrm>
              <a:off x="5942875" y="-164525"/>
              <a:ext cx="1380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0 1 0 1 0 0 1 0 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807" name="Google Shape;807;p55"/>
            <p:cNvSpPr txBox="1"/>
            <p:nvPr/>
          </p:nvSpPr>
          <p:spPr>
            <a:xfrm>
              <a:off x="6081625" y="64700"/>
              <a:ext cx="1380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0 1 0 1 0 0 1 0 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  <p:sp>
        <p:nvSpPr>
          <p:cNvPr id="808" name="Google Shape;808;p55"/>
          <p:cNvSpPr/>
          <p:nvPr/>
        </p:nvSpPr>
        <p:spPr>
          <a:xfrm>
            <a:off x="6755050" y="-1650800"/>
            <a:ext cx="795900" cy="2982600"/>
          </a:xfrm>
          <a:prstGeom prst="parallelogram">
            <a:avLst>
              <a:gd fmla="val 25000" name="adj"/>
            </a:avLst>
          </a:prstGeom>
          <a:solidFill>
            <a:schemeClr val="dk1"/>
          </a:solidFill>
          <a:ln cap="flat" cmpd="sng" w="9525">
            <a:solidFill>
              <a:srgbClr val="BBBBBB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4800000" dist="1143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9" name="Google Shape;809;p55"/>
          <p:cNvSpPr/>
          <p:nvPr/>
        </p:nvSpPr>
        <p:spPr>
          <a:xfrm>
            <a:off x="8026050" y="-1879800"/>
            <a:ext cx="795900" cy="2982600"/>
          </a:xfrm>
          <a:prstGeom prst="parallelogram">
            <a:avLst>
              <a:gd fmla="val 25000" name="adj"/>
            </a:avLst>
          </a:prstGeom>
          <a:solidFill>
            <a:schemeClr val="dk1"/>
          </a:solidFill>
          <a:ln cap="flat" cmpd="sng" w="9525">
            <a:solidFill>
              <a:srgbClr val="BBBBBB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4800000" dist="1143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0" name="Google Shape;810;p55"/>
          <p:cNvSpPr/>
          <p:nvPr/>
        </p:nvSpPr>
        <p:spPr>
          <a:xfrm>
            <a:off x="6601538" y="312700"/>
            <a:ext cx="2361600" cy="13263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200025" rotWithShape="0" algn="bl" dir="4800000" dist="1143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1" name="Google Shape;811;p55"/>
          <p:cNvSpPr txBox="1"/>
          <p:nvPr/>
        </p:nvSpPr>
        <p:spPr>
          <a:xfrm rot="246094">
            <a:off x="6810756" y="660357"/>
            <a:ext cx="1996513" cy="63098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E8BA36"/>
                </a:solidFill>
                <a:latin typeface="Anaheim"/>
                <a:ea typeface="Anaheim"/>
                <a:cs typeface="Anaheim"/>
                <a:sym typeface="Anaheim"/>
              </a:rPr>
              <a:t>Uppgift #3</a:t>
            </a:r>
            <a:endParaRPr sz="2900">
              <a:solidFill>
                <a:srgbClr val="E8BA36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812" name="Google Shape;812;p55"/>
          <p:cNvSpPr txBox="1"/>
          <p:nvPr/>
        </p:nvSpPr>
        <p:spPr>
          <a:xfrm>
            <a:off x="236600" y="246950"/>
            <a:ext cx="730500" cy="47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 1</a:t>
            </a:r>
            <a:endParaRPr sz="1300">
              <a:solidFill>
                <a:srgbClr val="BBBBBB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 2</a:t>
            </a:r>
            <a:endParaRPr sz="1300">
              <a:solidFill>
                <a:srgbClr val="BBBBBB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 3</a:t>
            </a:r>
            <a:endParaRPr sz="1300">
              <a:solidFill>
                <a:srgbClr val="BBBBBB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 4</a:t>
            </a:r>
            <a:endParaRPr sz="1300">
              <a:solidFill>
                <a:srgbClr val="BBBBBB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 5</a:t>
            </a:r>
            <a:endParaRPr sz="1300">
              <a:solidFill>
                <a:srgbClr val="BBBBBB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 6</a:t>
            </a:r>
            <a:endParaRPr sz="1300">
              <a:solidFill>
                <a:srgbClr val="BBBBBB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 7</a:t>
            </a:r>
            <a:endParaRPr sz="1300">
              <a:solidFill>
                <a:srgbClr val="BBBBBB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 8</a:t>
            </a:r>
            <a:endParaRPr sz="1300">
              <a:solidFill>
                <a:srgbClr val="BBBBBB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 9</a:t>
            </a:r>
            <a:endParaRPr sz="1300">
              <a:solidFill>
                <a:srgbClr val="BBBBBB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 sz="1300">
              <a:solidFill>
                <a:srgbClr val="BBBBBB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 sz="1300">
              <a:solidFill>
                <a:srgbClr val="BBBBBB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 sz="1300">
              <a:solidFill>
                <a:srgbClr val="BBBBBB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 sz="1300">
              <a:solidFill>
                <a:srgbClr val="BBBBBB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 sz="1300">
              <a:solidFill>
                <a:srgbClr val="BBBBBB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15</a:t>
            </a:r>
            <a:endParaRPr sz="1300">
              <a:solidFill>
                <a:srgbClr val="BBBBBB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16</a:t>
            </a:r>
            <a:endParaRPr sz="1300">
              <a:solidFill>
                <a:srgbClr val="BBBBBB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17</a:t>
            </a:r>
            <a:endParaRPr sz="1300">
              <a:solidFill>
                <a:srgbClr val="BBBBBB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18</a:t>
            </a:r>
            <a:endParaRPr sz="1300">
              <a:solidFill>
                <a:srgbClr val="BBBBBB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19</a:t>
            </a:r>
            <a:endParaRPr sz="1300">
              <a:solidFill>
                <a:srgbClr val="BBBBBB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20</a:t>
            </a:r>
            <a:endParaRPr sz="1300">
              <a:solidFill>
                <a:srgbClr val="BBBBBB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21</a:t>
            </a:r>
            <a:endParaRPr sz="1300">
              <a:solidFill>
                <a:srgbClr val="BBBBBB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22</a:t>
            </a:r>
            <a:endParaRPr sz="1300">
              <a:solidFill>
                <a:srgbClr val="BBBBBB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23</a:t>
            </a:r>
            <a:endParaRPr sz="1300">
              <a:solidFill>
                <a:srgbClr val="BBBBBB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813" name="Google Shape;813;p55"/>
          <p:cNvCxnSpPr/>
          <p:nvPr/>
        </p:nvCxnSpPr>
        <p:spPr>
          <a:xfrm flipH="1">
            <a:off x="709800" y="246950"/>
            <a:ext cx="41100" cy="4731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14" name="Google Shape;814;p55"/>
          <p:cNvGrpSpPr/>
          <p:nvPr/>
        </p:nvGrpSpPr>
        <p:grpSpPr>
          <a:xfrm>
            <a:off x="5942875" y="3480975"/>
            <a:ext cx="935249" cy="984790"/>
            <a:chOff x="5964375" y="2857500"/>
            <a:chExt cx="1668300" cy="1743300"/>
          </a:xfrm>
        </p:grpSpPr>
        <p:sp>
          <p:nvSpPr>
            <p:cNvPr id="815" name="Google Shape;815;p55"/>
            <p:cNvSpPr/>
            <p:nvPr/>
          </p:nvSpPr>
          <p:spPr>
            <a:xfrm>
              <a:off x="5964375" y="2857500"/>
              <a:ext cx="1668300" cy="1743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816" name="Google Shape;816;p5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163362" y="3093988"/>
              <a:ext cx="1270323" cy="127032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17" name="Google Shape;817;p55"/>
            <p:cNvSpPr/>
            <p:nvPr/>
          </p:nvSpPr>
          <p:spPr>
            <a:xfrm>
              <a:off x="7158075" y="4143600"/>
              <a:ext cx="474600" cy="4572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8" name="Google Shape;818;p55"/>
          <p:cNvSpPr txBox="1"/>
          <p:nvPr/>
        </p:nvSpPr>
        <p:spPr>
          <a:xfrm>
            <a:off x="7117700" y="3377125"/>
            <a:ext cx="15255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Anaheim"/>
                <a:ea typeface="Anaheim"/>
                <a:cs typeface="Anaheim"/>
                <a:sym typeface="Anaheim"/>
              </a:rPr>
              <a:t>Kelvin</a:t>
            </a:r>
            <a:endParaRPr b="1" sz="1800"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Anaheim"/>
                <a:ea typeface="Anaheim"/>
                <a:cs typeface="Anaheim"/>
                <a:sym typeface="Anaheim"/>
              </a:rPr>
              <a:t>Dedicated Android Developer, I am now open for work!</a:t>
            </a:r>
            <a:endParaRPr i="1" sz="1200"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14:flip dir="l"/>
      </p:transition>
    </mc:Choice>
    <mc:Fallback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2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3" name="Google Shape;823;p56"/>
          <p:cNvGrpSpPr/>
          <p:nvPr/>
        </p:nvGrpSpPr>
        <p:grpSpPr>
          <a:xfrm>
            <a:off x="7857625" y="661875"/>
            <a:ext cx="1668375" cy="1470975"/>
            <a:chOff x="6974825" y="1092500"/>
            <a:chExt cx="1668375" cy="1470975"/>
          </a:xfrm>
        </p:grpSpPr>
        <p:sp>
          <p:nvSpPr>
            <p:cNvPr id="824" name="Google Shape;824;p56"/>
            <p:cNvSpPr txBox="1"/>
            <p:nvPr/>
          </p:nvSpPr>
          <p:spPr>
            <a:xfrm>
              <a:off x="6974825" y="1302838"/>
              <a:ext cx="1380300" cy="104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1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825" name="Google Shape;825;p56"/>
            <p:cNvSpPr txBox="1"/>
            <p:nvPr/>
          </p:nvSpPr>
          <p:spPr>
            <a:xfrm>
              <a:off x="7120800" y="1516775"/>
              <a:ext cx="1380300" cy="104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1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826" name="Google Shape;826;p56"/>
            <p:cNvSpPr txBox="1"/>
            <p:nvPr/>
          </p:nvSpPr>
          <p:spPr>
            <a:xfrm>
              <a:off x="7262900" y="1092500"/>
              <a:ext cx="1380300" cy="104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1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  <p:grpSp>
        <p:nvGrpSpPr>
          <p:cNvPr id="827" name="Google Shape;827;p56"/>
          <p:cNvGrpSpPr/>
          <p:nvPr/>
        </p:nvGrpSpPr>
        <p:grpSpPr>
          <a:xfrm>
            <a:off x="6974825" y="1092500"/>
            <a:ext cx="1668375" cy="1470975"/>
            <a:chOff x="6974825" y="1092500"/>
            <a:chExt cx="1668375" cy="1470975"/>
          </a:xfrm>
        </p:grpSpPr>
        <p:sp>
          <p:nvSpPr>
            <p:cNvPr id="828" name="Google Shape;828;p56"/>
            <p:cNvSpPr txBox="1"/>
            <p:nvPr/>
          </p:nvSpPr>
          <p:spPr>
            <a:xfrm>
              <a:off x="6974825" y="1302838"/>
              <a:ext cx="1380300" cy="104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1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829" name="Google Shape;829;p56"/>
            <p:cNvSpPr txBox="1"/>
            <p:nvPr/>
          </p:nvSpPr>
          <p:spPr>
            <a:xfrm>
              <a:off x="7120800" y="1516775"/>
              <a:ext cx="1380300" cy="104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1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830" name="Google Shape;830;p56"/>
            <p:cNvSpPr txBox="1"/>
            <p:nvPr/>
          </p:nvSpPr>
          <p:spPr>
            <a:xfrm>
              <a:off x="7262900" y="1092500"/>
              <a:ext cx="1380300" cy="104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1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  <p:sp>
        <p:nvSpPr>
          <p:cNvPr id="831" name="Google Shape;831;p56"/>
          <p:cNvSpPr/>
          <p:nvPr/>
        </p:nvSpPr>
        <p:spPr>
          <a:xfrm>
            <a:off x="236600" y="236600"/>
            <a:ext cx="5246400" cy="4752600"/>
          </a:xfrm>
          <a:prstGeom prst="rect">
            <a:avLst/>
          </a:prstGeom>
          <a:solidFill>
            <a:srgbClr val="2B2B2B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2" name="Google Shape;832;p56"/>
          <p:cNvSpPr txBox="1"/>
          <p:nvPr/>
        </p:nvSpPr>
        <p:spPr>
          <a:xfrm>
            <a:off x="802375" y="246950"/>
            <a:ext cx="46806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  </a:t>
            </a:r>
            <a:r>
              <a:rPr lang="en" sz="12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// –Picture to Code– //</a:t>
            </a:r>
            <a:endParaRPr sz="1200">
              <a:solidFill>
                <a:srgbClr val="BBBBBB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C7832"/>
                </a:solidFill>
                <a:latin typeface="Fira Code"/>
                <a:ea typeface="Fira Code"/>
                <a:cs typeface="Fira Code"/>
                <a:sym typeface="Fira Code"/>
              </a:rPr>
              <a:t>/* INSTRUCTIONS</a:t>
            </a:r>
            <a:endParaRPr sz="1200">
              <a:solidFill>
                <a:srgbClr val="CC783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783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C7832"/>
                </a:solidFill>
                <a:latin typeface="Fira Code"/>
                <a:ea typeface="Fira Code"/>
                <a:cs typeface="Fira Code"/>
                <a:sym typeface="Fira Code"/>
              </a:rPr>
              <a:t>	På nästa slides kommer bilder där ni ska</a:t>
            </a:r>
            <a:endParaRPr sz="1200">
              <a:solidFill>
                <a:srgbClr val="CC783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C7832"/>
                </a:solidFill>
                <a:latin typeface="Fira Code"/>
                <a:ea typeface="Fira Code"/>
                <a:cs typeface="Fira Code"/>
                <a:sym typeface="Fira Code"/>
              </a:rPr>
              <a:t>	</a:t>
            </a:r>
            <a:r>
              <a:rPr lang="en" sz="1200">
                <a:solidFill>
                  <a:srgbClr val="CC7832"/>
                </a:solidFill>
                <a:latin typeface="Fira Code"/>
                <a:ea typeface="Fira Code"/>
                <a:cs typeface="Fira Code"/>
                <a:sym typeface="Fira Code"/>
              </a:rPr>
              <a:t>e</a:t>
            </a:r>
            <a:r>
              <a:rPr lang="en" sz="1200">
                <a:solidFill>
                  <a:srgbClr val="CC7832"/>
                </a:solidFill>
                <a:latin typeface="Fira Code"/>
                <a:ea typeface="Fira Code"/>
                <a:cs typeface="Fira Code"/>
                <a:sym typeface="Fira Code"/>
              </a:rPr>
              <a:t>fterlikna komponenter/widgets som </a:t>
            </a:r>
            <a:endParaRPr sz="1200">
              <a:solidFill>
                <a:srgbClr val="CC783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C7832"/>
                </a:solidFill>
                <a:latin typeface="Fira Code"/>
                <a:ea typeface="Fira Code"/>
                <a:cs typeface="Fira Code"/>
                <a:sym typeface="Fira Code"/>
              </a:rPr>
              <a:t>	Composables. </a:t>
            </a:r>
            <a:endParaRPr sz="1200">
              <a:solidFill>
                <a:srgbClr val="CC783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783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C7832"/>
                </a:solidFill>
                <a:latin typeface="Fira Code"/>
                <a:ea typeface="Fira Code"/>
                <a:cs typeface="Fira Code"/>
                <a:sym typeface="Fira Code"/>
              </a:rPr>
              <a:t>	Viktigt att tänka på är det en har lärt sig!</a:t>
            </a:r>
            <a:endParaRPr sz="1200">
              <a:solidFill>
                <a:srgbClr val="CC783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783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C7832"/>
                </a:solidFill>
                <a:latin typeface="Fira Code"/>
                <a:ea typeface="Fira Code"/>
                <a:cs typeface="Fira Code"/>
                <a:sym typeface="Fira Code"/>
              </a:rPr>
              <a:t>*/</a:t>
            </a:r>
            <a:endParaRPr sz="1200">
              <a:solidFill>
                <a:srgbClr val="CC783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C66D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grpSp>
        <p:nvGrpSpPr>
          <p:cNvPr id="833" name="Google Shape;833;p56"/>
          <p:cNvGrpSpPr/>
          <p:nvPr/>
        </p:nvGrpSpPr>
        <p:grpSpPr>
          <a:xfrm>
            <a:off x="8026050" y="990800"/>
            <a:ext cx="1875775" cy="854300"/>
            <a:chOff x="8026050" y="990800"/>
            <a:chExt cx="1875775" cy="854300"/>
          </a:xfrm>
        </p:grpSpPr>
        <p:sp>
          <p:nvSpPr>
            <p:cNvPr id="834" name="Google Shape;834;p56"/>
            <p:cNvSpPr txBox="1"/>
            <p:nvPr/>
          </p:nvSpPr>
          <p:spPr>
            <a:xfrm>
              <a:off x="8521525" y="1444900"/>
              <a:ext cx="1380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0 1 0 1 0 0 1 0 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835" name="Google Shape;835;p56"/>
            <p:cNvSpPr txBox="1"/>
            <p:nvPr/>
          </p:nvSpPr>
          <p:spPr>
            <a:xfrm>
              <a:off x="8242500" y="1226750"/>
              <a:ext cx="1380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0 1 0 1 0 1  0 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836" name="Google Shape;836;p56"/>
            <p:cNvSpPr txBox="1"/>
            <p:nvPr/>
          </p:nvSpPr>
          <p:spPr>
            <a:xfrm>
              <a:off x="8026050" y="990800"/>
              <a:ext cx="1380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0 1 0 1 0 0  0 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  <p:grpSp>
        <p:nvGrpSpPr>
          <p:cNvPr id="837" name="Google Shape;837;p56"/>
          <p:cNvGrpSpPr/>
          <p:nvPr/>
        </p:nvGrpSpPr>
        <p:grpSpPr>
          <a:xfrm>
            <a:off x="5942875" y="-164525"/>
            <a:ext cx="1814400" cy="1088975"/>
            <a:chOff x="5942875" y="-164525"/>
            <a:chExt cx="1814400" cy="1088975"/>
          </a:xfrm>
        </p:grpSpPr>
        <p:sp>
          <p:nvSpPr>
            <p:cNvPr id="838" name="Google Shape;838;p56"/>
            <p:cNvSpPr txBox="1"/>
            <p:nvPr/>
          </p:nvSpPr>
          <p:spPr>
            <a:xfrm>
              <a:off x="6376975" y="524250"/>
              <a:ext cx="1380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0 1 0 1 0 0 1 0 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839" name="Google Shape;839;p56"/>
            <p:cNvSpPr txBox="1"/>
            <p:nvPr/>
          </p:nvSpPr>
          <p:spPr>
            <a:xfrm>
              <a:off x="6224575" y="312700"/>
              <a:ext cx="1380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0 1 0 1 0 0 1 0 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840" name="Google Shape;840;p56"/>
            <p:cNvSpPr txBox="1"/>
            <p:nvPr/>
          </p:nvSpPr>
          <p:spPr>
            <a:xfrm>
              <a:off x="5942875" y="-164525"/>
              <a:ext cx="1380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0 1 0 1 0 0 1 0 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841" name="Google Shape;841;p56"/>
            <p:cNvSpPr txBox="1"/>
            <p:nvPr/>
          </p:nvSpPr>
          <p:spPr>
            <a:xfrm>
              <a:off x="6081625" y="64700"/>
              <a:ext cx="1380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0 1 0 1 0 0 1 0 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  <p:sp>
        <p:nvSpPr>
          <p:cNvPr id="842" name="Google Shape;842;p56"/>
          <p:cNvSpPr/>
          <p:nvPr/>
        </p:nvSpPr>
        <p:spPr>
          <a:xfrm>
            <a:off x="6755050" y="-1650800"/>
            <a:ext cx="795900" cy="2982600"/>
          </a:xfrm>
          <a:prstGeom prst="parallelogram">
            <a:avLst>
              <a:gd fmla="val 25000" name="adj"/>
            </a:avLst>
          </a:prstGeom>
          <a:solidFill>
            <a:schemeClr val="dk1"/>
          </a:solidFill>
          <a:ln cap="flat" cmpd="sng" w="9525">
            <a:solidFill>
              <a:srgbClr val="BBBBBB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4800000" dist="1143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3" name="Google Shape;843;p56"/>
          <p:cNvSpPr/>
          <p:nvPr/>
        </p:nvSpPr>
        <p:spPr>
          <a:xfrm>
            <a:off x="8026050" y="-1879800"/>
            <a:ext cx="795900" cy="2982600"/>
          </a:xfrm>
          <a:prstGeom prst="parallelogram">
            <a:avLst>
              <a:gd fmla="val 25000" name="adj"/>
            </a:avLst>
          </a:prstGeom>
          <a:solidFill>
            <a:schemeClr val="dk1"/>
          </a:solidFill>
          <a:ln cap="flat" cmpd="sng" w="9525">
            <a:solidFill>
              <a:srgbClr val="BBBBBB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4800000" dist="1143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4" name="Google Shape;844;p56"/>
          <p:cNvSpPr/>
          <p:nvPr/>
        </p:nvSpPr>
        <p:spPr>
          <a:xfrm>
            <a:off x="6601538" y="312700"/>
            <a:ext cx="2361600" cy="13263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200025" rotWithShape="0" algn="bl" dir="4800000" dist="1143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5" name="Google Shape;845;p56"/>
          <p:cNvSpPr txBox="1"/>
          <p:nvPr/>
        </p:nvSpPr>
        <p:spPr>
          <a:xfrm rot="246094">
            <a:off x="6810756" y="660357"/>
            <a:ext cx="1996513" cy="63098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E8BA36"/>
                </a:solidFill>
                <a:latin typeface="Anaheim"/>
                <a:ea typeface="Anaheim"/>
                <a:cs typeface="Anaheim"/>
                <a:sym typeface="Anaheim"/>
              </a:rPr>
              <a:t>Next Slides</a:t>
            </a:r>
            <a:endParaRPr sz="2900">
              <a:solidFill>
                <a:srgbClr val="E8BA36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846" name="Google Shape;846;p56"/>
          <p:cNvSpPr txBox="1"/>
          <p:nvPr/>
        </p:nvSpPr>
        <p:spPr>
          <a:xfrm>
            <a:off x="236600" y="246950"/>
            <a:ext cx="730500" cy="47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 1</a:t>
            </a:r>
            <a:endParaRPr sz="1300">
              <a:solidFill>
                <a:srgbClr val="BBBBBB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 2</a:t>
            </a:r>
            <a:endParaRPr sz="1300">
              <a:solidFill>
                <a:srgbClr val="BBBBBB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 3</a:t>
            </a:r>
            <a:endParaRPr sz="1300">
              <a:solidFill>
                <a:srgbClr val="BBBBBB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 4</a:t>
            </a:r>
            <a:endParaRPr sz="1300">
              <a:solidFill>
                <a:srgbClr val="BBBBBB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 5</a:t>
            </a:r>
            <a:endParaRPr sz="1300">
              <a:solidFill>
                <a:srgbClr val="BBBBBB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 6</a:t>
            </a:r>
            <a:endParaRPr sz="1300">
              <a:solidFill>
                <a:srgbClr val="BBBBBB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 7</a:t>
            </a:r>
            <a:endParaRPr sz="1300">
              <a:solidFill>
                <a:srgbClr val="BBBBBB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 8</a:t>
            </a:r>
            <a:endParaRPr sz="1300">
              <a:solidFill>
                <a:srgbClr val="BBBBBB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 9</a:t>
            </a:r>
            <a:endParaRPr sz="1300">
              <a:solidFill>
                <a:srgbClr val="BBBBBB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 sz="1300">
              <a:solidFill>
                <a:srgbClr val="BBBBBB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 sz="1300">
              <a:solidFill>
                <a:srgbClr val="BBBBBB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 sz="1300">
              <a:solidFill>
                <a:srgbClr val="BBBBBB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 sz="1300">
              <a:solidFill>
                <a:srgbClr val="BBBBBB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 sz="1300">
              <a:solidFill>
                <a:srgbClr val="BBBBBB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15</a:t>
            </a:r>
            <a:endParaRPr sz="1300">
              <a:solidFill>
                <a:srgbClr val="BBBBBB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16</a:t>
            </a:r>
            <a:endParaRPr sz="1300">
              <a:solidFill>
                <a:srgbClr val="BBBBBB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17</a:t>
            </a:r>
            <a:endParaRPr sz="1300">
              <a:solidFill>
                <a:srgbClr val="BBBBBB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18</a:t>
            </a:r>
            <a:endParaRPr sz="1300">
              <a:solidFill>
                <a:srgbClr val="BBBBBB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19</a:t>
            </a:r>
            <a:endParaRPr sz="1300">
              <a:solidFill>
                <a:srgbClr val="BBBBBB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20</a:t>
            </a:r>
            <a:endParaRPr sz="1300">
              <a:solidFill>
                <a:srgbClr val="BBBBBB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21</a:t>
            </a:r>
            <a:endParaRPr sz="1300">
              <a:solidFill>
                <a:srgbClr val="BBBBBB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22</a:t>
            </a:r>
            <a:endParaRPr sz="1300">
              <a:solidFill>
                <a:srgbClr val="BBBBBB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23</a:t>
            </a:r>
            <a:endParaRPr sz="1300">
              <a:solidFill>
                <a:srgbClr val="BBBBBB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847" name="Google Shape;847;p56"/>
          <p:cNvCxnSpPr/>
          <p:nvPr/>
        </p:nvCxnSpPr>
        <p:spPr>
          <a:xfrm flipH="1">
            <a:off x="709800" y="246950"/>
            <a:ext cx="41100" cy="4731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mc:AlternateContent>
    <mc:Choice Requires="p14">
      <p:transition spd="slow" p14:dur="1000">
        <p14:flip dir="l"/>
      </p:transition>
    </mc:Choice>
    <mc:Fallback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2" name="Google Shape;852;p57"/>
          <p:cNvGrpSpPr/>
          <p:nvPr/>
        </p:nvGrpSpPr>
        <p:grpSpPr>
          <a:xfrm>
            <a:off x="7857625" y="661875"/>
            <a:ext cx="1668375" cy="1470975"/>
            <a:chOff x="6974825" y="1092500"/>
            <a:chExt cx="1668375" cy="1470975"/>
          </a:xfrm>
        </p:grpSpPr>
        <p:sp>
          <p:nvSpPr>
            <p:cNvPr id="853" name="Google Shape;853;p57"/>
            <p:cNvSpPr txBox="1"/>
            <p:nvPr/>
          </p:nvSpPr>
          <p:spPr>
            <a:xfrm>
              <a:off x="6974825" y="1302838"/>
              <a:ext cx="1380300" cy="104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1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854" name="Google Shape;854;p57"/>
            <p:cNvSpPr txBox="1"/>
            <p:nvPr/>
          </p:nvSpPr>
          <p:spPr>
            <a:xfrm>
              <a:off x="7120800" y="1516775"/>
              <a:ext cx="1380300" cy="104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1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855" name="Google Shape;855;p57"/>
            <p:cNvSpPr txBox="1"/>
            <p:nvPr/>
          </p:nvSpPr>
          <p:spPr>
            <a:xfrm>
              <a:off x="7262900" y="1092500"/>
              <a:ext cx="1380300" cy="104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1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  <p:grpSp>
        <p:nvGrpSpPr>
          <p:cNvPr id="856" name="Google Shape;856;p57"/>
          <p:cNvGrpSpPr/>
          <p:nvPr/>
        </p:nvGrpSpPr>
        <p:grpSpPr>
          <a:xfrm>
            <a:off x="6974825" y="1092500"/>
            <a:ext cx="1668375" cy="1470975"/>
            <a:chOff x="6974825" y="1092500"/>
            <a:chExt cx="1668375" cy="1470975"/>
          </a:xfrm>
        </p:grpSpPr>
        <p:sp>
          <p:nvSpPr>
            <p:cNvPr id="857" name="Google Shape;857;p57"/>
            <p:cNvSpPr txBox="1"/>
            <p:nvPr/>
          </p:nvSpPr>
          <p:spPr>
            <a:xfrm>
              <a:off x="6974825" y="1302838"/>
              <a:ext cx="1380300" cy="104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1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858" name="Google Shape;858;p57"/>
            <p:cNvSpPr txBox="1"/>
            <p:nvPr/>
          </p:nvSpPr>
          <p:spPr>
            <a:xfrm>
              <a:off x="7120800" y="1516775"/>
              <a:ext cx="1380300" cy="104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1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859" name="Google Shape;859;p57"/>
            <p:cNvSpPr txBox="1"/>
            <p:nvPr/>
          </p:nvSpPr>
          <p:spPr>
            <a:xfrm>
              <a:off x="7262900" y="1092500"/>
              <a:ext cx="1380300" cy="104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1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  <p:grpSp>
        <p:nvGrpSpPr>
          <p:cNvPr id="860" name="Google Shape;860;p57"/>
          <p:cNvGrpSpPr/>
          <p:nvPr/>
        </p:nvGrpSpPr>
        <p:grpSpPr>
          <a:xfrm>
            <a:off x="8026050" y="990800"/>
            <a:ext cx="1875775" cy="854300"/>
            <a:chOff x="8026050" y="990800"/>
            <a:chExt cx="1875775" cy="854300"/>
          </a:xfrm>
        </p:grpSpPr>
        <p:sp>
          <p:nvSpPr>
            <p:cNvPr id="861" name="Google Shape;861;p57"/>
            <p:cNvSpPr txBox="1"/>
            <p:nvPr/>
          </p:nvSpPr>
          <p:spPr>
            <a:xfrm>
              <a:off x="8521525" y="1444900"/>
              <a:ext cx="1380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0 1 0 1 0 0 1 0 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862" name="Google Shape;862;p57"/>
            <p:cNvSpPr txBox="1"/>
            <p:nvPr/>
          </p:nvSpPr>
          <p:spPr>
            <a:xfrm>
              <a:off x="8242500" y="1226750"/>
              <a:ext cx="1380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0 1 0 1 0 1  0 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863" name="Google Shape;863;p57"/>
            <p:cNvSpPr txBox="1"/>
            <p:nvPr/>
          </p:nvSpPr>
          <p:spPr>
            <a:xfrm>
              <a:off x="8026050" y="990800"/>
              <a:ext cx="1380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0 1 0 1 0 0  0 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  <p:grpSp>
        <p:nvGrpSpPr>
          <p:cNvPr id="864" name="Google Shape;864;p57"/>
          <p:cNvGrpSpPr/>
          <p:nvPr/>
        </p:nvGrpSpPr>
        <p:grpSpPr>
          <a:xfrm>
            <a:off x="5942875" y="-164525"/>
            <a:ext cx="1814400" cy="1088975"/>
            <a:chOff x="5942875" y="-164525"/>
            <a:chExt cx="1814400" cy="1088975"/>
          </a:xfrm>
        </p:grpSpPr>
        <p:sp>
          <p:nvSpPr>
            <p:cNvPr id="865" name="Google Shape;865;p57"/>
            <p:cNvSpPr txBox="1"/>
            <p:nvPr/>
          </p:nvSpPr>
          <p:spPr>
            <a:xfrm>
              <a:off x="6376975" y="524250"/>
              <a:ext cx="1380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0 1 0 1 0 0 1 0 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866" name="Google Shape;866;p57"/>
            <p:cNvSpPr txBox="1"/>
            <p:nvPr/>
          </p:nvSpPr>
          <p:spPr>
            <a:xfrm>
              <a:off x="6224575" y="312700"/>
              <a:ext cx="1380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0 1 0 1 0 0 1 0 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867" name="Google Shape;867;p57"/>
            <p:cNvSpPr txBox="1"/>
            <p:nvPr/>
          </p:nvSpPr>
          <p:spPr>
            <a:xfrm>
              <a:off x="5942875" y="-164525"/>
              <a:ext cx="1380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0 1 0 1 0 0 1 0 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868" name="Google Shape;868;p57"/>
            <p:cNvSpPr txBox="1"/>
            <p:nvPr/>
          </p:nvSpPr>
          <p:spPr>
            <a:xfrm>
              <a:off x="6081625" y="64700"/>
              <a:ext cx="1380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0 1 0 1 0 0 1 0 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  <p:sp>
        <p:nvSpPr>
          <p:cNvPr id="869" name="Google Shape;869;p57"/>
          <p:cNvSpPr/>
          <p:nvPr/>
        </p:nvSpPr>
        <p:spPr>
          <a:xfrm>
            <a:off x="6755050" y="-1650800"/>
            <a:ext cx="795900" cy="2982600"/>
          </a:xfrm>
          <a:prstGeom prst="parallelogram">
            <a:avLst>
              <a:gd fmla="val 25000" name="adj"/>
            </a:avLst>
          </a:prstGeom>
          <a:solidFill>
            <a:schemeClr val="dk1"/>
          </a:solidFill>
          <a:ln cap="flat" cmpd="sng" w="9525">
            <a:solidFill>
              <a:srgbClr val="BBBBBB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4800000" dist="1143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0" name="Google Shape;870;p57"/>
          <p:cNvSpPr/>
          <p:nvPr/>
        </p:nvSpPr>
        <p:spPr>
          <a:xfrm>
            <a:off x="8026050" y="-1879800"/>
            <a:ext cx="795900" cy="2982600"/>
          </a:xfrm>
          <a:prstGeom prst="parallelogram">
            <a:avLst>
              <a:gd fmla="val 25000" name="adj"/>
            </a:avLst>
          </a:prstGeom>
          <a:solidFill>
            <a:schemeClr val="dk1"/>
          </a:solidFill>
          <a:ln cap="flat" cmpd="sng" w="9525">
            <a:solidFill>
              <a:srgbClr val="BBBBBB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4800000" dist="1143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1" name="Google Shape;871;p57"/>
          <p:cNvSpPr/>
          <p:nvPr/>
        </p:nvSpPr>
        <p:spPr>
          <a:xfrm>
            <a:off x="6601538" y="312700"/>
            <a:ext cx="2361600" cy="13263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200025" rotWithShape="0" algn="bl" dir="4800000" dist="1143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2" name="Google Shape;872;p57"/>
          <p:cNvSpPr txBox="1"/>
          <p:nvPr/>
        </p:nvSpPr>
        <p:spPr>
          <a:xfrm rot="246094">
            <a:off x="6810756" y="660357"/>
            <a:ext cx="1996513" cy="63098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E8BA36"/>
                </a:solidFill>
                <a:latin typeface="Anaheim"/>
                <a:ea typeface="Anaheim"/>
                <a:cs typeface="Anaheim"/>
                <a:sym typeface="Anaheim"/>
              </a:rPr>
              <a:t>#1 </a:t>
            </a:r>
            <a:endParaRPr sz="2900">
              <a:solidFill>
                <a:srgbClr val="E8BA36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873" name="Google Shape;873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1225" y="856250"/>
            <a:ext cx="2876550" cy="2571750"/>
          </a:xfrm>
          <a:prstGeom prst="rect">
            <a:avLst/>
          </a:prstGeom>
          <a:noFill/>
          <a:ln>
            <a:noFill/>
          </a:ln>
        </p:spPr>
      </p:pic>
      <p:sp>
        <p:nvSpPr>
          <p:cNvPr id="874" name="Google Shape;874;p57"/>
          <p:cNvSpPr txBox="1"/>
          <p:nvPr/>
        </p:nvSpPr>
        <p:spPr>
          <a:xfrm>
            <a:off x="6086750" y="3822425"/>
            <a:ext cx="2876400" cy="10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Prova gärna också att försöka få den att sträcka sig ut över hela skärmen </a:t>
            </a:r>
            <a:endParaRPr sz="18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14:flip dir="l"/>
      </p:transition>
    </mc:Choice>
    <mc:Fallback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8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9" name="Google Shape;879;p58"/>
          <p:cNvGrpSpPr/>
          <p:nvPr/>
        </p:nvGrpSpPr>
        <p:grpSpPr>
          <a:xfrm>
            <a:off x="7857625" y="661875"/>
            <a:ext cx="1668375" cy="1470975"/>
            <a:chOff x="6974825" y="1092500"/>
            <a:chExt cx="1668375" cy="1470975"/>
          </a:xfrm>
        </p:grpSpPr>
        <p:sp>
          <p:nvSpPr>
            <p:cNvPr id="880" name="Google Shape;880;p58"/>
            <p:cNvSpPr txBox="1"/>
            <p:nvPr/>
          </p:nvSpPr>
          <p:spPr>
            <a:xfrm>
              <a:off x="6974825" y="1302838"/>
              <a:ext cx="1380300" cy="104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1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881" name="Google Shape;881;p58"/>
            <p:cNvSpPr txBox="1"/>
            <p:nvPr/>
          </p:nvSpPr>
          <p:spPr>
            <a:xfrm>
              <a:off x="7120800" y="1516775"/>
              <a:ext cx="1380300" cy="104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1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882" name="Google Shape;882;p58"/>
            <p:cNvSpPr txBox="1"/>
            <p:nvPr/>
          </p:nvSpPr>
          <p:spPr>
            <a:xfrm>
              <a:off x="7262900" y="1092500"/>
              <a:ext cx="1380300" cy="104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1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  <p:grpSp>
        <p:nvGrpSpPr>
          <p:cNvPr id="883" name="Google Shape;883;p58"/>
          <p:cNvGrpSpPr/>
          <p:nvPr/>
        </p:nvGrpSpPr>
        <p:grpSpPr>
          <a:xfrm>
            <a:off x="6974825" y="1092500"/>
            <a:ext cx="1668375" cy="1470975"/>
            <a:chOff x="6974825" y="1092500"/>
            <a:chExt cx="1668375" cy="1470975"/>
          </a:xfrm>
        </p:grpSpPr>
        <p:sp>
          <p:nvSpPr>
            <p:cNvPr id="884" name="Google Shape;884;p58"/>
            <p:cNvSpPr txBox="1"/>
            <p:nvPr/>
          </p:nvSpPr>
          <p:spPr>
            <a:xfrm>
              <a:off x="6974825" y="1302838"/>
              <a:ext cx="1380300" cy="104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1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885" name="Google Shape;885;p58"/>
            <p:cNvSpPr txBox="1"/>
            <p:nvPr/>
          </p:nvSpPr>
          <p:spPr>
            <a:xfrm>
              <a:off x="7120800" y="1516775"/>
              <a:ext cx="1380300" cy="104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1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886" name="Google Shape;886;p58"/>
            <p:cNvSpPr txBox="1"/>
            <p:nvPr/>
          </p:nvSpPr>
          <p:spPr>
            <a:xfrm>
              <a:off x="7262900" y="1092500"/>
              <a:ext cx="1380300" cy="104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1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  <p:grpSp>
        <p:nvGrpSpPr>
          <p:cNvPr id="887" name="Google Shape;887;p58"/>
          <p:cNvGrpSpPr/>
          <p:nvPr/>
        </p:nvGrpSpPr>
        <p:grpSpPr>
          <a:xfrm>
            <a:off x="8026050" y="990800"/>
            <a:ext cx="1875775" cy="854300"/>
            <a:chOff x="8026050" y="990800"/>
            <a:chExt cx="1875775" cy="854300"/>
          </a:xfrm>
        </p:grpSpPr>
        <p:sp>
          <p:nvSpPr>
            <p:cNvPr id="888" name="Google Shape;888;p58"/>
            <p:cNvSpPr txBox="1"/>
            <p:nvPr/>
          </p:nvSpPr>
          <p:spPr>
            <a:xfrm>
              <a:off x="8521525" y="1444900"/>
              <a:ext cx="1380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0 1 0 1 0 0 1 0 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889" name="Google Shape;889;p58"/>
            <p:cNvSpPr txBox="1"/>
            <p:nvPr/>
          </p:nvSpPr>
          <p:spPr>
            <a:xfrm>
              <a:off x="8242500" y="1226750"/>
              <a:ext cx="1380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0 1 0 1 0 1  0 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890" name="Google Shape;890;p58"/>
            <p:cNvSpPr txBox="1"/>
            <p:nvPr/>
          </p:nvSpPr>
          <p:spPr>
            <a:xfrm>
              <a:off x="8026050" y="990800"/>
              <a:ext cx="1380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0 1 0 1 0 0  0 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  <p:grpSp>
        <p:nvGrpSpPr>
          <p:cNvPr id="891" name="Google Shape;891;p58"/>
          <p:cNvGrpSpPr/>
          <p:nvPr/>
        </p:nvGrpSpPr>
        <p:grpSpPr>
          <a:xfrm>
            <a:off x="5942875" y="-164525"/>
            <a:ext cx="1814400" cy="1088975"/>
            <a:chOff x="5942875" y="-164525"/>
            <a:chExt cx="1814400" cy="1088975"/>
          </a:xfrm>
        </p:grpSpPr>
        <p:sp>
          <p:nvSpPr>
            <p:cNvPr id="892" name="Google Shape;892;p58"/>
            <p:cNvSpPr txBox="1"/>
            <p:nvPr/>
          </p:nvSpPr>
          <p:spPr>
            <a:xfrm>
              <a:off x="6376975" y="524250"/>
              <a:ext cx="1380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0 1 0 1 0 0 1 0 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893" name="Google Shape;893;p58"/>
            <p:cNvSpPr txBox="1"/>
            <p:nvPr/>
          </p:nvSpPr>
          <p:spPr>
            <a:xfrm>
              <a:off x="6224575" y="312700"/>
              <a:ext cx="1380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0 1 0 1 0 0 1 0 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894" name="Google Shape;894;p58"/>
            <p:cNvSpPr txBox="1"/>
            <p:nvPr/>
          </p:nvSpPr>
          <p:spPr>
            <a:xfrm>
              <a:off x="5942875" y="-164525"/>
              <a:ext cx="1380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0 1 0 1 0 0 1 0 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895" name="Google Shape;895;p58"/>
            <p:cNvSpPr txBox="1"/>
            <p:nvPr/>
          </p:nvSpPr>
          <p:spPr>
            <a:xfrm>
              <a:off x="6081625" y="64700"/>
              <a:ext cx="1380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0 1 0 1 0 0 1 0 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  <p:sp>
        <p:nvSpPr>
          <p:cNvPr id="896" name="Google Shape;896;p58"/>
          <p:cNvSpPr/>
          <p:nvPr/>
        </p:nvSpPr>
        <p:spPr>
          <a:xfrm>
            <a:off x="6755050" y="-1650800"/>
            <a:ext cx="795900" cy="2982600"/>
          </a:xfrm>
          <a:prstGeom prst="parallelogram">
            <a:avLst>
              <a:gd fmla="val 25000" name="adj"/>
            </a:avLst>
          </a:prstGeom>
          <a:solidFill>
            <a:schemeClr val="dk1"/>
          </a:solidFill>
          <a:ln cap="flat" cmpd="sng" w="9525">
            <a:solidFill>
              <a:srgbClr val="BBBBBB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4800000" dist="1143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7" name="Google Shape;897;p58"/>
          <p:cNvSpPr/>
          <p:nvPr/>
        </p:nvSpPr>
        <p:spPr>
          <a:xfrm>
            <a:off x="8026050" y="-1879800"/>
            <a:ext cx="795900" cy="2982600"/>
          </a:xfrm>
          <a:prstGeom prst="parallelogram">
            <a:avLst>
              <a:gd fmla="val 25000" name="adj"/>
            </a:avLst>
          </a:prstGeom>
          <a:solidFill>
            <a:schemeClr val="dk1"/>
          </a:solidFill>
          <a:ln cap="flat" cmpd="sng" w="9525">
            <a:solidFill>
              <a:srgbClr val="BBBBBB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4800000" dist="1143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8" name="Google Shape;898;p58"/>
          <p:cNvSpPr/>
          <p:nvPr/>
        </p:nvSpPr>
        <p:spPr>
          <a:xfrm>
            <a:off x="6601538" y="312700"/>
            <a:ext cx="2361600" cy="13263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200025" rotWithShape="0" algn="bl" dir="4800000" dist="1143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9" name="Google Shape;899;p58"/>
          <p:cNvSpPr txBox="1"/>
          <p:nvPr/>
        </p:nvSpPr>
        <p:spPr>
          <a:xfrm rot="246094">
            <a:off x="6810756" y="660357"/>
            <a:ext cx="1996513" cy="63098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E8BA36"/>
                </a:solidFill>
                <a:latin typeface="Anaheim"/>
                <a:ea typeface="Anaheim"/>
                <a:cs typeface="Anaheim"/>
                <a:sym typeface="Anaheim"/>
              </a:rPr>
              <a:t>#2 </a:t>
            </a:r>
            <a:endParaRPr sz="2900">
              <a:solidFill>
                <a:srgbClr val="E8BA36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900" name="Google Shape;900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350" y="3202350"/>
            <a:ext cx="4194809" cy="1326300"/>
          </a:xfrm>
          <a:prstGeom prst="rect">
            <a:avLst/>
          </a:prstGeom>
          <a:noFill/>
          <a:ln>
            <a:noFill/>
          </a:ln>
        </p:spPr>
      </p:pic>
      <p:sp>
        <p:nvSpPr>
          <p:cNvPr id="901" name="Google Shape;901;p58"/>
          <p:cNvSpPr txBox="1"/>
          <p:nvPr/>
        </p:nvSpPr>
        <p:spPr>
          <a:xfrm>
            <a:off x="6086750" y="3822425"/>
            <a:ext cx="2876400" cy="10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Notera strukturen…</a:t>
            </a:r>
            <a:endParaRPr sz="18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Verkar vara en kolumn men sedan på rad?</a:t>
            </a:r>
            <a:endParaRPr sz="18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14:flip dir="l"/>
      </p:transition>
    </mc:Choice>
    <mc:Fallback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5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6" name="Google Shape;906;p59"/>
          <p:cNvGrpSpPr/>
          <p:nvPr/>
        </p:nvGrpSpPr>
        <p:grpSpPr>
          <a:xfrm>
            <a:off x="7857625" y="661875"/>
            <a:ext cx="1668375" cy="1470975"/>
            <a:chOff x="6974825" y="1092500"/>
            <a:chExt cx="1668375" cy="1470975"/>
          </a:xfrm>
        </p:grpSpPr>
        <p:sp>
          <p:nvSpPr>
            <p:cNvPr id="907" name="Google Shape;907;p59"/>
            <p:cNvSpPr txBox="1"/>
            <p:nvPr/>
          </p:nvSpPr>
          <p:spPr>
            <a:xfrm>
              <a:off x="6974825" y="1302838"/>
              <a:ext cx="1380300" cy="104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1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908" name="Google Shape;908;p59"/>
            <p:cNvSpPr txBox="1"/>
            <p:nvPr/>
          </p:nvSpPr>
          <p:spPr>
            <a:xfrm>
              <a:off x="7120800" y="1516775"/>
              <a:ext cx="1380300" cy="104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1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909" name="Google Shape;909;p59"/>
            <p:cNvSpPr txBox="1"/>
            <p:nvPr/>
          </p:nvSpPr>
          <p:spPr>
            <a:xfrm>
              <a:off x="7262900" y="1092500"/>
              <a:ext cx="1380300" cy="104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1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  <p:grpSp>
        <p:nvGrpSpPr>
          <p:cNvPr id="910" name="Google Shape;910;p59"/>
          <p:cNvGrpSpPr/>
          <p:nvPr/>
        </p:nvGrpSpPr>
        <p:grpSpPr>
          <a:xfrm>
            <a:off x="6974825" y="1092500"/>
            <a:ext cx="1668375" cy="1470975"/>
            <a:chOff x="6974825" y="1092500"/>
            <a:chExt cx="1668375" cy="1470975"/>
          </a:xfrm>
        </p:grpSpPr>
        <p:sp>
          <p:nvSpPr>
            <p:cNvPr id="911" name="Google Shape;911;p59"/>
            <p:cNvSpPr txBox="1"/>
            <p:nvPr/>
          </p:nvSpPr>
          <p:spPr>
            <a:xfrm>
              <a:off x="6974825" y="1302838"/>
              <a:ext cx="1380300" cy="104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1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912" name="Google Shape;912;p59"/>
            <p:cNvSpPr txBox="1"/>
            <p:nvPr/>
          </p:nvSpPr>
          <p:spPr>
            <a:xfrm>
              <a:off x="7120800" y="1516775"/>
              <a:ext cx="1380300" cy="104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1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913" name="Google Shape;913;p59"/>
            <p:cNvSpPr txBox="1"/>
            <p:nvPr/>
          </p:nvSpPr>
          <p:spPr>
            <a:xfrm>
              <a:off x="7262900" y="1092500"/>
              <a:ext cx="1380300" cy="104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1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  <p:grpSp>
        <p:nvGrpSpPr>
          <p:cNvPr id="914" name="Google Shape;914;p59"/>
          <p:cNvGrpSpPr/>
          <p:nvPr/>
        </p:nvGrpSpPr>
        <p:grpSpPr>
          <a:xfrm>
            <a:off x="8026050" y="990800"/>
            <a:ext cx="1875775" cy="854300"/>
            <a:chOff x="8026050" y="990800"/>
            <a:chExt cx="1875775" cy="854300"/>
          </a:xfrm>
        </p:grpSpPr>
        <p:sp>
          <p:nvSpPr>
            <p:cNvPr id="915" name="Google Shape;915;p59"/>
            <p:cNvSpPr txBox="1"/>
            <p:nvPr/>
          </p:nvSpPr>
          <p:spPr>
            <a:xfrm>
              <a:off x="8521525" y="1444900"/>
              <a:ext cx="1380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0 1 0 1 0 0 1 0 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916" name="Google Shape;916;p59"/>
            <p:cNvSpPr txBox="1"/>
            <p:nvPr/>
          </p:nvSpPr>
          <p:spPr>
            <a:xfrm>
              <a:off x="8242500" y="1226750"/>
              <a:ext cx="1380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0 1 0 1 0 1  0 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917" name="Google Shape;917;p59"/>
            <p:cNvSpPr txBox="1"/>
            <p:nvPr/>
          </p:nvSpPr>
          <p:spPr>
            <a:xfrm>
              <a:off x="8026050" y="990800"/>
              <a:ext cx="1380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0 1 0 1 0 0  0 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  <p:grpSp>
        <p:nvGrpSpPr>
          <p:cNvPr id="918" name="Google Shape;918;p59"/>
          <p:cNvGrpSpPr/>
          <p:nvPr/>
        </p:nvGrpSpPr>
        <p:grpSpPr>
          <a:xfrm>
            <a:off x="5942875" y="-164525"/>
            <a:ext cx="1814400" cy="1088975"/>
            <a:chOff x="5942875" y="-164525"/>
            <a:chExt cx="1814400" cy="1088975"/>
          </a:xfrm>
        </p:grpSpPr>
        <p:sp>
          <p:nvSpPr>
            <p:cNvPr id="919" name="Google Shape;919;p59"/>
            <p:cNvSpPr txBox="1"/>
            <p:nvPr/>
          </p:nvSpPr>
          <p:spPr>
            <a:xfrm>
              <a:off x="6376975" y="524250"/>
              <a:ext cx="1380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0 1 0 1 0 0 1 0 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920" name="Google Shape;920;p59"/>
            <p:cNvSpPr txBox="1"/>
            <p:nvPr/>
          </p:nvSpPr>
          <p:spPr>
            <a:xfrm>
              <a:off x="6224575" y="312700"/>
              <a:ext cx="1380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0 1 0 1 0 0 1 0 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921" name="Google Shape;921;p59"/>
            <p:cNvSpPr txBox="1"/>
            <p:nvPr/>
          </p:nvSpPr>
          <p:spPr>
            <a:xfrm>
              <a:off x="5942875" y="-164525"/>
              <a:ext cx="1380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0 1 0 1 0 0 1 0 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922" name="Google Shape;922;p59"/>
            <p:cNvSpPr txBox="1"/>
            <p:nvPr/>
          </p:nvSpPr>
          <p:spPr>
            <a:xfrm>
              <a:off x="6081625" y="64700"/>
              <a:ext cx="1380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0 1 0 1 0 0 1 0 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  <p:sp>
        <p:nvSpPr>
          <p:cNvPr id="923" name="Google Shape;923;p59"/>
          <p:cNvSpPr/>
          <p:nvPr/>
        </p:nvSpPr>
        <p:spPr>
          <a:xfrm>
            <a:off x="6755050" y="-1650800"/>
            <a:ext cx="795900" cy="2982600"/>
          </a:xfrm>
          <a:prstGeom prst="parallelogram">
            <a:avLst>
              <a:gd fmla="val 25000" name="adj"/>
            </a:avLst>
          </a:prstGeom>
          <a:solidFill>
            <a:schemeClr val="dk1"/>
          </a:solidFill>
          <a:ln cap="flat" cmpd="sng" w="9525">
            <a:solidFill>
              <a:srgbClr val="BBBBBB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4800000" dist="1143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4" name="Google Shape;924;p59"/>
          <p:cNvSpPr/>
          <p:nvPr/>
        </p:nvSpPr>
        <p:spPr>
          <a:xfrm>
            <a:off x="8026050" y="-1879800"/>
            <a:ext cx="795900" cy="2982600"/>
          </a:xfrm>
          <a:prstGeom prst="parallelogram">
            <a:avLst>
              <a:gd fmla="val 25000" name="adj"/>
            </a:avLst>
          </a:prstGeom>
          <a:solidFill>
            <a:schemeClr val="dk1"/>
          </a:solidFill>
          <a:ln cap="flat" cmpd="sng" w="9525">
            <a:solidFill>
              <a:srgbClr val="BBBBBB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4800000" dist="1143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5" name="Google Shape;925;p59"/>
          <p:cNvSpPr/>
          <p:nvPr/>
        </p:nvSpPr>
        <p:spPr>
          <a:xfrm>
            <a:off x="6601538" y="312700"/>
            <a:ext cx="2361600" cy="13263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200025" rotWithShape="0" algn="bl" dir="4800000" dist="1143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6" name="Google Shape;926;p59"/>
          <p:cNvSpPr txBox="1"/>
          <p:nvPr/>
        </p:nvSpPr>
        <p:spPr>
          <a:xfrm rot="246094">
            <a:off x="6810756" y="660357"/>
            <a:ext cx="1996513" cy="63098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E8BA36"/>
                </a:solidFill>
                <a:latin typeface="Anaheim"/>
                <a:ea typeface="Anaheim"/>
                <a:cs typeface="Anaheim"/>
                <a:sym typeface="Anaheim"/>
              </a:rPr>
              <a:t>#3 </a:t>
            </a:r>
            <a:endParaRPr sz="2900">
              <a:solidFill>
                <a:srgbClr val="E8BA36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927" name="Google Shape;927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2650" y="924450"/>
            <a:ext cx="2571750" cy="2933700"/>
          </a:xfrm>
          <a:prstGeom prst="rect">
            <a:avLst/>
          </a:prstGeom>
          <a:noFill/>
          <a:ln>
            <a:noFill/>
          </a:ln>
        </p:spPr>
      </p:pic>
      <p:sp>
        <p:nvSpPr>
          <p:cNvPr id="928" name="Google Shape;928;p59"/>
          <p:cNvSpPr txBox="1"/>
          <p:nvPr/>
        </p:nvSpPr>
        <p:spPr>
          <a:xfrm>
            <a:off x="6086750" y="3822425"/>
            <a:ext cx="2876400" cy="10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Problematiken här blir ‘font’ samt en utsträckt Login knapp.</a:t>
            </a:r>
            <a:endParaRPr sz="18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14:flip dir="l"/>
      </p:transition>
    </mc:Choice>
    <mc:Fallback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2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3" name="Google Shape;933;p60"/>
          <p:cNvGrpSpPr/>
          <p:nvPr/>
        </p:nvGrpSpPr>
        <p:grpSpPr>
          <a:xfrm>
            <a:off x="7857625" y="661875"/>
            <a:ext cx="1668375" cy="1470975"/>
            <a:chOff x="6974825" y="1092500"/>
            <a:chExt cx="1668375" cy="1470975"/>
          </a:xfrm>
        </p:grpSpPr>
        <p:sp>
          <p:nvSpPr>
            <p:cNvPr id="934" name="Google Shape;934;p60"/>
            <p:cNvSpPr txBox="1"/>
            <p:nvPr/>
          </p:nvSpPr>
          <p:spPr>
            <a:xfrm>
              <a:off x="6974825" y="1302838"/>
              <a:ext cx="1380300" cy="104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1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935" name="Google Shape;935;p60"/>
            <p:cNvSpPr txBox="1"/>
            <p:nvPr/>
          </p:nvSpPr>
          <p:spPr>
            <a:xfrm>
              <a:off x="7120800" y="1516775"/>
              <a:ext cx="1380300" cy="104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1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936" name="Google Shape;936;p60"/>
            <p:cNvSpPr txBox="1"/>
            <p:nvPr/>
          </p:nvSpPr>
          <p:spPr>
            <a:xfrm>
              <a:off x="7262900" y="1092500"/>
              <a:ext cx="1380300" cy="104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1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  <p:grpSp>
        <p:nvGrpSpPr>
          <p:cNvPr id="937" name="Google Shape;937;p60"/>
          <p:cNvGrpSpPr/>
          <p:nvPr/>
        </p:nvGrpSpPr>
        <p:grpSpPr>
          <a:xfrm>
            <a:off x="6974825" y="1092500"/>
            <a:ext cx="1668375" cy="1470975"/>
            <a:chOff x="6974825" y="1092500"/>
            <a:chExt cx="1668375" cy="1470975"/>
          </a:xfrm>
        </p:grpSpPr>
        <p:sp>
          <p:nvSpPr>
            <p:cNvPr id="938" name="Google Shape;938;p60"/>
            <p:cNvSpPr txBox="1"/>
            <p:nvPr/>
          </p:nvSpPr>
          <p:spPr>
            <a:xfrm>
              <a:off x="6974825" y="1302838"/>
              <a:ext cx="1380300" cy="104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1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939" name="Google Shape;939;p60"/>
            <p:cNvSpPr txBox="1"/>
            <p:nvPr/>
          </p:nvSpPr>
          <p:spPr>
            <a:xfrm>
              <a:off x="7120800" y="1516775"/>
              <a:ext cx="1380300" cy="104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1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940" name="Google Shape;940;p60"/>
            <p:cNvSpPr txBox="1"/>
            <p:nvPr/>
          </p:nvSpPr>
          <p:spPr>
            <a:xfrm>
              <a:off x="7262900" y="1092500"/>
              <a:ext cx="1380300" cy="104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1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  <p:grpSp>
        <p:nvGrpSpPr>
          <p:cNvPr id="941" name="Google Shape;941;p60"/>
          <p:cNvGrpSpPr/>
          <p:nvPr/>
        </p:nvGrpSpPr>
        <p:grpSpPr>
          <a:xfrm>
            <a:off x="8026050" y="990800"/>
            <a:ext cx="1875775" cy="854300"/>
            <a:chOff x="8026050" y="990800"/>
            <a:chExt cx="1875775" cy="854300"/>
          </a:xfrm>
        </p:grpSpPr>
        <p:sp>
          <p:nvSpPr>
            <p:cNvPr id="942" name="Google Shape;942;p60"/>
            <p:cNvSpPr txBox="1"/>
            <p:nvPr/>
          </p:nvSpPr>
          <p:spPr>
            <a:xfrm>
              <a:off x="8521525" y="1444900"/>
              <a:ext cx="1380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0 1 0 1 0 0 1 0 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943" name="Google Shape;943;p60"/>
            <p:cNvSpPr txBox="1"/>
            <p:nvPr/>
          </p:nvSpPr>
          <p:spPr>
            <a:xfrm>
              <a:off x="8242500" y="1226750"/>
              <a:ext cx="1380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0 1 0 1 0 1  0 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944" name="Google Shape;944;p60"/>
            <p:cNvSpPr txBox="1"/>
            <p:nvPr/>
          </p:nvSpPr>
          <p:spPr>
            <a:xfrm>
              <a:off x="8026050" y="990800"/>
              <a:ext cx="1380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0 1 0 1 0 0  0 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  <p:grpSp>
        <p:nvGrpSpPr>
          <p:cNvPr id="945" name="Google Shape;945;p60"/>
          <p:cNvGrpSpPr/>
          <p:nvPr/>
        </p:nvGrpSpPr>
        <p:grpSpPr>
          <a:xfrm>
            <a:off x="5942875" y="-164525"/>
            <a:ext cx="1814400" cy="1088975"/>
            <a:chOff x="5942875" y="-164525"/>
            <a:chExt cx="1814400" cy="1088975"/>
          </a:xfrm>
        </p:grpSpPr>
        <p:sp>
          <p:nvSpPr>
            <p:cNvPr id="946" name="Google Shape;946;p60"/>
            <p:cNvSpPr txBox="1"/>
            <p:nvPr/>
          </p:nvSpPr>
          <p:spPr>
            <a:xfrm>
              <a:off x="6376975" y="524250"/>
              <a:ext cx="1380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0 1 0 1 0 0 1 0 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947" name="Google Shape;947;p60"/>
            <p:cNvSpPr txBox="1"/>
            <p:nvPr/>
          </p:nvSpPr>
          <p:spPr>
            <a:xfrm>
              <a:off x="6224575" y="312700"/>
              <a:ext cx="1380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0 1 0 1 0 0 1 0 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948" name="Google Shape;948;p60"/>
            <p:cNvSpPr txBox="1"/>
            <p:nvPr/>
          </p:nvSpPr>
          <p:spPr>
            <a:xfrm>
              <a:off x="5942875" y="-164525"/>
              <a:ext cx="1380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0 1 0 1 0 0 1 0 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949" name="Google Shape;949;p60"/>
            <p:cNvSpPr txBox="1"/>
            <p:nvPr/>
          </p:nvSpPr>
          <p:spPr>
            <a:xfrm>
              <a:off x="6081625" y="64700"/>
              <a:ext cx="1380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0 1 0 1 0 0 1 0 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  <p:sp>
        <p:nvSpPr>
          <p:cNvPr id="950" name="Google Shape;950;p60"/>
          <p:cNvSpPr/>
          <p:nvPr/>
        </p:nvSpPr>
        <p:spPr>
          <a:xfrm>
            <a:off x="6755050" y="-1650800"/>
            <a:ext cx="795900" cy="2982600"/>
          </a:xfrm>
          <a:prstGeom prst="parallelogram">
            <a:avLst>
              <a:gd fmla="val 25000" name="adj"/>
            </a:avLst>
          </a:prstGeom>
          <a:solidFill>
            <a:schemeClr val="dk1"/>
          </a:solidFill>
          <a:ln cap="flat" cmpd="sng" w="9525">
            <a:solidFill>
              <a:srgbClr val="BBBBBB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4800000" dist="1143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1" name="Google Shape;951;p60"/>
          <p:cNvSpPr/>
          <p:nvPr/>
        </p:nvSpPr>
        <p:spPr>
          <a:xfrm>
            <a:off x="8026050" y="-1879800"/>
            <a:ext cx="795900" cy="2982600"/>
          </a:xfrm>
          <a:prstGeom prst="parallelogram">
            <a:avLst>
              <a:gd fmla="val 25000" name="adj"/>
            </a:avLst>
          </a:prstGeom>
          <a:solidFill>
            <a:schemeClr val="dk1"/>
          </a:solidFill>
          <a:ln cap="flat" cmpd="sng" w="9525">
            <a:solidFill>
              <a:srgbClr val="BBBBBB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4800000" dist="1143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2" name="Google Shape;952;p60"/>
          <p:cNvSpPr/>
          <p:nvPr/>
        </p:nvSpPr>
        <p:spPr>
          <a:xfrm>
            <a:off x="6601538" y="312700"/>
            <a:ext cx="2361600" cy="13263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200025" rotWithShape="0" algn="bl" dir="4800000" dist="1143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3" name="Google Shape;953;p60"/>
          <p:cNvSpPr txBox="1"/>
          <p:nvPr/>
        </p:nvSpPr>
        <p:spPr>
          <a:xfrm rot="246094">
            <a:off x="6810756" y="660357"/>
            <a:ext cx="1996513" cy="63098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E8BA36"/>
                </a:solidFill>
                <a:latin typeface="Anaheim"/>
                <a:ea typeface="Anaheim"/>
                <a:cs typeface="Anaheim"/>
                <a:sym typeface="Anaheim"/>
              </a:rPr>
              <a:t>#4 </a:t>
            </a:r>
            <a:endParaRPr sz="2900">
              <a:solidFill>
                <a:srgbClr val="E8BA36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954" name="Google Shape;954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300" y="52363"/>
            <a:ext cx="2361600" cy="5038780"/>
          </a:xfrm>
          <a:prstGeom prst="rect">
            <a:avLst/>
          </a:prstGeom>
          <a:noFill/>
          <a:ln>
            <a:noFill/>
          </a:ln>
        </p:spPr>
      </p:pic>
      <p:sp>
        <p:nvSpPr>
          <p:cNvPr id="955" name="Google Shape;955;p60"/>
          <p:cNvSpPr txBox="1"/>
          <p:nvPr/>
        </p:nvSpPr>
        <p:spPr>
          <a:xfrm>
            <a:off x="6086750" y="3822425"/>
            <a:ext cx="2876400" cy="10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Samma koncept som #2</a:t>
            </a:r>
            <a:endParaRPr sz="18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14:flip dir="l"/>
      </p:transition>
    </mc:Choice>
    <mc:Fallback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9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0" name="Google Shape;960;p61"/>
          <p:cNvGrpSpPr/>
          <p:nvPr/>
        </p:nvGrpSpPr>
        <p:grpSpPr>
          <a:xfrm>
            <a:off x="7857625" y="661875"/>
            <a:ext cx="1668375" cy="1470975"/>
            <a:chOff x="6974825" y="1092500"/>
            <a:chExt cx="1668375" cy="1470975"/>
          </a:xfrm>
        </p:grpSpPr>
        <p:sp>
          <p:nvSpPr>
            <p:cNvPr id="961" name="Google Shape;961;p61"/>
            <p:cNvSpPr txBox="1"/>
            <p:nvPr/>
          </p:nvSpPr>
          <p:spPr>
            <a:xfrm>
              <a:off x="6974825" y="1302838"/>
              <a:ext cx="1380300" cy="104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1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962" name="Google Shape;962;p61"/>
            <p:cNvSpPr txBox="1"/>
            <p:nvPr/>
          </p:nvSpPr>
          <p:spPr>
            <a:xfrm>
              <a:off x="7120800" y="1516775"/>
              <a:ext cx="1380300" cy="104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1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963" name="Google Shape;963;p61"/>
            <p:cNvSpPr txBox="1"/>
            <p:nvPr/>
          </p:nvSpPr>
          <p:spPr>
            <a:xfrm>
              <a:off x="7262900" y="1092500"/>
              <a:ext cx="1380300" cy="104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1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  <p:grpSp>
        <p:nvGrpSpPr>
          <p:cNvPr id="964" name="Google Shape;964;p61"/>
          <p:cNvGrpSpPr/>
          <p:nvPr/>
        </p:nvGrpSpPr>
        <p:grpSpPr>
          <a:xfrm>
            <a:off x="6974825" y="1092500"/>
            <a:ext cx="1668375" cy="1470975"/>
            <a:chOff x="6974825" y="1092500"/>
            <a:chExt cx="1668375" cy="1470975"/>
          </a:xfrm>
        </p:grpSpPr>
        <p:sp>
          <p:nvSpPr>
            <p:cNvPr id="965" name="Google Shape;965;p61"/>
            <p:cNvSpPr txBox="1"/>
            <p:nvPr/>
          </p:nvSpPr>
          <p:spPr>
            <a:xfrm>
              <a:off x="6974825" y="1302838"/>
              <a:ext cx="1380300" cy="104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1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966" name="Google Shape;966;p61"/>
            <p:cNvSpPr txBox="1"/>
            <p:nvPr/>
          </p:nvSpPr>
          <p:spPr>
            <a:xfrm>
              <a:off x="7120800" y="1516775"/>
              <a:ext cx="1380300" cy="104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1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967" name="Google Shape;967;p61"/>
            <p:cNvSpPr txBox="1"/>
            <p:nvPr/>
          </p:nvSpPr>
          <p:spPr>
            <a:xfrm>
              <a:off x="7262900" y="1092500"/>
              <a:ext cx="1380300" cy="104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1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  <p:grpSp>
        <p:nvGrpSpPr>
          <p:cNvPr id="968" name="Google Shape;968;p61"/>
          <p:cNvGrpSpPr/>
          <p:nvPr/>
        </p:nvGrpSpPr>
        <p:grpSpPr>
          <a:xfrm>
            <a:off x="8026050" y="990800"/>
            <a:ext cx="1875775" cy="854300"/>
            <a:chOff x="8026050" y="990800"/>
            <a:chExt cx="1875775" cy="854300"/>
          </a:xfrm>
        </p:grpSpPr>
        <p:sp>
          <p:nvSpPr>
            <p:cNvPr id="969" name="Google Shape;969;p61"/>
            <p:cNvSpPr txBox="1"/>
            <p:nvPr/>
          </p:nvSpPr>
          <p:spPr>
            <a:xfrm>
              <a:off x="8521525" y="1444900"/>
              <a:ext cx="1380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0 1 0 1 0 0 1 0 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970" name="Google Shape;970;p61"/>
            <p:cNvSpPr txBox="1"/>
            <p:nvPr/>
          </p:nvSpPr>
          <p:spPr>
            <a:xfrm>
              <a:off x="8242500" y="1226750"/>
              <a:ext cx="1380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0 1 0 1 0 1  0 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971" name="Google Shape;971;p61"/>
            <p:cNvSpPr txBox="1"/>
            <p:nvPr/>
          </p:nvSpPr>
          <p:spPr>
            <a:xfrm>
              <a:off x="8026050" y="990800"/>
              <a:ext cx="1380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0 1 0 1 0 0  0 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  <p:grpSp>
        <p:nvGrpSpPr>
          <p:cNvPr id="972" name="Google Shape;972;p61"/>
          <p:cNvGrpSpPr/>
          <p:nvPr/>
        </p:nvGrpSpPr>
        <p:grpSpPr>
          <a:xfrm>
            <a:off x="5942875" y="-164525"/>
            <a:ext cx="1814400" cy="1088975"/>
            <a:chOff x="5942875" y="-164525"/>
            <a:chExt cx="1814400" cy="1088975"/>
          </a:xfrm>
        </p:grpSpPr>
        <p:sp>
          <p:nvSpPr>
            <p:cNvPr id="973" name="Google Shape;973;p61"/>
            <p:cNvSpPr txBox="1"/>
            <p:nvPr/>
          </p:nvSpPr>
          <p:spPr>
            <a:xfrm>
              <a:off x="6376975" y="524250"/>
              <a:ext cx="1380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0 1 0 1 0 0 1 0 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974" name="Google Shape;974;p61"/>
            <p:cNvSpPr txBox="1"/>
            <p:nvPr/>
          </p:nvSpPr>
          <p:spPr>
            <a:xfrm>
              <a:off x="6224575" y="312700"/>
              <a:ext cx="1380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0 1 0 1 0 0 1 0 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975" name="Google Shape;975;p61"/>
            <p:cNvSpPr txBox="1"/>
            <p:nvPr/>
          </p:nvSpPr>
          <p:spPr>
            <a:xfrm>
              <a:off x="5942875" y="-164525"/>
              <a:ext cx="1380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0 1 0 1 0 0 1 0 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976" name="Google Shape;976;p61"/>
            <p:cNvSpPr txBox="1"/>
            <p:nvPr/>
          </p:nvSpPr>
          <p:spPr>
            <a:xfrm>
              <a:off x="6081625" y="64700"/>
              <a:ext cx="1380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0 1 0 1 0 0 1 0 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  <p:sp>
        <p:nvSpPr>
          <p:cNvPr id="977" name="Google Shape;977;p61"/>
          <p:cNvSpPr/>
          <p:nvPr/>
        </p:nvSpPr>
        <p:spPr>
          <a:xfrm>
            <a:off x="6755050" y="-1650800"/>
            <a:ext cx="795900" cy="2982600"/>
          </a:xfrm>
          <a:prstGeom prst="parallelogram">
            <a:avLst>
              <a:gd fmla="val 25000" name="adj"/>
            </a:avLst>
          </a:prstGeom>
          <a:solidFill>
            <a:schemeClr val="dk1"/>
          </a:solidFill>
          <a:ln cap="flat" cmpd="sng" w="9525">
            <a:solidFill>
              <a:srgbClr val="BBBBBB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4800000" dist="1143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8" name="Google Shape;978;p61"/>
          <p:cNvSpPr/>
          <p:nvPr/>
        </p:nvSpPr>
        <p:spPr>
          <a:xfrm>
            <a:off x="8026050" y="-1879800"/>
            <a:ext cx="795900" cy="2982600"/>
          </a:xfrm>
          <a:prstGeom prst="parallelogram">
            <a:avLst>
              <a:gd fmla="val 25000" name="adj"/>
            </a:avLst>
          </a:prstGeom>
          <a:solidFill>
            <a:schemeClr val="dk1"/>
          </a:solidFill>
          <a:ln cap="flat" cmpd="sng" w="9525">
            <a:solidFill>
              <a:srgbClr val="BBBBBB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4800000" dist="1143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9" name="Google Shape;979;p61"/>
          <p:cNvSpPr/>
          <p:nvPr/>
        </p:nvSpPr>
        <p:spPr>
          <a:xfrm>
            <a:off x="6601538" y="312700"/>
            <a:ext cx="2361600" cy="13263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200025" rotWithShape="0" algn="bl" dir="4800000" dist="1143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0" name="Google Shape;980;p61"/>
          <p:cNvSpPr txBox="1"/>
          <p:nvPr/>
        </p:nvSpPr>
        <p:spPr>
          <a:xfrm rot="246094">
            <a:off x="6810756" y="660357"/>
            <a:ext cx="1996513" cy="63098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E8BA36"/>
                </a:solidFill>
                <a:latin typeface="Anaheim"/>
                <a:ea typeface="Anaheim"/>
                <a:cs typeface="Anaheim"/>
                <a:sym typeface="Anaheim"/>
              </a:rPr>
              <a:t>#5 </a:t>
            </a:r>
            <a:endParaRPr sz="2900">
              <a:solidFill>
                <a:srgbClr val="E8BA36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981" name="Google Shape;981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2457250" cy="4872401"/>
          </a:xfrm>
          <a:prstGeom prst="rect">
            <a:avLst/>
          </a:prstGeom>
          <a:noFill/>
          <a:ln>
            <a:noFill/>
          </a:ln>
        </p:spPr>
      </p:pic>
      <p:sp>
        <p:nvSpPr>
          <p:cNvPr id="982" name="Google Shape;982;p61"/>
          <p:cNvSpPr txBox="1"/>
          <p:nvPr/>
        </p:nvSpPr>
        <p:spPr>
          <a:xfrm>
            <a:off x="6086750" y="3822425"/>
            <a:ext cx="2876400" cy="10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Att använda sig av en bakgrundsbild kan ofta ge liv till applikationen.</a:t>
            </a:r>
            <a:endParaRPr sz="18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Hint: Box</a:t>
            </a:r>
            <a:endParaRPr sz="18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14:flip dir="l"/>
      </p:transition>
    </mc:Choice>
    <mc:Fallback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6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7" name="Google Shape;987;p62"/>
          <p:cNvGrpSpPr/>
          <p:nvPr/>
        </p:nvGrpSpPr>
        <p:grpSpPr>
          <a:xfrm>
            <a:off x="7857625" y="661875"/>
            <a:ext cx="1668375" cy="1470975"/>
            <a:chOff x="6974825" y="1092500"/>
            <a:chExt cx="1668375" cy="1470975"/>
          </a:xfrm>
        </p:grpSpPr>
        <p:sp>
          <p:nvSpPr>
            <p:cNvPr id="988" name="Google Shape;988;p62"/>
            <p:cNvSpPr txBox="1"/>
            <p:nvPr/>
          </p:nvSpPr>
          <p:spPr>
            <a:xfrm>
              <a:off x="6974825" y="1302838"/>
              <a:ext cx="1380300" cy="104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1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989" name="Google Shape;989;p62"/>
            <p:cNvSpPr txBox="1"/>
            <p:nvPr/>
          </p:nvSpPr>
          <p:spPr>
            <a:xfrm>
              <a:off x="7120800" y="1516775"/>
              <a:ext cx="1380300" cy="104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1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990" name="Google Shape;990;p62"/>
            <p:cNvSpPr txBox="1"/>
            <p:nvPr/>
          </p:nvSpPr>
          <p:spPr>
            <a:xfrm>
              <a:off x="7262900" y="1092500"/>
              <a:ext cx="1380300" cy="104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1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  <p:grpSp>
        <p:nvGrpSpPr>
          <p:cNvPr id="991" name="Google Shape;991;p62"/>
          <p:cNvGrpSpPr/>
          <p:nvPr/>
        </p:nvGrpSpPr>
        <p:grpSpPr>
          <a:xfrm>
            <a:off x="6974825" y="1092500"/>
            <a:ext cx="1668375" cy="1470975"/>
            <a:chOff x="6974825" y="1092500"/>
            <a:chExt cx="1668375" cy="1470975"/>
          </a:xfrm>
        </p:grpSpPr>
        <p:sp>
          <p:nvSpPr>
            <p:cNvPr id="992" name="Google Shape;992;p62"/>
            <p:cNvSpPr txBox="1"/>
            <p:nvPr/>
          </p:nvSpPr>
          <p:spPr>
            <a:xfrm>
              <a:off x="6974825" y="1302838"/>
              <a:ext cx="1380300" cy="104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1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993" name="Google Shape;993;p62"/>
            <p:cNvSpPr txBox="1"/>
            <p:nvPr/>
          </p:nvSpPr>
          <p:spPr>
            <a:xfrm>
              <a:off x="7120800" y="1516775"/>
              <a:ext cx="1380300" cy="104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1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994" name="Google Shape;994;p62"/>
            <p:cNvSpPr txBox="1"/>
            <p:nvPr/>
          </p:nvSpPr>
          <p:spPr>
            <a:xfrm>
              <a:off x="7262900" y="1092500"/>
              <a:ext cx="1380300" cy="104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1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  <p:grpSp>
        <p:nvGrpSpPr>
          <p:cNvPr id="995" name="Google Shape;995;p62"/>
          <p:cNvGrpSpPr/>
          <p:nvPr/>
        </p:nvGrpSpPr>
        <p:grpSpPr>
          <a:xfrm>
            <a:off x="8026050" y="990800"/>
            <a:ext cx="1875775" cy="854300"/>
            <a:chOff x="8026050" y="990800"/>
            <a:chExt cx="1875775" cy="854300"/>
          </a:xfrm>
        </p:grpSpPr>
        <p:sp>
          <p:nvSpPr>
            <p:cNvPr id="996" name="Google Shape;996;p62"/>
            <p:cNvSpPr txBox="1"/>
            <p:nvPr/>
          </p:nvSpPr>
          <p:spPr>
            <a:xfrm>
              <a:off x="8521525" y="1444900"/>
              <a:ext cx="1380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0 1 0 1 0 0 1 0 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997" name="Google Shape;997;p62"/>
            <p:cNvSpPr txBox="1"/>
            <p:nvPr/>
          </p:nvSpPr>
          <p:spPr>
            <a:xfrm>
              <a:off x="8242500" y="1226750"/>
              <a:ext cx="1380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0 1 0 1 0 1  0 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998" name="Google Shape;998;p62"/>
            <p:cNvSpPr txBox="1"/>
            <p:nvPr/>
          </p:nvSpPr>
          <p:spPr>
            <a:xfrm>
              <a:off x="8026050" y="990800"/>
              <a:ext cx="1380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0 1 0 1 0 0  0 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  <p:grpSp>
        <p:nvGrpSpPr>
          <p:cNvPr id="999" name="Google Shape;999;p62"/>
          <p:cNvGrpSpPr/>
          <p:nvPr/>
        </p:nvGrpSpPr>
        <p:grpSpPr>
          <a:xfrm>
            <a:off x="5942875" y="-164525"/>
            <a:ext cx="1814400" cy="1088975"/>
            <a:chOff x="5942875" y="-164525"/>
            <a:chExt cx="1814400" cy="1088975"/>
          </a:xfrm>
        </p:grpSpPr>
        <p:sp>
          <p:nvSpPr>
            <p:cNvPr id="1000" name="Google Shape;1000;p62"/>
            <p:cNvSpPr txBox="1"/>
            <p:nvPr/>
          </p:nvSpPr>
          <p:spPr>
            <a:xfrm>
              <a:off x="6376975" y="524250"/>
              <a:ext cx="1380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0 1 0 1 0 0 1 0 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001" name="Google Shape;1001;p62"/>
            <p:cNvSpPr txBox="1"/>
            <p:nvPr/>
          </p:nvSpPr>
          <p:spPr>
            <a:xfrm>
              <a:off x="6224575" y="312700"/>
              <a:ext cx="1380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0 1 0 1 0 0 1 0 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002" name="Google Shape;1002;p62"/>
            <p:cNvSpPr txBox="1"/>
            <p:nvPr/>
          </p:nvSpPr>
          <p:spPr>
            <a:xfrm>
              <a:off x="5942875" y="-164525"/>
              <a:ext cx="1380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0 1 0 1 0 0 1 0 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003" name="Google Shape;1003;p62"/>
            <p:cNvSpPr txBox="1"/>
            <p:nvPr/>
          </p:nvSpPr>
          <p:spPr>
            <a:xfrm>
              <a:off x="6081625" y="64700"/>
              <a:ext cx="1380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0 1 0 1 0 0 1 0 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  <p:sp>
        <p:nvSpPr>
          <p:cNvPr id="1004" name="Google Shape;1004;p62"/>
          <p:cNvSpPr/>
          <p:nvPr/>
        </p:nvSpPr>
        <p:spPr>
          <a:xfrm>
            <a:off x="6755050" y="-1650800"/>
            <a:ext cx="795900" cy="2982600"/>
          </a:xfrm>
          <a:prstGeom prst="parallelogram">
            <a:avLst>
              <a:gd fmla="val 25000" name="adj"/>
            </a:avLst>
          </a:prstGeom>
          <a:solidFill>
            <a:schemeClr val="dk1"/>
          </a:solidFill>
          <a:ln cap="flat" cmpd="sng" w="9525">
            <a:solidFill>
              <a:srgbClr val="BBBBBB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4800000" dist="1143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5" name="Google Shape;1005;p62"/>
          <p:cNvSpPr/>
          <p:nvPr/>
        </p:nvSpPr>
        <p:spPr>
          <a:xfrm>
            <a:off x="8026050" y="-1879800"/>
            <a:ext cx="795900" cy="2982600"/>
          </a:xfrm>
          <a:prstGeom prst="parallelogram">
            <a:avLst>
              <a:gd fmla="val 25000" name="adj"/>
            </a:avLst>
          </a:prstGeom>
          <a:solidFill>
            <a:schemeClr val="dk1"/>
          </a:solidFill>
          <a:ln cap="flat" cmpd="sng" w="9525">
            <a:solidFill>
              <a:srgbClr val="BBBBBB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4800000" dist="1143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6" name="Google Shape;1006;p62"/>
          <p:cNvSpPr/>
          <p:nvPr/>
        </p:nvSpPr>
        <p:spPr>
          <a:xfrm>
            <a:off x="6601538" y="312700"/>
            <a:ext cx="2361600" cy="13263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200025" rotWithShape="0" algn="bl" dir="4800000" dist="1143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7" name="Google Shape;1007;p62"/>
          <p:cNvSpPr txBox="1"/>
          <p:nvPr/>
        </p:nvSpPr>
        <p:spPr>
          <a:xfrm rot="246094">
            <a:off x="6810756" y="660357"/>
            <a:ext cx="1996513" cy="63098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E8BA36"/>
                </a:solidFill>
                <a:latin typeface="Anaheim"/>
                <a:ea typeface="Anaheim"/>
                <a:cs typeface="Anaheim"/>
                <a:sym typeface="Anaheim"/>
              </a:rPr>
              <a:t>#6 </a:t>
            </a:r>
            <a:endParaRPr sz="2900">
              <a:solidFill>
                <a:srgbClr val="E8BA36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1008" name="Google Shape;1008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800" y="323850"/>
            <a:ext cx="4305300" cy="4495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9" name="Google Shape;1009;p62"/>
          <p:cNvSpPr txBox="1"/>
          <p:nvPr/>
        </p:nvSpPr>
        <p:spPr>
          <a:xfrm>
            <a:off x="6086750" y="3822425"/>
            <a:ext cx="2876400" cy="10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Två ikoner ovanför?</a:t>
            </a:r>
            <a:endParaRPr sz="18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14:flip dir="l"/>
      </p:transition>
    </mc:Choice>
    <mc:Fallback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3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Google Shape;1014;p63"/>
          <p:cNvSpPr txBox="1"/>
          <p:nvPr>
            <p:ph type="title"/>
          </p:nvPr>
        </p:nvSpPr>
        <p:spPr>
          <a:xfrm>
            <a:off x="2951850" y="700250"/>
            <a:ext cx="3240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1015" name="Google Shape;1015;p63"/>
          <p:cNvSpPr txBox="1"/>
          <p:nvPr>
            <p:ph idx="1" type="subTitle"/>
          </p:nvPr>
        </p:nvSpPr>
        <p:spPr>
          <a:xfrm>
            <a:off x="2951850" y="1515875"/>
            <a:ext cx="3240300" cy="12084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you have any questions?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kristoffer.johansson@sti.se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sti.learning.nu/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6" name="Google Shape;1016;p63"/>
          <p:cNvSpPr txBox="1"/>
          <p:nvPr/>
        </p:nvSpPr>
        <p:spPr>
          <a:xfrm>
            <a:off x="374075" y="4530425"/>
            <a:ext cx="5985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Anaheim"/>
                <a:ea typeface="Anaheim"/>
                <a:cs typeface="Anaheim"/>
                <a:sym typeface="Anaheim"/>
              </a:rPr>
              <a:t>You can also contact me VIA Teams (quicker response)</a:t>
            </a:r>
            <a:br>
              <a:rPr i="1" lang="en">
                <a:latin typeface="Anaheim"/>
                <a:ea typeface="Anaheim"/>
                <a:cs typeface="Anaheim"/>
                <a:sym typeface="Anaheim"/>
              </a:rPr>
            </a:br>
            <a:r>
              <a:rPr i="1" lang="en">
                <a:latin typeface="Anaheim"/>
                <a:ea typeface="Anaheim"/>
                <a:cs typeface="Anaheim"/>
                <a:sym typeface="Anaheim"/>
              </a:rPr>
              <a:t>Du kan också kontakta mig VIA Teams (Snabbare svar)</a:t>
            </a:r>
            <a:endParaRPr i="1"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8"/>
          <p:cNvSpPr txBox="1"/>
          <p:nvPr>
            <p:ph type="title"/>
          </p:nvPr>
        </p:nvSpPr>
        <p:spPr>
          <a:xfrm>
            <a:off x="3633875" y="1012300"/>
            <a:ext cx="5412900" cy="19401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structure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14:gallery dir="l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9"/>
          <p:cNvSpPr txBox="1"/>
          <p:nvPr>
            <p:ph idx="4294967295" type="title"/>
          </p:nvPr>
        </p:nvSpPr>
        <p:spPr>
          <a:xfrm>
            <a:off x="2652975" y="205500"/>
            <a:ext cx="3690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Philosophy</a:t>
            </a:r>
            <a:endParaRPr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(</a:t>
            </a:r>
            <a:r>
              <a:rPr lang="en">
                <a:solidFill>
                  <a:srgbClr val="61AFEF"/>
                </a:solidFill>
              </a:rPr>
              <a:t>Top to Bottom</a:t>
            </a:r>
            <a:r>
              <a:rPr lang="en">
                <a:solidFill>
                  <a:schemeClr val="dk2"/>
                </a:solidFill>
              </a:rPr>
              <a:t>)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75" name="Google Shape;375;p29"/>
          <p:cNvSpPr/>
          <p:nvPr/>
        </p:nvSpPr>
        <p:spPr>
          <a:xfrm>
            <a:off x="1147875" y="2858700"/>
            <a:ext cx="1505100" cy="1515900"/>
          </a:xfrm>
          <a:prstGeom prst="cube">
            <a:avLst>
              <a:gd fmla="val 25000" name="adj"/>
            </a:avLst>
          </a:prstGeom>
          <a:solidFill>
            <a:srgbClr val="E5C07B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latin typeface="Anaheim"/>
                <a:ea typeface="Anaheim"/>
                <a:cs typeface="Anaheim"/>
                <a:sym typeface="Anaheim"/>
              </a:rPr>
              <a:t>A</a:t>
            </a:r>
            <a:endParaRPr sz="4400"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376" name="Google Shape;376;p29"/>
          <p:cNvSpPr/>
          <p:nvPr/>
        </p:nvSpPr>
        <p:spPr>
          <a:xfrm>
            <a:off x="6097225" y="2858700"/>
            <a:ext cx="1505100" cy="1515900"/>
          </a:xfrm>
          <a:prstGeom prst="cube">
            <a:avLst>
              <a:gd fmla="val 25000" name="adj"/>
            </a:avLst>
          </a:prstGeom>
          <a:solidFill>
            <a:srgbClr val="E5C07B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latin typeface="Anaheim"/>
                <a:ea typeface="Anaheim"/>
                <a:cs typeface="Anaheim"/>
                <a:sym typeface="Anaheim"/>
              </a:rPr>
              <a:t>B</a:t>
            </a:r>
            <a:endParaRPr sz="4400"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377" name="Google Shape;377;p29"/>
          <p:cNvSpPr/>
          <p:nvPr/>
        </p:nvSpPr>
        <p:spPr>
          <a:xfrm>
            <a:off x="3763250" y="1580950"/>
            <a:ext cx="1223700" cy="1451100"/>
          </a:xfrm>
          <a:prstGeom prst="can">
            <a:avLst>
              <a:gd fmla="val 25000" name="adj"/>
            </a:avLst>
          </a:prstGeom>
          <a:solidFill>
            <a:srgbClr val="FFC66D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Anaheim"/>
                <a:ea typeface="Anaheim"/>
                <a:cs typeface="Anaheim"/>
                <a:sym typeface="Anaheim"/>
              </a:rPr>
              <a:t>Composable</a:t>
            </a:r>
            <a:br>
              <a:rPr b="1" lang="en" sz="1600">
                <a:latin typeface="Anaheim"/>
                <a:ea typeface="Anaheim"/>
                <a:cs typeface="Anaheim"/>
                <a:sym typeface="Anaheim"/>
              </a:rPr>
            </a:br>
            <a:r>
              <a:rPr b="1" lang="en" sz="1600">
                <a:latin typeface="Anaheim"/>
                <a:ea typeface="Anaheim"/>
                <a:cs typeface="Anaheim"/>
                <a:sym typeface="Anaheim"/>
              </a:rPr>
              <a:t>Parent</a:t>
            </a:r>
            <a:endParaRPr b="1" sz="1600"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378" name="Google Shape;378;p29"/>
          <p:cNvSpPr txBox="1"/>
          <p:nvPr/>
        </p:nvSpPr>
        <p:spPr>
          <a:xfrm>
            <a:off x="1147875" y="4374600"/>
            <a:ext cx="17652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Composable Function a()</a:t>
            </a:r>
            <a:endParaRPr sz="18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379" name="Google Shape;379;p29"/>
          <p:cNvSpPr txBox="1"/>
          <p:nvPr/>
        </p:nvSpPr>
        <p:spPr>
          <a:xfrm>
            <a:off x="6097225" y="4374600"/>
            <a:ext cx="17652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Composable Function b()</a:t>
            </a:r>
            <a:endParaRPr sz="18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380" name="Google Shape;380;p29"/>
          <p:cNvSpPr txBox="1"/>
          <p:nvPr/>
        </p:nvSpPr>
        <p:spPr>
          <a:xfrm>
            <a:off x="5511675" y="1548475"/>
            <a:ext cx="21441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Både A &amp; B befinner sig inom föräldern</a:t>
            </a:r>
            <a:endParaRPr i="1" sz="18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0"/>
          <p:cNvSpPr txBox="1"/>
          <p:nvPr>
            <p:ph idx="4294967295" type="title"/>
          </p:nvPr>
        </p:nvSpPr>
        <p:spPr>
          <a:xfrm>
            <a:off x="2652975" y="205500"/>
            <a:ext cx="3690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Philosophy</a:t>
            </a:r>
            <a:endParaRPr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(</a:t>
            </a:r>
            <a:r>
              <a:rPr lang="en">
                <a:solidFill>
                  <a:srgbClr val="61AFEF"/>
                </a:solidFill>
              </a:rPr>
              <a:t>Top to Bottom</a:t>
            </a:r>
            <a:r>
              <a:rPr lang="en">
                <a:solidFill>
                  <a:schemeClr val="dk2"/>
                </a:solidFill>
              </a:rPr>
              <a:t>)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86" name="Google Shape;386;p30"/>
          <p:cNvSpPr/>
          <p:nvPr/>
        </p:nvSpPr>
        <p:spPr>
          <a:xfrm>
            <a:off x="1147875" y="2858700"/>
            <a:ext cx="1505100" cy="1515900"/>
          </a:xfrm>
          <a:prstGeom prst="cube">
            <a:avLst>
              <a:gd fmla="val 25000" name="adj"/>
            </a:avLst>
          </a:prstGeom>
          <a:solidFill>
            <a:srgbClr val="E5C07B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latin typeface="Anaheim"/>
                <a:ea typeface="Anaheim"/>
                <a:cs typeface="Anaheim"/>
                <a:sym typeface="Anaheim"/>
              </a:rPr>
              <a:t>A</a:t>
            </a:r>
            <a:endParaRPr sz="4400"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387" name="Google Shape;387;p30"/>
          <p:cNvSpPr/>
          <p:nvPr/>
        </p:nvSpPr>
        <p:spPr>
          <a:xfrm>
            <a:off x="6097225" y="2858700"/>
            <a:ext cx="1505100" cy="1515900"/>
          </a:xfrm>
          <a:prstGeom prst="cube">
            <a:avLst>
              <a:gd fmla="val 25000" name="adj"/>
            </a:avLst>
          </a:prstGeom>
          <a:solidFill>
            <a:srgbClr val="E5C07B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latin typeface="Anaheim"/>
                <a:ea typeface="Anaheim"/>
                <a:cs typeface="Anaheim"/>
                <a:sym typeface="Anaheim"/>
              </a:rPr>
              <a:t>B</a:t>
            </a:r>
            <a:endParaRPr sz="4400"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388" name="Google Shape;388;p30"/>
          <p:cNvSpPr/>
          <p:nvPr/>
        </p:nvSpPr>
        <p:spPr>
          <a:xfrm>
            <a:off x="3763250" y="1580950"/>
            <a:ext cx="1223700" cy="1451100"/>
          </a:xfrm>
          <a:prstGeom prst="can">
            <a:avLst>
              <a:gd fmla="val 25000" name="adj"/>
            </a:avLst>
          </a:prstGeom>
          <a:solidFill>
            <a:srgbClr val="FFC66D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Anaheim"/>
                <a:ea typeface="Anaheim"/>
                <a:cs typeface="Anaheim"/>
                <a:sym typeface="Anaheim"/>
              </a:rPr>
              <a:t>Composable</a:t>
            </a:r>
            <a:br>
              <a:rPr b="1" lang="en" sz="1600">
                <a:latin typeface="Anaheim"/>
                <a:ea typeface="Anaheim"/>
                <a:cs typeface="Anaheim"/>
                <a:sym typeface="Anaheim"/>
              </a:rPr>
            </a:br>
            <a:r>
              <a:rPr b="1" lang="en" sz="1600">
                <a:latin typeface="Anaheim"/>
                <a:ea typeface="Anaheim"/>
                <a:cs typeface="Anaheim"/>
                <a:sym typeface="Anaheim"/>
              </a:rPr>
              <a:t>Parent</a:t>
            </a:r>
            <a:endParaRPr b="1" sz="1600"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389" name="Google Shape;389;p30"/>
          <p:cNvSpPr txBox="1"/>
          <p:nvPr/>
        </p:nvSpPr>
        <p:spPr>
          <a:xfrm>
            <a:off x="5674100" y="1390200"/>
            <a:ext cx="3216000" cy="9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Om vi har </a:t>
            </a:r>
            <a:r>
              <a:rPr i="1" lang="en" sz="1800">
                <a:solidFill>
                  <a:srgbClr val="E5C07B"/>
                </a:solidFill>
                <a:latin typeface="Anaheim"/>
                <a:ea typeface="Anaheim"/>
                <a:cs typeface="Anaheim"/>
                <a:sym typeface="Anaheim"/>
              </a:rPr>
              <a:t>Alignment center</a:t>
            </a:r>
            <a:r>
              <a:rPr i="1" lang="en"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inom parent…</a:t>
            </a:r>
            <a:endParaRPr i="1" sz="18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Vad händer med A &amp; B?</a:t>
            </a:r>
            <a:endParaRPr i="1" sz="18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cxnSp>
        <p:nvCxnSpPr>
          <p:cNvPr id="390" name="Google Shape;390;p30"/>
          <p:cNvCxnSpPr>
            <a:stCxn id="388" idx="2"/>
            <a:endCxn id="386" idx="5"/>
          </p:cNvCxnSpPr>
          <p:nvPr/>
        </p:nvCxnSpPr>
        <p:spPr>
          <a:xfrm flipH="1">
            <a:off x="2652950" y="2306500"/>
            <a:ext cx="1110300" cy="1122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1" name="Google Shape;391;p30"/>
          <p:cNvCxnSpPr>
            <a:stCxn id="388" idx="4"/>
          </p:cNvCxnSpPr>
          <p:nvPr/>
        </p:nvCxnSpPr>
        <p:spPr>
          <a:xfrm>
            <a:off x="4986950" y="2306500"/>
            <a:ext cx="1141800" cy="1039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2" name="Google Shape;392;p30"/>
          <p:cNvSpPr txBox="1"/>
          <p:nvPr/>
        </p:nvSpPr>
        <p:spPr>
          <a:xfrm rot="-2700000">
            <a:off x="2628195" y="2306696"/>
            <a:ext cx="1110299" cy="389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Change</a:t>
            </a:r>
            <a:endParaRPr i="1" sz="18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1"/>
          <p:cNvSpPr txBox="1"/>
          <p:nvPr>
            <p:ph idx="4294967295" type="title"/>
          </p:nvPr>
        </p:nvSpPr>
        <p:spPr>
          <a:xfrm>
            <a:off x="2652975" y="205500"/>
            <a:ext cx="3690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Philosophy</a:t>
            </a:r>
            <a:endParaRPr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(</a:t>
            </a:r>
            <a:r>
              <a:rPr lang="en">
                <a:solidFill>
                  <a:srgbClr val="61AFEF"/>
                </a:solidFill>
              </a:rPr>
              <a:t>Answer</a:t>
            </a:r>
            <a:r>
              <a:rPr lang="en">
                <a:solidFill>
                  <a:schemeClr val="dk2"/>
                </a:solidFill>
              </a:rPr>
              <a:t>)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98" name="Google Shape;398;p31"/>
          <p:cNvSpPr/>
          <p:nvPr/>
        </p:nvSpPr>
        <p:spPr>
          <a:xfrm>
            <a:off x="1147875" y="1743375"/>
            <a:ext cx="1505100" cy="1515900"/>
          </a:xfrm>
          <a:prstGeom prst="cube">
            <a:avLst>
              <a:gd fmla="val 25000" name="adj"/>
            </a:avLst>
          </a:prstGeom>
          <a:solidFill>
            <a:srgbClr val="E5C07B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latin typeface="Anaheim"/>
                <a:ea typeface="Anaheim"/>
                <a:cs typeface="Anaheim"/>
                <a:sym typeface="Anaheim"/>
              </a:rPr>
              <a:t>A</a:t>
            </a:r>
            <a:endParaRPr sz="4400"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399" name="Google Shape;399;p31"/>
          <p:cNvSpPr/>
          <p:nvPr/>
        </p:nvSpPr>
        <p:spPr>
          <a:xfrm>
            <a:off x="6097225" y="1580950"/>
            <a:ext cx="1505100" cy="1515900"/>
          </a:xfrm>
          <a:prstGeom prst="cube">
            <a:avLst>
              <a:gd fmla="val 25000" name="adj"/>
            </a:avLst>
          </a:prstGeom>
          <a:solidFill>
            <a:srgbClr val="E5C07B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latin typeface="Anaheim"/>
                <a:ea typeface="Anaheim"/>
                <a:cs typeface="Anaheim"/>
                <a:sym typeface="Anaheim"/>
              </a:rPr>
              <a:t>B</a:t>
            </a:r>
            <a:endParaRPr sz="4400"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400" name="Google Shape;400;p31"/>
          <p:cNvSpPr/>
          <p:nvPr/>
        </p:nvSpPr>
        <p:spPr>
          <a:xfrm>
            <a:off x="3763250" y="1580950"/>
            <a:ext cx="1223700" cy="1451100"/>
          </a:xfrm>
          <a:prstGeom prst="can">
            <a:avLst>
              <a:gd fmla="val 25000" name="adj"/>
            </a:avLst>
          </a:prstGeom>
          <a:solidFill>
            <a:srgbClr val="FFC66D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Anaheim"/>
                <a:ea typeface="Anaheim"/>
                <a:cs typeface="Anaheim"/>
                <a:sym typeface="Anaheim"/>
              </a:rPr>
              <a:t>Composable</a:t>
            </a:r>
            <a:br>
              <a:rPr b="1" lang="en" sz="1600">
                <a:latin typeface="Anaheim"/>
                <a:ea typeface="Anaheim"/>
                <a:cs typeface="Anaheim"/>
                <a:sym typeface="Anaheim"/>
              </a:rPr>
            </a:br>
            <a:r>
              <a:rPr b="1" lang="en" sz="1600">
                <a:latin typeface="Anaheim"/>
                <a:ea typeface="Anaheim"/>
                <a:cs typeface="Anaheim"/>
                <a:sym typeface="Anaheim"/>
              </a:rPr>
              <a:t>Parent</a:t>
            </a:r>
            <a:endParaRPr b="1" sz="1600"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401" name="Google Shape;401;p31"/>
          <p:cNvSpPr txBox="1"/>
          <p:nvPr/>
        </p:nvSpPr>
        <p:spPr>
          <a:xfrm>
            <a:off x="3238525" y="3566700"/>
            <a:ext cx="3216000" cy="9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Båda komponenter </a:t>
            </a:r>
            <a:r>
              <a:rPr i="1" lang="en" sz="1800">
                <a:solidFill>
                  <a:srgbClr val="E5C07B"/>
                </a:solidFill>
                <a:latin typeface="Anaheim"/>
                <a:ea typeface="Anaheim"/>
                <a:cs typeface="Anaheim"/>
                <a:sym typeface="Anaheim"/>
              </a:rPr>
              <a:t>centreras</a:t>
            </a:r>
            <a:r>
              <a:rPr i="1" lang="en"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då dessa är beroende av förälderns position</a:t>
            </a:r>
            <a:endParaRPr i="1" sz="18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cxnSp>
        <p:nvCxnSpPr>
          <p:cNvPr id="402" name="Google Shape;402;p31"/>
          <p:cNvCxnSpPr>
            <a:stCxn id="400" idx="2"/>
            <a:endCxn id="398" idx="5"/>
          </p:cNvCxnSpPr>
          <p:nvPr/>
        </p:nvCxnSpPr>
        <p:spPr>
          <a:xfrm flipH="1">
            <a:off x="2652950" y="2306500"/>
            <a:ext cx="1110300" cy="6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3" name="Google Shape;403;p31"/>
          <p:cNvCxnSpPr>
            <a:stCxn id="400" idx="4"/>
          </p:cNvCxnSpPr>
          <p:nvPr/>
        </p:nvCxnSpPr>
        <p:spPr>
          <a:xfrm flipH="1" rot="10800000">
            <a:off x="4986950" y="2284900"/>
            <a:ext cx="1131000" cy="21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2"/>
          <p:cNvSpPr txBox="1"/>
          <p:nvPr>
            <p:ph idx="4294967295" type="title"/>
          </p:nvPr>
        </p:nvSpPr>
        <p:spPr>
          <a:xfrm>
            <a:off x="2652975" y="205500"/>
            <a:ext cx="3690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Philosophy</a:t>
            </a:r>
            <a:endParaRPr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(</a:t>
            </a:r>
            <a:r>
              <a:rPr lang="en">
                <a:solidFill>
                  <a:srgbClr val="61AFEF"/>
                </a:solidFill>
              </a:rPr>
              <a:t>Vertical Center as well</a:t>
            </a:r>
            <a:r>
              <a:rPr lang="en">
                <a:solidFill>
                  <a:schemeClr val="dk2"/>
                </a:solidFill>
              </a:rPr>
              <a:t>)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409" name="Google Shape;409;p32"/>
          <p:cNvSpPr/>
          <p:nvPr/>
        </p:nvSpPr>
        <p:spPr>
          <a:xfrm>
            <a:off x="6735375" y="768825"/>
            <a:ext cx="1505100" cy="1515900"/>
          </a:xfrm>
          <a:prstGeom prst="cube">
            <a:avLst>
              <a:gd fmla="val 25000" name="adj"/>
            </a:avLst>
          </a:prstGeom>
          <a:solidFill>
            <a:srgbClr val="E5C07B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latin typeface="Anaheim"/>
                <a:ea typeface="Anaheim"/>
                <a:cs typeface="Anaheim"/>
                <a:sym typeface="Anaheim"/>
              </a:rPr>
              <a:t>A</a:t>
            </a:r>
            <a:endParaRPr sz="4400"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410" name="Google Shape;410;p32"/>
          <p:cNvSpPr/>
          <p:nvPr/>
        </p:nvSpPr>
        <p:spPr>
          <a:xfrm>
            <a:off x="6844400" y="2977800"/>
            <a:ext cx="1505100" cy="1515900"/>
          </a:xfrm>
          <a:prstGeom prst="cube">
            <a:avLst>
              <a:gd fmla="val 25000" name="adj"/>
            </a:avLst>
          </a:prstGeom>
          <a:solidFill>
            <a:srgbClr val="E5C07B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latin typeface="Anaheim"/>
                <a:ea typeface="Anaheim"/>
                <a:cs typeface="Anaheim"/>
                <a:sym typeface="Anaheim"/>
              </a:rPr>
              <a:t>B</a:t>
            </a:r>
            <a:endParaRPr sz="4400"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411" name="Google Shape;411;p32"/>
          <p:cNvSpPr/>
          <p:nvPr/>
        </p:nvSpPr>
        <p:spPr>
          <a:xfrm>
            <a:off x="915375" y="2115600"/>
            <a:ext cx="1223700" cy="1451100"/>
          </a:xfrm>
          <a:prstGeom prst="can">
            <a:avLst>
              <a:gd fmla="val 25000" name="adj"/>
            </a:avLst>
          </a:prstGeom>
          <a:solidFill>
            <a:srgbClr val="FFC66D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Anaheim"/>
                <a:ea typeface="Anaheim"/>
                <a:cs typeface="Anaheim"/>
                <a:sym typeface="Anaheim"/>
              </a:rPr>
              <a:t>Composable</a:t>
            </a:r>
            <a:br>
              <a:rPr b="1" lang="en" sz="1600">
                <a:latin typeface="Anaheim"/>
                <a:ea typeface="Anaheim"/>
                <a:cs typeface="Anaheim"/>
                <a:sym typeface="Anaheim"/>
              </a:rPr>
            </a:br>
            <a:r>
              <a:rPr b="1" lang="en" sz="1600">
                <a:latin typeface="Anaheim"/>
                <a:ea typeface="Anaheim"/>
                <a:cs typeface="Anaheim"/>
                <a:sym typeface="Anaheim"/>
              </a:rPr>
              <a:t>Parent</a:t>
            </a:r>
            <a:endParaRPr b="1" sz="1600">
              <a:latin typeface="Anaheim"/>
              <a:ea typeface="Anaheim"/>
              <a:cs typeface="Anaheim"/>
              <a:sym typeface="Anaheim"/>
            </a:endParaRPr>
          </a:p>
        </p:txBody>
      </p:sp>
      <p:cxnSp>
        <p:nvCxnSpPr>
          <p:cNvPr id="412" name="Google Shape;412;p32"/>
          <p:cNvCxnSpPr>
            <a:stCxn id="411" idx="4"/>
            <a:endCxn id="409" idx="2"/>
          </p:cNvCxnSpPr>
          <p:nvPr/>
        </p:nvCxnSpPr>
        <p:spPr>
          <a:xfrm flipH="1" rot="10800000">
            <a:off x="2139075" y="1714950"/>
            <a:ext cx="4596300" cy="1126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3" name="Google Shape;413;p32"/>
          <p:cNvCxnSpPr>
            <a:stCxn id="411" idx="4"/>
            <a:endCxn id="410" idx="2"/>
          </p:cNvCxnSpPr>
          <p:nvPr/>
        </p:nvCxnSpPr>
        <p:spPr>
          <a:xfrm>
            <a:off x="2139075" y="2841150"/>
            <a:ext cx="4705200" cy="1082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33"/>
          <p:cNvSpPr txBox="1"/>
          <p:nvPr>
            <p:ph idx="4294967295" type="title"/>
          </p:nvPr>
        </p:nvSpPr>
        <p:spPr>
          <a:xfrm>
            <a:off x="2652975" y="205500"/>
            <a:ext cx="3690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Philosophy</a:t>
            </a:r>
            <a:endParaRPr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(</a:t>
            </a:r>
            <a:r>
              <a:rPr lang="en">
                <a:solidFill>
                  <a:srgbClr val="61AFEF"/>
                </a:solidFill>
              </a:rPr>
              <a:t>Vertical Center as well</a:t>
            </a:r>
            <a:r>
              <a:rPr lang="en">
                <a:solidFill>
                  <a:schemeClr val="dk2"/>
                </a:solidFill>
              </a:rPr>
              <a:t>)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419" name="Google Shape;419;p33"/>
          <p:cNvSpPr/>
          <p:nvPr/>
        </p:nvSpPr>
        <p:spPr>
          <a:xfrm>
            <a:off x="774675" y="433150"/>
            <a:ext cx="1505100" cy="1515900"/>
          </a:xfrm>
          <a:prstGeom prst="cube">
            <a:avLst>
              <a:gd fmla="val 25000" name="adj"/>
            </a:avLst>
          </a:prstGeom>
          <a:solidFill>
            <a:srgbClr val="E5C07B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latin typeface="Anaheim"/>
                <a:ea typeface="Anaheim"/>
                <a:cs typeface="Anaheim"/>
                <a:sym typeface="Anaheim"/>
              </a:rPr>
              <a:t>A</a:t>
            </a:r>
            <a:endParaRPr sz="4400"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420" name="Google Shape;420;p33"/>
          <p:cNvSpPr/>
          <p:nvPr/>
        </p:nvSpPr>
        <p:spPr>
          <a:xfrm>
            <a:off x="774675" y="3566700"/>
            <a:ext cx="1505100" cy="1515900"/>
          </a:xfrm>
          <a:prstGeom prst="cube">
            <a:avLst>
              <a:gd fmla="val 25000" name="adj"/>
            </a:avLst>
          </a:prstGeom>
          <a:solidFill>
            <a:srgbClr val="E5C07B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latin typeface="Anaheim"/>
                <a:ea typeface="Anaheim"/>
                <a:cs typeface="Anaheim"/>
                <a:sym typeface="Anaheim"/>
              </a:rPr>
              <a:t>B</a:t>
            </a:r>
            <a:endParaRPr sz="4400"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421" name="Google Shape;421;p33"/>
          <p:cNvSpPr/>
          <p:nvPr/>
        </p:nvSpPr>
        <p:spPr>
          <a:xfrm>
            <a:off x="915375" y="2115600"/>
            <a:ext cx="1223700" cy="1451100"/>
          </a:xfrm>
          <a:prstGeom prst="can">
            <a:avLst>
              <a:gd fmla="val 25000" name="adj"/>
            </a:avLst>
          </a:prstGeom>
          <a:solidFill>
            <a:srgbClr val="FFC66D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Anaheim"/>
                <a:ea typeface="Anaheim"/>
                <a:cs typeface="Anaheim"/>
                <a:sym typeface="Anaheim"/>
              </a:rPr>
              <a:t>Composable</a:t>
            </a:r>
            <a:br>
              <a:rPr b="1" lang="en" sz="1600">
                <a:latin typeface="Anaheim"/>
                <a:ea typeface="Anaheim"/>
                <a:cs typeface="Anaheim"/>
                <a:sym typeface="Anaheim"/>
              </a:rPr>
            </a:br>
            <a:r>
              <a:rPr b="1" lang="en" sz="1600">
                <a:latin typeface="Anaheim"/>
                <a:ea typeface="Anaheim"/>
                <a:cs typeface="Anaheim"/>
                <a:sym typeface="Anaheim"/>
              </a:rPr>
              <a:t>Parent</a:t>
            </a:r>
            <a:endParaRPr b="1" sz="1600">
              <a:latin typeface="Anaheim"/>
              <a:ea typeface="Anaheim"/>
              <a:cs typeface="Anaheim"/>
              <a:sym typeface="Anaheim"/>
            </a:endParaRPr>
          </a:p>
        </p:txBody>
      </p:sp>
      <p:cxnSp>
        <p:nvCxnSpPr>
          <p:cNvPr id="422" name="Google Shape;422;p33"/>
          <p:cNvCxnSpPr>
            <a:stCxn id="421" idx="4"/>
            <a:endCxn id="419" idx="5"/>
          </p:cNvCxnSpPr>
          <p:nvPr/>
        </p:nvCxnSpPr>
        <p:spPr>
          <a:xfrm flipH="1" rot="10800000">
            <a:off x="2139075" y="1003050"/>
            <a:ext cx="140700" cy="1838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3" name="Google Shape;423;p33"/>
          <p:cNvCxnSpPr>
            <a:stCxn id="421" idx="2"/>
            <a:endCxn id="420" idx="2"/>
          </p:cNvCxnSpPr>
          <p:nvPr/>
        </p:nvCxnSpPr>
        <p:spPr>
          <a:xfrm flipH="1">
            <a:off x="774675" y="2841150"/>
            <a:ext cx="140700" cy="1671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4" name="Google Shape;424;p33"/>
          <p:cNvSpPr txBox="1"/>
          <p:nvPr/>
        </p:nvSpPr>
        <p:spPr>
          <a:xfrm>
            <a:off x="3606700" y="2613900"/>
            <a:ext cx="3216000" cy="9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Oavsett</a:t>
            </a:r>
            <a:r>
              <a:rPr i="1" lang="en"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om det är vertikalt eller </a:t>
            </a:r>
            <a:r>
              <a:rPr i="1" lang="en"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horisontellt</a:t>
            </a:r>
            <a:r>
              <a:rPr i="1" lang="en"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, så är dessa beroende av föräldern</a:t>
            </a:r>
            <a:endParaRPr i="1" sz="18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