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56A-9C5B-4A3F-B79E-4862FD2B95B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4793-C886-4F5F-8972-A5B7307D2C1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DATA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</a:t>
            </a:r>
            <a:endParaRPr lang="en-IN" dirty="0"/>
          </a:p>
          <a:p>
            <a:r>
              <a:rPr lang="en-IN" dirty="0"/>
              <a:t>                                                                            By  KHATHIJA F KUBRA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13" y="381740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MapReduce consists of two distinct tasks – Map and Reduce.</a:t>
            </a:r>
            <a:endParaRPr lang="en-US" dirty="0"/>
          </a:p>
          <a:p>
            <a:r>
              <a:rPr lang="en-US" dirty="0"/>
              <a:t>First is the map job, where a block of data is read and processed to produce key-value pairs as intermediate outputs.</a:t>
            </a:r>
            <a:endParaRPr lang="en-US" dirty="0"/>
          </a:p>
          <a:p>
            <a:r>
              <a:rPr lang="en-US" dirty="0"/>
              <a:t>The output of map job (key-value pairs) is input to the Reducer.</a:t>
            </a:r>
            <a:endParaRPr lang="en-US" dirty="0"/>
          </a:p>
          <a:p>
            <a:r>
              <a:rPr lang="en-US" dirty="0"/>
              <a:t>The reducer stage is the combination of the </a:t>
            </a:r>
            <a:r>
              <a:rPr lang="en-US" b="1" dirty="0"/>
              <a:t>Sort and</a:t>
            </a:r>
            <a:r>
              <a:rPr lang="en-US" dirty="0"/>
              <a:t> </a:t>
            </a:r>
            <a:r>
              <a:rPr lang="en-US" b="1" dirty="0"/>
              <a:t>Shuffle </a:t>
            </a:r>
            <a:r>
              <a:rPr lang="en-US" dirty="0"/>
              <a:t>stage and the </a:t>
            </a:r>
            <a:r>
              <a:rPr lang="en-US" b="1" dirty="0"/>
              <a:t>Reduce</a:t>
            </a:r>
            <a:r>
              <a:rPr lang="en-US" dirty="0"/>
              <a:t> stage. </a:t>
            </a:r>
            <a:endParaRPr lang="en-US" dirty="0"/>
          </a:p>
          <a:p>
            <a:r>
              <a:rPr lang="en-US" dirty="0"/>
              <a:t>The reducer receives the key-value pair from multiple map jobs.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 descr="https://qph.ec.quoracdn.net/main-qimg-3c3a6bd01b2ab4b7b057925166e9a49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76" y="3817397"/>
            <a:ext cx="7540739" cy="256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4204"/>
            <a:ext cx="10515600" cy="48822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99" y="301841"/>
            <a:ext cx="10515600" cy="588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Classes and their methods </a:t>
            </a:r>
            <a:r>
              <a:rPr lang="en-US" sz="3200" dirty="0"/>
              <a:t>that are involved in the operations of MapReduce programming: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IN" dirty="0" err="1"/>
              <a:t>JobContext</a:t>
            </a:r>
            <a:r>
              <a:rPr lang="en-IN" dirty="0"/>
              <a:t> Interface-   </a:t>
            </a:r>
            <a:r>
              <a:rPr lang="en-US" dirty="0"/>
              <a:t>defines different jobs in MapReduce. It gives you a read-only view of the job that is provided to the tasks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                      &lt;KEYIN, VALUEIN, KEYOUT, VALUEOUT&gt;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2.</a:t>
            </a:r>
            <a:r>
              <a:rPr lang="en-US" dirty="0"/>
              <a:t> Job Class-</a:t>
            </a:r>
            <a:r>
              <a:rPr lang="en-IN" b="1" dirty="0"/>
              <a:t> </a:t>
            </a:r>
            <a:r>
              <a:rPr lang="en-US" dirty="0"/>
              <a:t>Job class is the main class that implements the </a:t>
            </a:r>
            <a:r>
              <a:rPr lang="en-US" dirty="0" err="1"/>
              <a:t>JobContext</a:t>
            </a:r>
            <a:r>
              <a:rPr lang="en-US" dirty="0"/>
              <a:t> interface. It allows the user to configure the job, submit it, control its execution, and query the state.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Mapper class - The Mapper class defines the Map job. Maps input key-value pairs to a set of intermediate key-value pairs. 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US" dirty="0"/>
              <a:t>The Reducer class defines the Reduce job in MapReduce. It reduces a set of intermediate values that share a key to a smaller set of values.</a:t>
            </a: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PARTITIONER AND COMBINER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343"/>
            <a:ext cx="10515600" cy="56373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</a:t>
            </a:r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DengXian" panose="02010600030101010101" charset="-122"/>
              </a:rPr>
              <a:t>partitioner</a:t>
            </a:r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 works like a condition in processing an input dataset. The partition phase takes place after the Map phase and before the Reduce phase. </a:t>
            </a:r>
            <a:endParaRPr lang="en-US" dirty="0">
              <a:latin typeface="Times New Roman" panose="02020603050405020304" pitchFamily="18" charset="0"/>
              <a:ea typeface="DengXian" panose="02010600030101010101" charset="-122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ea typeface="DengXian" panose="02010600030101010101" charset="-122"/>
              </a:rPr>
              <a:t>Partitioner</a:t>
            </a:r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 distributes the output of the mapper among the reducers.</a:t>
            </a:r>
            <a:endParaRPr lang="en-US" dirty="0">
              <a:latin typeface="Times New Roman" panose="02020603050405020304" pitchFamily="18" charset="0"/>
              <a:ea typeface="DengXian" panose="02010600030101010101" charset="-122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The Combiner class is used in between the Map class and the Reduce class to reduce the volume of data transfer between Map and Reduce. </a:t>
            </a:r>
            <a:endParaRPr lang="en-US" dirty="0">
              <a:latin typeface="Times New Roman" panose="02020603050405020304" pitchFamily="18" charset="0"/>
              <a:ea typeface="DengXian" panose="02010600030101010101" charset="-122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Usually, the output of the map task is large and the data transferred to the reduce task is high.</a:t>
            </a:r>
            <a:endParaRPr lang="en-US" dirty="0">
              <a:latin typeface="Times New Roman" panose="02020603050405020304" pitchFamily="18" charset="0"/>
              <a:ea typeface="DengXian" panose="02010600030101010101" charset="-122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DengXian" panose="02010600030101010101" charset="-122"/>
              </a:rPr>
              <a:t>The combiner in MapReduce is also known as ‘Mini-reducer’. </a:t>
            </a:r>
            <a:r>
              <a:rPr lang="en-IN" altLang="en-US" dirty="0">
                <a:latin typeface="Times New Roman" panose="02020603050405020304" pitchFamily="18" charset="0"/>
                <a:ea typeface="DengXian" panose="02010600030101010101" charset="-122"/>
              </a:rPr>
              <a:t>IT runs on the output of the map phase and used as a filteration or aggregation step to lessen the amount of  data passed to the reducer phase</a:t>
            </a:r>
            <a:endParaRPr lang="en-IN" altLang="en-US" dirty="0">
              <a:latin typeface="Times New Roman" panose="02020603050405020304" pitchFamily="18" charset="0"/>
              <a:ea typeface="DengXian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Hive is a data warehouse infrastructure tool to process structured data in Hadoop. It resides on top of Hadoop to summarize Big Data, and makes querying and analyzing easy.</a:t>
            </a:r>
            <a:endParaRPr lang="en-US" dirty="0"/>
          </a:p>
          <a:p>
            <a:r>
              <a:rPr lang="en-US" dirty="0"/>
              <a:t>In Hive, tables and databases are created first and then data is loaded into these tables.</a:t>
            </a:r>
            <a:endParaRPr lang="en-US" dirty="0"/>
          </a:p>
          <a:p>
            <a:r>
              <a:rPr lang="en-US" dirty="0"/>
              <a:t>Hive as data warehouse designed for managing and querying only structured data that is stored in tables.</a:t>
            </a:r>
            <a:endParaRPr lang="en-US" dirty="0"/>
          </a:p>
          <a:p>
            <a:r>
              <a:rPr lang="en-US" dirty="0"/>
              <a:t>Hadoop processing with SQL</a:t>
            </a:r>
            <a:endParaRPr lang="en-US" dirty="0"/>
          </a:p>
          <a:p>
            <a:r>
              <a:rPr lang="en-US" dirty="0"/>
              <a:t>By using Hive, we can perform some peculiar functionality that is not achieved in Relational Databases. For a huge amount of data that is in peta-bytes, querying it and getting results in seconds is important. And Hive does this quite efficiently, it processes the queries fast and produce results in second's time.</a:t>
            </a:r>
            <a:endParaRPr lang="en-US" dirty="0"/>
          </a:p>
          <a:p>
            <a:r>
              <a:rPr lang="en-US" dirty="0"/>
              <a:t>Hive supports "</a:t>
            </a:r>
            <a:r>
              <a:rPr lang="en-US" b="1" dirty="0"/>
              <a:t>READ Many WRITE Once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Pig is an abstraction over MapReduce.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Used to analyze larger sets of data representing them as data flows. Pig is generally used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data using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programmers need to write scripts using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 Latin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these scripts are internally converted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and Reduce tasks.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Pig has a component known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 Engine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accepts the Pig Latin scripts as input and converts those scripts into MapReduce jobs.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Pig uses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multi-query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thereby reducing the length of codes.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 Latin is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SQL-like language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Pig provides many built-in operators to support data operations like joins, filters, ordering, etc. In addition, it also provides nested data types like tuples, bags, and maps.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IN" sz="3200" b="1" dirty="0"/>
              <a:t>FEATURES:</a:t>
            </a:r>
            <a:endParaRPr lang="en-IN" sz="3200" b="1" dirty="0"/>
          </a:p>
          <a:p>
            <a:pPr marL="0" indent="0">
              <a:buNone/>
            </a:pPr>
            <a:r>
              <a:rPr lang="en-US" b="1" dirty="0"/>
              <a:t>operators</a:t>
            </a:r>
            <a:r>
              <a:rPr lang="en-US" dirty="0"/>
              <a:t> − It provides many operators to perform operations like join, sort, filer, etc.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Ease of programming</a:t>
            </a:r>
            <a:r>
              <a:rPr lang="en-US" dirty="0"/>
              <a:t> − Pig Latin is similar to SQL and it is easy to write a Pig script if you are good at SQL.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Optimization opportunities</a:t>
            </a:r>
            <a:r>
              <a:rPr lang="en-US" dirty="0"/>
              <a:t> − The tasks in Apache Pig optimize their execution automatically, so the programmers need to focus only on semantics of the language.</a:t>
            </a:r>
            <a:endParaRPr lang="en-IN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SQOOP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endParaRPr lang="en-US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</a:rPr>
              <a:t>Sqoop is a tool designed to transfer data between Hadoop and relational database servers. </a:t>
            </a:r>
            <a:endParaRPr lang="en-US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</a:rPr>
              <a:t>It is used to import data from relational databases such as MySQL, Oracle to Hadoop HDFS, and export from Hadoop file system to relational databases.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a term that describes the large volume of data – structured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semi structured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the amount of data that’s important. It’s what organizations do with the data that matters.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can be analyzed for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lead to better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business moves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V’s of BIG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242"/>
            <a:ext cx="10515600" cy="55396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-Volume is how much data we have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Velocity-Velocity is the speed in which data is accessible.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Variety- structured,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and also many different types of data from XML to video to SMS. Organizing the data in a meaningful way is no simple task, especially when the data itself changes rapidly.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Veracity-Veracity is all about making sure the data is accurate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data is constantly changing it can have a huge impact on your data homogenization.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Value- the value received by the organization from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Visualization-Using charts and graphs to visualize large amounts of complex data is much more effective.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APACHE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Apache Hadoop is an open source software platform for distributed storage and distributed processing of very large data sets on computer clusters built from commodity hardware.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 It is a network of many computers used to solve problems involving massive amounts of data and computation.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Hadoop services provide for data storage, data processing, data access, security, and operations.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Apache Hadoop framework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common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contains libraries and utilities needed by other Hadoop modules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(HDFS)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a distributed file-system that stores data on commodity machines.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YARN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MapReduce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introduced in 2012 is a platform responsible for resource management and job scheduling technology.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en-IN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23" y="1358283"/>
            <a:ext cx="10515600" cy="5262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reasons organizations use Hadoop is its ability to store, manage and analyze vast amounts of structured and unstructured data quickly, reliably, flexibly and at low-cost.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highly scalable storage platform, because it can store and distribute very large data sets across hundreds of inexpensive servers that operate in parallel.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unlike proprietary software, Hadoop is open source and runs on low-cost commodity hardware.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both structured and unstructured data.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Hadoop's unique storage method is based on a distributed file system that basically maps data wherever it is located on a cluster.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Resilient to failure-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advantage of using Hadoop is its fault tolerance. When data is sent to an individual node, that data is also replicated to other nodes in the cluster.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en-IN" b="1" dirty="0"/>
              <a:t>HADOOP DISTRIBUTED FILE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601809"/>
          </a:xfrm>
        </p:spPr>
        <p:txBody>
          <a:bodyPr/>
          <a:lstStyle/>
          <a:p>
            <a:r>
              <a:rPr lang="en-US" dirty="0"/>
              <a:t>HDFS is responsible for </a:t>
            </a:r>
            <a:r>
              <a:rPr lang="en-US" b="1" dirty="0">
                <a:solidFill>
                  <a:srgbClr val="FF0000"/>
                </a:solidFill>
              </a:rPr>
              <a:t>storing data</a:t>
            </a:r>
            <a:r>
              <a:rPr lang="en-US" dirty="0"/>
              <a:t> on the cluster.</a:t>
            </a:r>
            <a:endParaRPr lang="en-US" dirty="0"/>
          </a:p>
          <a:p>
            <a:r>
              <a:rPr lang="en-US" dirty="0"/>
              <a:t>Data files are </a:t>
            </a:r>
            <a:r>
              <a:rPr lang="en-US" b="1" dirty="0">
                <a:solidFill>
                  <a:srgbClr val="FF0000"/>
                </a:solidFill>
              </a:rPr>
              <a:t>split into blocks</a:t>
            </a:r>
            <a:r>
              <a:rPr lang="en-US" dirty="0"/>
              <a:t> and distributed across the nodes in the cluster.</a:t>
            </a:r>
            <a:endParaRPr lang="en-US" dirty="0"/>
          </a:p>
          <a:p>
            <a:r>
              <a:rPr lang="en-US" dirty="0"/>
              <a:t>Each block is </a:t>
            </a:r>
            <a:r>
              <a:rPr lang="en-US" b="1" dirty="0">
                <a:solidFill>
                  <a:srgbClr val="FF0000"/>
                </a:solidFill>
              </a:rPr>
              <a:t>replicated three times.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data is split  into blocks and is stored in different data nodes. And the data of each block is stored in the Name node called the meta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33" y="4095842"/>
            <a:ext cx="817245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"/>
            <a:ext cx="10515600" cy="59727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IN" dirty="0"/>
              <a:t>HDFS uses a master/slave architecture where master consists of a single </a:t>
            </a:r>
            <a:r>
              <a:rPr lang="en-IN" b="1" dirty="0" err="1"/>
              <a:t>NameNode</a:t>
            </a:r>
            <a:r>
              <a:rPr lang="en-IN" dirty="0"/>
              <a:t> that manages the file system metadata and one or more slave </a:t>
            </a:r>
            <a:r>
              <a:rPr lang="en-IN" b="1" dirty="0" err="1"/>
              <a:t>DataNodes</a:t>
            </a:r>
            <a:r>
              <a:rPr lang="en-IN" dirty="0"/>
              <a:t> that store the actual data. HDFS </a:t>
            </a:r>
            <a:r>
              <a:rPr lang="en-US" dirty="0"/>
              <a:t>component creates several replicas of the data block to be distributed across different clusters for reliable and quick data access. HDFS comprises of 3 important components-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and Secondary </a:t>
            </a:r>
            <a:r>
              <a:rPr lang="en-US" dirty="0" err="1"/>
              <a:t>NameNode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1026" name="Picture 2" descr="Hadoop Archite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4936"/>
            <a:ext cx="10515600" cy="31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102"/>
            <a:ext cx="10515600" cy="50780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a framework using which we can write applications to process huge amounts of data, in parallel in a reliable manner.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MapReduce program,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 and Reduce()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two functions. 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performs actions like filtering, grouping and sorting. While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aggregates and summarizes the result produced by map function.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 and Sort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from the mapper is sorted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with the same key are guaranteed to go to the same machine.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generated by the Map function is a key value pair (K, V) which acts as the input for Reduce function.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reducer stage is the combination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and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8053</Words>
  <Application>WPS Presentation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DengXian</vt:lpstr>
      <vt:lpstr>Calibri Light</vt:lpstr>
      <vt:lpstr>Calibri</vt:lpstr>
      <vt:lpstr>Microsoft YaHei</vt:lpstr>
      <vt:lpstr>Office Theme</vt:lpstr>
      <vt:lpstr>BIG DATA HADOOP</vt:lpstr>
      <vt:lpstr>BIG DATA</vt:lpstr>
      <vt:lpstr>7 V’s of BIG DATA</vt:lpstr>
      <vt:lpstr>APACHE HADOOP</vt:lpstr>
      <vt:lpstr>Apache Hadoop framework Modules</vt:lpstr>
      <vt:lpstr>BENEFITS</vt:lpstr>
      <vt:lpstr>HADOOP DISTRIBUTED FILE SYSTEM</vt:lpstr>
      <vt:lpstr>PowerPoint 演示文稿</vt:lpstr>
      <vt:lpstr>MAP REDUCE</vt:lpstr>
      <vt:lpstr>PowerPoint 演示文稿</vt:lpstr>
      <vt:lpstr>PowerPoint 演示文稿</vt:lpstr>
      <vt:lpstr>PowerPoint 演示文稿</vt:lpstr>
      <vt:lpstr>PARTITIONER AND COMBINER</vt:lpstr>
      <vt:lpstr>HIVE</vt:lpstr>
      <vt:lpstr>PIG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HADOOP</dc:title>
  <dc:creator>khathija kubra</dc:creator>
  <cp:lastModifiedBy>rida</cp:lastModifiedBy>
  <cp:revision>26</cp:revision>
  <dcterms:created xsi:type="dcterms:W3CDTF">2018-07-10T18:56:00Z</dcterms:created>
  <dcterms:modified xsi:type="dcterms:W3CDTF">2018-07-11T05:46:24Z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