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0" r:id="rId3"/>
    <p:sldId id="257" r:id="rId4"/>
    <p:sldId id="264" r:id="rId5"/>
    <p:sldId id="265" r:id="rId6"/>
    <p:sldId id="262" r:id="rId7"/>
    <p:sldId id="263" r:id="rId8"/>
    <p:sldId id="266" r:id="rId9"/>
    <p:sldId id="267" r:id="rId10"/>
    <p:sldId id="274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>
        <p:scale>
          <a:sx n="95" d="100"/>
          <a:sy n="95" d="100"/>
        </p:scale>
        <p:origin x="38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8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6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7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21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48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32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9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63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10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90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2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5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86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7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7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B4E0F1-2A0A-4E56-BE1E-6971A9222E4B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9674-4991-4C75-9C30-AAC994D5A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694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B307E-DD36-49D1-89E6-36C3AE7D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97" y="1277860"/>
            <a:ext cx="8825658" cy="2310628"/>
          </a:xfrm>
        </p:spPr>
        <p:txBody>
          <a:bodyPr/>
          <a:lstStyle/>
          <a:p>
            <a:pPr algn="ctr"/>
            <a:r>
              <a:rPr lang="fr-FR" sz="4000" b="1" u="sng" dirty="0"/>
              <a:t>PPE - Site Web </a:t>
            </a:r>
            <a:br>
              <a:rPr lang="fr-FR" sz="4000" b="1" u="sng" dirty="0"/>
            </a:br>
            <a:r>
              <a:rPr lang="fr-FR" sz="4000" b="1" u="sng" dirty="0"/>
              <a:t>Maison des Ligues de Lorraine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CFE59-2E0E-4663-8813-72017BFFE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5122" y="5574822"/>
            <a:ext cx="4023101" cy="464471"/>
          </a:xfrm>
        </p:spPr>
        <p:txBody>
          <a:bodyPr/>
          <a:lstStyle/>
          <a:p>
            <a:r>
              <a:rPr lang="fr-FR" dirty="0"/>
              <a:t>ARABIAN, GARAT, LEBRECH</a:t>
            </a:r>
          </a:p>
        </p:txBody>
      </p:sp>
    </p:spTree>
    <p:extLst>
      <p:ext uri="{BB962C8B-B14F-4D97-AF65-F5344CB8AC3E}">
        <p14:creationId xmlns:p14="http://schemas.microsoft.com/office/powerpoint/2010/main" val="40683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6-Systèmes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1F0-8448-4805-BD07-43EF2C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383951"/>
            <a:ext cx="10560606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Systèmes:</a:t>
            </a:r>
          </a:p>
          <a:p>
            <a:pPr marL="0" indent="0">
              <a:buNone/>
            </a:pPr>
            <a:r>
              <a:rPr lang="fr-FR" b="1" dirty="0"/>
              <a:t>		- Afficher </a:t>
            </a:r>
            <a:r>
              <a:rPr lang="fr-FR" dirty="0"/>
              <a:t>-&gt; </a:t>
            </a:r>
            <a:r>
              <a:rPr lang="fr-FR" b="1" dirty="0"/>
              <a:t>		</a:t>
            </a:r>
            <a:r>
              <a:rPr lang="fr-FR" dirty="0"/>
              <a:t>Requête SQL -&gt; 	</a:t>
            </a:r>
            <a:r>
              <a:rPr lang="fr-FR" b="1" i="1" dirty="0"/>
              <a:t>Select</a:t>
            </a:r>
          </a:p>
          <a:p>
            <a:pPr marL="0" indent="0">
              <a:buNone/>
            </a:pPr>
            <a:r>
              <a:rPr lang="fr-FR" b="1" dirty="0"/>
              <a:t>		- Ajouter </a:t>
            </a:r>
            <a:r>
              <a:rPr lang="fr-FR" dirty="0"/>
              <a:t>-&gt; </a:t>
            </a:r>
            <a:r>
              <a:rPr lang="fr-FR" b="1" dirty="0"/>
              <a:t>		</a:t>
            </a:r>
            <a:r>
              <a:rPr lang="fr-FR" dirty="0"/>
              <a:t>Requête SQL -&gt; 	</a:t>
            </a:r>
            <a:r>
              <a:rPr lang="fr-FR" b="1" i="1" dirty="0"/>
              <a:t>Insert</a:t>
            </a:r>
          </a:p>
          <a:p>
            <a:pPr marL="0" indent="0">
              <a:buNone/>
            </a:pPr>
            <a:r>
              <a:rPr lang="fr-FR" b="1" dirty="0"/>
              <a:t>		- Modifier </a:t>
            </a:r>
            <a:r>
              <a:rPr lang="fr-FR" dirty="0"/>
              <a:t>-&gt;</a:t>
            </a:r>
            <a:r>
              <a:rPr lang="fr-FR" b="1" dirty="0"/>
              <a:t>		</a:t>
            </a:r>
            <a:r>
              <a:rPr lang="fr-FR" dirty="0"/>
              <a:t>Requête SQL</a:t>
            </a:r>
            <a:r>
              <a:rPr lang="fr-FR" b="1" dirty="0"/>
              <a:t> -</a:t>
            </a:r>
            <a:r>
              <a:rPr lang="fr-FR" dirty="0"/>
              <a:t>&gt;</a:t>
            </a:r>
            <a:r>
              <a:rPr lang="fr-FR" b="1" dirty="0"/>
              <a:t>	</a:t>
            </a:r>
            <a:r>
              <a:rPr lang="fr-FR" b="1" i="1" dirty="0"/>
              <a:t>Update</a:t>
            </a:r>
          </a:p>
          <a:p>
            <a:pPr marL="0" indent="0">
              <a:buNone/>
            </a:pPr>
            <a:r>
              <a:rPr lang="fr-FR" b="1" dirty="0"/>
              <a:t>		- Supprimer </a:t>
            </a:r>
            <a:r>
              <a:rPr lang="fr-FR" dirty="0"/>
              <a:t>-&gt;</a:t>
            </a:r>
            <a:r>
              <a:rPr lang="fr-FR" b="1" dirty="0"/>
              <a:t>		</a:t>
            </a:r>
            <a:r>
              <a:rPr lang="fr-FR" dirty="0"/>
              <a:t>Requête SQL</a:t>
            </a:r>
            <a:r>
              <a:rPr lang="fr-FR" b="1" dirty="0"/>
              <a:t> </a:t>
            </a:r>
            <a:r>
              <a:rPr lang="fr-FR" dirty="0"/>
              <a:t>-&gt;</a:t>
            </a:r>
            <a:r>
              <a:rPr lang="fr-FR" b="1" dirty="0"/>
              <a:t>	</a:t>
            </a:r>
            <a:r>
              <a:rPr lang="fr-FR" b="1" i="1" dirty="0"/>
              <a:t>Delete</a:t>
            </a:r>
          </a:p>
          <a:p>
            <a:pPr marL="0" indent="0">
              <a:buNone/>
            </a:pPr>
            <a:endParaRPr lang="fr-FR" sz="3600" b="1" dirty="0"/>
          </a:p>
          <a:p>
            <a:r>
              <a:rPr lang="fr-FR" b="1" dirty="0"/>
              <a:t>Connexion à la base de donnée:</a:t>
            </a:r>
          </a:p>
          <a:p>
            <a:pPr marL="0" indent="0">
              <a:buNone/>
            </a:pPr>
            <a:endParaRPr lang="fr-FR" sz="500" b="1" dirty="0"/>
          </a:p>
          <a:p>
            <a:pPr marL="0" indent="0">
              <a:buNone/>
            </a:pPr>
            <a:r>
              <a:rPr lang="en-US" sz="18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$</a:t>
            </a:r>
            <a:r>
              <a:rPr lang="en-US" sz="18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bdd</a:t>
            </a:r>
            <a:r>
              <a:rPr lang="en-US" sz="18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new PDO('</a:t>
            </a:r>
            <a:r>
              <a:rPr lang="en-US" sz="18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mysql:host</a:t>
            </a:r>
            <a:r>
              <a:rPr lang="en-US" sz="18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=127.0.0.1:8889;dbname=m2l;charset=utf8','root@localhost','');</a:t>
            </a:r>
            <a:endParaRPr lang="fr-FR" sz="1800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6355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6-Systèmes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1F0-8448-4805-BD07-43EF2C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3839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L’affichage des articles: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2F82C2-AECB-4EFF-92BC-83CD62BC045E}"/>
              </a:ext>
            </a:extLst>
          </p:cNvPr>
          <p:cNvSpPr/>
          <p:nvPr/>
        </p:nvSpPr>
        <p:spPr>
          <a:xfrm>
            <a:off x="1718930" y="5451650"/>
            <a:ext cx="87541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$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result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$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bdd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-&gt;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prepare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('SELECT * FROM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tarticles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WHERE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ARTCategorie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?');</a:t>
            </a:r>
          </a:p>
          <a:p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$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result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-&gt;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execute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array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($sport));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70388F6-3FA3-437A-AEA8-B2B0FF3AD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0" t="8838" r="6075" b="6276"/>
          <a:stretch/>
        </p:blipFill>
        <p:spPr>
          <a:xfrm>
            <a:off x="956537" y="2115425"/>
            <a:ext cx="4810214" cy="26475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4FF92E-FD32-49D9-8851-ECA859315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0" t="8682" r="6250" b="6276"/>
          <a:stretch/>
        </p:blipFill>
        <p:spPr>
          <a:xfrm>
            <a:off x="6003996" y="2100156"/>
            <a:ext cx="4810214" cy="26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6-Systèmes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1F0-8448-4805-BD07-43EF2C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3839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L’ajout d’un article: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CDC562-34A4-4073-8F6A-5056A8E58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5" t="20742" r="25567" b="28119"/>
          <a:stretch/>
        </p:blipFill>
        <p:spPr>
          <a:xfrm>
            <a:off x="3406391" y="2137358"/>
            <a:ext cx="4451420" cy="25832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B5565F-8C05-4B72-B5B5-9374904DAACA}"/>
              </a:ext>
            </a:extLst>
          </p:cNvPr>
          <p:cNvSpPr/>
          <p:nvPr/>
        </p:nvSpPr>
        <p:spPr>
          <a:xfrm>
            <a:off x="341644" y="5474049"/>
            <a:ext cx="12192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$ins = $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bdd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-&gt;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prepare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('INSERT INTO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TArticles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ARTId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ARTTitre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ARTContenu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ARTCategorie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 VALUES (?, ?, ?, ?)');</a:t>
            </a:r>
          </a:p>
          <a:p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$ins-&gt;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execute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array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($id, $_POST['titre'], $_POST['contenu'], $_POST['categorie1']));</a:t>
            </a:r>
          </a:p>
        </p:txBody>
      </p:sp>
    </p:spTree>
    <p:extLst>
      <p:ext uri="{BB962C8B-B14F-4D97-AF65-F5344CB8AC3E}">
        <p14:creationId xmlns:p14="http://schemas.microsoft.com/office/powerpoint/2010/main" val="39618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6-Systèmes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1F0-8448-4805-BD07-43EF2C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3839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La modification d’un article: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14035-1F18-422D-9E09-59AF8C68C62A}"/>
              </a:ext>
            </a:extLst>
          </p:cNvPr>
          <p:cNvSpPr/>
          <p:nvPr/>
        </p:nvSpPr>
        <p:spPr>
          <a:xfrm>
            <a:off x="81516" y="5466881"/>
            <a:ext cx="121104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$ins = $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bdd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-&gt;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prepare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('UPDATE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TArticles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SET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ARTTitre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?,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ARTContenu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?,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ARTCategorie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? WHERE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ARTId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?;');</a:t>
            </a:r>
          </a:p>
          <a:p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$ins-&gt;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execute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array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($_POST['titre'], $_POST['contenu'],$_POST['categorie1'], $_POST['id']));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F79883-96DF-4169-B572-07A6078EA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3" t="40841" r="21663" b="6276"/>
          <a:stretch/>
        </p:blipFill>
        <p:spPr>
          <a:xfrm>
            <a:off x="587828" y="2091833"/>
            <a:ext cx="5239879" cy="277971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4D2C280A-6851-4CA1-A875-3BE511B2037A}"/>
              </a:ext>
            </a:extLst>
          </p:cNvPr>
          <p:cNvSpPr/>
          <p:nvPr/>
        </p:nvSpPr>
        <p:spPr>
          <a:xfrm>
            <a:off x="2828154" y="3255733"/>
            <a:ext cx="399709" cy="1116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37385D-84F8-447A-90E6-1704A6A33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33" t="16295" r="32548" b="42979"/>
          <a:stretch/>
        </p:blipFill>
        <p:spPr>
          <a:xfrm>
            <a:off x="6931017" y="2126099"/>
            <a:ext cx="3784540" cy="26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2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6-Systèmes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1F0-8448-4805-BD07-43EF2C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3839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Suppression d’un article: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2E310-E5F8-41E2-A9AD-C5EA4C1F84BD}"/>
              </a:ext>
            </a:extLst>
          </p:cNvPr>
          <p:cNvSpPr/>
          <p:nvPr/>
        </p:nvSpPr>
        <p:spPr>
          <a:xfrm>
            <a:off x="1185705" y="5474049"/>
            <a:ext cx="762868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$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del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$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bdd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-&gt;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prepare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('DELETE FROM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TArticles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WHERE 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ARTId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?');</a:t>
            </a:r>
          </a:p>
          <a:p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$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del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-&gt;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execute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fr-FR" sz="17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array</a:t>
            </a:r>
            <a:r>
              <a:rPr lang="fr-FR" sz="17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($id));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BD95B0-B46C-4D8A-97BE-9436EEF74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3" t="40841" r="21663" b="6276"/>
          <a:stretch/>
        </p:blipFill>
        <p:spPr>
          <a:xfrm>
            <a:off x="3200399" y="2169042"/>
            <a:ext cx="5239879" cy="277971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E1A103B-7824-448D-A15A-565DD40E690F}"/>
              </a:ext>
            </a:extLst>
          </p:cNvPr>
          <p:cNvSpPr/>
          <p:nvPr/>
        </p:nvSpPr>
        <p:spPr>
          <a:xfrm>
            <a:off x="5790357" y="3337345"/>
            <a:ext cx="399709" cy="1116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41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16F83-C916-484B-8E08-8CD2C7B2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63869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767CB6-CBA2-4A39-808E-1EC1A2D2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1- Présentation du projet</a:t>
            </a:r>
          </a:p>
          <a:p>
            <a:r>
              <a:rPr lang="fr-FR" sz="2500" dirty="0"/>
              <a:t>2- La maquette du site</a:t>
            </a:r>
          </a:p>
          <a:p>
            <a:r>
              <a:rPr lang="fr-FR" sz="2500" dirty="0"/>
              <a:t>3- Arborescence du site web</a:t>
            </a:r>
          </a:p>
          <a:p>
            <a:r>
              <a:rPr lang="fr-FR" sz="2500" dirty="0"/>
              <a:t>4- Schéma de navigation interne</a:t>
            </a:r>
          </a:p>
          <a:p>
            <a:r>
              <a:rPr lang="fr-FR" sz="2500" dirty="0"/>
              <a:t>5- Techniques utilisées</a:t>
            </a:r>
          </a:p>
          <a:p>
            <a:r>
              <a:rPr lang="fr-FR" sz="2500" dirty="0"/>
              <a:t>6- Systèmes réalisés</a:t>
            </a:r>
          </a:p>
          <a:p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249276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1-Présentation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1F0-8448-4805-BD07-43EF2C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05693" cy="4195481"/>
          </a:xfrm>
        </p:spPr>
        <p:txBody>
          <a:bodyPr>
            <a:normAutofit/>
          </a:bodyPr>
          <a:lstStyle/>
          <a:p>
            <a:r>
              <a:rPr lang="fr-FR" b="1" dirty="0"/>
              <a:t>La mission de notre équipe:</a:t>
            </a:r>
          </a:p>
          <a:p>
            <a:pPr marL="0" indent="0">
              <a:buNone/>
            </a:pPr>
            <a:endParaRPr lang="fr-FR" sz="800" b="1" dirty="0"/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dirty="0"/>
              <a:t>- Charger de développer le site de la Maison des Ligues de 					Lorraine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Fonction principale du site:</a:t>
            </a:r>
          </a:p>
          <a:p>
            <a:pPr marL="0" indent="0">
              <a:buNone/>
            </a:pPr>
            <a:endParaRPr lang="fr-FR" sz="800" b="1" dirty="0"/>
          </a:p>
          <a:p>
            <a:pPr marL="0" indent="0">
              <a:buNone/>
            </a:pPr>
            <a:r>
              <a:rPr lang="fr-FR" dirty="0"/>
              <a:t>		- Présenter les actualités des clubs affiliés aux ligues hébergées 					par la M2L, dont notamment les résultats des sportifs de Lorraine.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7088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2-La maquette du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5FF80C-F72E-4D84-974E-17863216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70" y="1291912"/>
            <a:ext cx="7995460" cy="52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3-Arborescence du site web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CA1A15-EC03-4515-8351-9BA671854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83" y="1868563"/>
            <a:ext cx="7064033" cy="36079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36D741-B8BD-4034-9A75-3BF9F34BAF91}"/>
              </a:ext>
            </a:extLst>
          </p:cNvPr>
          <p:cNvSpPr txBox="1"/>
          <p:nvPr/>
        </p:nvSpPr>
        <p:spPr>
          <a:xfrm>
            <a:off x="2853068" y="5794776"/>
            <a:ext cx="64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Une profondeur légère</a:t>
            </a:r>
          </a:p>
        </p:txBody>
      </p:sp>
    </p:spTree>
    <p:extLst>
      <p:ext uri="{BB962C8B-B14F-4D97-AF65-F5344CB8AC3E}">
        <p14:creationId xmlns:p14="http://schemas.microsoft.com/office/powerpoint/2010/main" val="351565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4-Shéma de navigation interne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1BD88-FE3C-456A-ABE2-378E6619D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29" y="1649821"/>
            <a:ext cx="7182852" cy="42296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B6FC73C-3F36-430A-812D-EAF1DFF5F281}"/>
              </a:ext>
            </a:extLst>
          </p:cNvPr>
          <p:cNvSpPr txBox="1"/>
          <p:nvPr/>
        </p:nvSpPr>
        <p:spPr>
          <a:xfrm>
            <a:off x="4073257" y="6058253"/>
            <a:ext cx="512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Un maillage interne poussé</a:t>
            </a:r>
          </a:p>
        </p:txBody>
      </p:sp>
    </p:spTree>
    <p:extLst>
      <p:ext uri="{BB962C8B-B14F-4D97-AF65-F5344CB8AC3E}">
        <p14:creationId xmlns:p14="http://schemas.microsoft.com/office/powerpoint/2010/main" val="189726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5-Techniques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1F0-8448-4805-BD07-43EF2CD56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Outils:		</a:t>
            </a:r>
          </a:p>
          <a:p>
            <a:pPr marL="0" indent="0">
              <a:buNone/>
            </a:pPr>
            <a:r>
              <a:rPr lang="fr-FR" b="1" dirty="0"/>
              <a:t>	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1BDF7D-E5CD-40EE-A2F9-543715B56B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4" y="2719941"/>
            <a:ext cx="4684216" cy="252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3B870B-B20A-4DB5-9FB1-98FCDF86EF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2710238"/>
            <a:ext cx="4539203" cy="252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Ã©sultat de recherche d'images pour &quot;logo filezilla&quot;">
            <a:extLst>
              <a:ext uri="{FF2B5EF4-FFF2-40B4-BE49-F238E27FC236}">
                <a16:creationId xmlns:a16="http://schemas.microsoft.com/office/drawing/2014/main" id="{15E0008E-4913-450F-BE9F-9BADB19A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95" y="5402644"/>
            <a:ext cx="749330" cy="74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RÃ©sultat de recherche d'images pour &quot;logo phpmyadmin&quot;">
            <a:extLst>
              <a:ext uri="{FF2B5EF4-FFF2-40B4-BE49-F238E27FC236}">
                <a16:creationId xmlns:a16="http://schemas.microsoft.com/office/drawing/2014/main" id="{A6688C12-7622-46F6-AD83-FF8A38FF1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 descr="RÃ©sultat de recherche d'images pour &quot;logo phpmyadmin&quot;">
            <a:extLst>
              <a:ext uri="{FF2B5EF4-FFF2-40B4-BE49-F238E27FC236}">
                <a16:creationId xmlns:a16="http://schemas.microsoft.com/office/drawing/2014/main" id="{E381296C-B6E8-4A08-A8F3-AEE7E7CCC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84" y="5383758"/>
            <a:ext cx="1600521" cy="8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6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5-Techniques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1F0-8448-4805-BD07-43EF2C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2540263"/>
            <a:ext cx="8946541" cy="4195481"/>
          </a:xfrm>
        </p:spPr>
        <p:txBody>
          <a:bodyPr>
            <a:normAutofit/>
          </a:bodyPr>
          <a:lstStyle/>
          <a:p>
            <a:r>
              <a:rPr lang="fr-FR" b="1" dirty="0"/>
              <a:t>Langages: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Contenu: </a:t>
            </a:r>
            <a:r>
              <a:rPr lang="fr-FR" dirty="0"/>
              <a:t>Le site de la M2L possède des articles et des résultats chargés dynamiquement selon le sport souhaité par l’utilisateur.</a:t>
            </a:r>
            <a:r>
              <a:rPr lang="fr-FR" b="1" dirty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</a:p>
          <a:p>
            <a:pPr marL="0" indent="0">
              <a:buNone/>
            </a:pPr>
            <a:r>
              <a:rPr lang="fr-FR" b="1" i="1" dirty="0"/>
              <a:t>	</a:t>
            </a:r>
            <a:r>
              <a:rPr lang="fr-FR" i="1" dirty="0"/>
              <a:t>6 sports -&gt; 1 seule page au lieu de 6</a:t>
            </a:r>
          </a:p>
        </p:txBody>
      </p:sp>
      <p:pic>
        <p:nvPicPr>
          <p:cNvPr id="2052" name="Picture 4" descr="RÃ©sultat de recherche d'images pour &quot;logo php&quot;">
            <a:extLst>
              <a:ext uri="{FF2B5EF4-FFF2-40B4-BE49-F238E27FC236}">
                <a16:creationId xmlns:a16="http://schemas.microsoft.com/office/drawing/2014/main" id="{A7C8F1A4-127E-45B5-9A4F-9321CBCB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31" y="2346409"/>
            <a:ext cx="1687079" cy="9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logo html&quot;">
            <a:extLst>
              <a:ext uri="{FF2B5EF4-FFF2-40B4-BE49-F238E27FC236}">
                <a16:creationId xmlns:a16="http://schemas.microsoft.com/office/drawing/2014/main" id="{57562FFE-989A-4DFF-92B8-09051F69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68" y="2193023"/>
            <a:ext cx="1039713" cy="10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 de recherche d'images pour &quot;logo css&quot;">
            <a:extLst>
              <a:ext uri="{FF2B5EF4-FFF2-40B4-BE49-F238E27FC236}">
                <a16:creationId xmlns:a16="http://schemas.microsoft.com/office/drawing/2014/main" id="{8D6F43FF-8AE6-4850-9DC6-A350D7BC0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28" y="2222645"/>
            <a:ext cx="730856" cy="10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associÃ©e">
            <a:extLst>
              <a:ext uri="{FF2B5EF4-FFF2-40B4-BE49-F238E27FC236}">
                <a16:creationId xmlns:a16="http://schemas.microsoft.com/office/drawing/2014/main" id="{39186EFC-07F5-4535-B9D1-EA7EFD6F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49" y="2148563"/>
            <a:ext cx="1157289" cy="115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8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404D-C499-4527-A1CB-1880317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0415"/>
            <a:ext cx="9404723" cy="1400530"/>
          </a:xfrm>
        </p:spPr>
        <p:txBody>
          <a:bodyPr/>
          <a:lstStyle/>
          <a:p>
            <a:pPr algn="ctr"/>
            <a:r>
              <a:rPr lang="fr-FR" b="1" u="sng" dirty="0"/>
              <a:t>5-Techniques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FC1F0-8448-4805-BD07-43EF2C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3839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3600" b="1" dirty="0"/>
          </a:p>
          <a:p>
            <a:r>
              <a:rPr lang="fr-FR" b="1" dirty="0"/>
              <a:t>Charte Graphique: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F049E3-D91C-4530-A99B-90411C0628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86" y="2783028"/>
            <a:ext cx="1025525" cy="22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BF1C626-3EC1-40E4-BD0B-938B4A3AA0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86" y="3231405"/>
            <a:ext cx="1025525" cy="22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5CBBF94-BE2F-476C-B663-AF3B8EAB8C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85" y="3673723"/>
            <a:ext cx="1025525" cy="2203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7DFDFB3-DF28-428F-9D98-D9BFBFFCBC33}"/>
              </a:ext>
            </a:extLst>
          </p:cNvPr>
          <p:cNvSpPr txBox="1"/>
          <p:nvPr/>
        </p:nvSpPr>
        <p:spPr>
          <a:xfrm>
            <a:off x="2806995" y="2709169"/>
            <a:ext cx="307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#aa5711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BF0F3D-445F-4EF1-948F-329308CC141A}"/>
              </a:ext>
            </a:extLst>
          </p:cNvPr>
          <p:cNvSpPr txBox="1"/>
          <p:nvPr/>
        </p:nvSpPr>
        <p:spPr>
          <a:xfrm>
            <a:off x="2806995" y="3151190"/>
            <a:ext cx="206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</a:t>
            </a:r>
            <a:r>
              <a:rPr lang="fr-FR" b="1" dirty="0" err="1"/>
              <a:t>bbbbbb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EE4AF1-032F-4F4A-8BB5-57152C85CE42}"/>
              </a:ext>
            </a:extLst>
          </p:cNvPr>
          <p:cNvSpPr txBox="1"/>
          <p:nvPr/>
        </p:nvSpPr>
        <p:spPr>
          <a:xfrm>
            <a:off x="2806995" y="3594834"/>
            <a:ext cx="24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#000000</a:t>
            </a:r>
          </a:p>
        </p:txBody>
      </p:sp>
    </p:spTree>
    <p:extLst>
      <p:ext uri="{BB962C8B-B14F-4D97-AF65-F5344CB8AC3E}">
        <p14:creationId xmlns:p14="http://schemas.microsoft.com/office/powerpoint/2010/main" val="280416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1353</TotalTime>
  <Words>282</Words>
  <Application>Microsoft Office PowerPoint</Application>
  <PresentationFormat>Grand écran</PresentationFormat>
  <Paragraphs>67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PPE - Site Web  Maison des Ligues de Lorraine</vt:lpstr>
      <vt:lpstr>Sommaire</vt:lpstr>
      <vt:lpstr>1-Présentation du projet</vt:lpstr>
      <vt:lpstr>2-La maquette du site</vt:lpstr>
      <vt:lpstr>3-Arborescence du site web</vt:lpstr>
      <vt:lpstr>4-Shéma de navigation interne</vt:lpstr>
      <vt:lpstr>5-Techniques utilisées</vt:lpstr>
      <vt:lpstr>5-Techniques utilisées</vt:lpstr>
      <vt:lpstr>5-Techniques utilisées</vt:lpstr>
      <vt:lpstr>6-Systèmes réalisés</vt:lpstr>
      <vt:lpstr>6-Systèmes réalisés</vt:lpstr>
      <vt:lpstr>6-Systèmes réalisés</vt:lpstr>
      <vt:lpstr>6-Systèmes réalisés</vt:lpstr>
      <vt:lpstr>6-Systèmes réalisés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- Site Web  Maison des Ligues de Loraine</dc:title>
  <dc:creator>Mego</dc:creator>
  <cp:lastModifiedBy>ARABIAN Mickael</cp:lastModifiedBy>
  <cp:revision>94</cp:revision>
  <dcterms:created xsi:type="dcterms:W3CDTF">2018-12-10T15:28:07Z</dcterms:created>
  <dcterms:modified xsi:type="dcterms:W3CDTF">2019-04-28T14:01:28Z</dcterms:modified>
</cp:coreProperties>
</file>