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Gelasio Semi Bold" pitchFamily="34" charset="0"/>
      <p:regular r:id="rId16"/>
    </p:embeddedFont>
    <p:embeddedFont>
      <p:font typeface="Gelasio Semi Bold" pitchFamily="34" charset="-122"/>
      <p:regular r:id="rId17"/>
    </p:embeddedFont>
    <p:embeddedFont>
      <p:font typeface="Gelasio Semi Bold" pitchFamily="34" charset="-120"/>
      <p:regular r:id="rId18"/>
    </p:embeddedFont>
    <p:embeddedFont>
      <p:font typeface="Gelasio" pitchFamily="34" charset="0"/>
      <p:bold r:id="rId19"/>
    </p:embeddedFont>
    <p:embeddedFont>
      <p:font typeface="Gelasio" pitchFamily="34" charset="-122"/>
      <p:bold r:id="rId20"/>
    </p:embeddedFont>
    <p:embeddedFont>
      <p:font typeface="Gelasio" pitchFamily="34" charset="-1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0"/>
    <a:srgbClr val="954F72"/>
    <a:srgbClr val="9C597A"/>
    <a:srgbClr val="FBE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github.com/akshay-3596/CompareIT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1038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Course Comparison Web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12833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Internship Project Presentation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3088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Role: Software Development Intern | Duration: Jan 2025 – </a:t>
            </a:r>
            <a:r>
              <a:rPr lang="en-IN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June 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2025</a:t>
            </a:r>
            <a:endParaRPr lang="en-IN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50" y="5358765"/>
            <a:ext cx="7556500" cy="84074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GitHub Repo: </a:t>
            </a:r>
            <a:r>
              <a:rPr lang="en-US" sz="1750" dirty="0">
                <a:solidFill>
                  <a:srgbClr val="7F674D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2" tooltip="" action="ppaction://hlinkfile"/>
              </a:rPr>
              <a:t>github.com/khatri-raj/Course-Comparison</a:t>
            </a:r>
            <a:endParaRPr lang="en-US" sz="1750" dirty="0">
              <a:solidFill>
                <a:srgbClr val="7F674D"/>
              </a:solidFill>
              <a:latin typeface="Gelasio" pitchFamily="34" charset="0"/>
              <a:ea typeface="Gelasio" pitchFamily="34" charset="-122"/>
              <a:cs typeface="Gelasio" pitchFamily="34" charset="-120"/>
              <a:hlinkClick r:id="rId2" tooltip="" action="ppaction://hlinkfile"/>
            </a:endParaRPr>
          </a:p>
          <a:p>
            <a:pPr marL="914400" lvl="2" indent="45720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9C597A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IN" altLang="en-US" sz="1750" dirty="0">
                <a:solidFill>
                  <a:srgbClr val="9C597A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</a:t>
            </a:r>
            <a:r>
              <a:rPr lang="en-US" altLang="en-US" sz="1750" dirty="0">
                <a:solidFill>
                  <a:srgbClr val="954F72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2" tooltip="" action="ppaction://hlinkfile"/>
              </a:rPr>
              <a:t>github.com/akshay-3596/CompareIT</a:t>
            </a:r>
            <a:endParaRPr lang="en-US" altLang="en-US" sz="1750" dirty="0">
              <a:solidFill>
                <a:srgbClr val="954F72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altLang="en-US" sz="1750" dirty="0">
              <a:solidFill>
                <a:srgbClr val="954F72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6240820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6C245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05113" y="6373455"/>
            <a:ext cx="140137" cy="975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IN" altLang="en-US" sz="750" dirty="0">
                <a:solidFill>
                  <a:srgbClr val="FFFFFF"/>
                </a:solidFill>
                <a:latin typeface="Gelasio Medium" pitchFamily="34" charset="0"/>
                <a:ea typeface="Gelasio Medium" pitchFamily="34" charset="-122"/>
                <a:cs typeface="Gelasio Medium" pitchFamily="34" charset="-120"/>
              </a:rPr>
              <a:t>By</a:t>
            </a:r>
            <a:endParaRPr lang="en-IN" altLang="en-US" sz="750" dirty="0">
              <a:solidFill>
                <a:srgbClr val="FFFFFF"/>
              </a:solidFill>
              <a:latin typeface="Gelasio Medium" pitchFamily="34" charset="0"/>
              <a:ea typeface="Gelasio Medium" pitchFamily="34" charset="-122"/>
              <a:cs typeface="Gelasio Medium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270000" y="6223635"/>
            <a:ext cx="2800350" cy="13131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Raj Khatri</a:t>
            </a:r>
            <a:endParaRPr lang="en-US" sz="2200" b="1" dirty="0">
              <a:solidFill>
                <a:srgbClr val="746558"/>
              </a:solidFill>
              <a:latin typeface="Gelasio Bold" pitchFamily="34" charset="0"/>
              <a:ea typeface="Gelasio Bold" pitchFamily="34" charset="-122"/>
              <a:cs typeface="Gelasi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IN" alt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Akshay Sonawane </a:t>
            </a:r>
            <a:endParaRPr lang="en-IN" altLang="en-US" sz="2200" b="1" dirty="0">
              <a:solidFill>
                <a:srgbClr val="746558"/>
              </a:solidFill>
              <a:latin typeface="Gelasio Bold" pitchFamily="34" charset="0"/>
              <a:ea typeface="Gelasio Bold" pitchFamily="34" charset="-122"/>
              <a:cs typeface="Gelasi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IN" alt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Sahil Surana</a:t>
            </a:r>
            <a:endParaRPr lang="en-IN" altLang="en-US" sz="2200" b="1" dirty="0">
              <a:solidFill>
                <a:srgbClr val="746558"/>
              </a:solidFill>
              <a:latin typeface="Gelasio Bold" pitchFamily="34" charset="0"/>
              <a:ea typeface="Gelasio Bold" pitchFamily="34" charset="-122"/>
              <a:cs typeface="Gelasio Bold" pitchFamily="34" charset="-12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7545" y="4747895"/>
            <a:ext cx="7789545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ts val="2850"/>
              </a:lnSpc>
              <a:buNone/>
            </a:pPr>
            <a:r>
              <a:rPr lang="en-IN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+mn-ea"/>
              </a:rPr>
              <a:t>Company Name :  </a:t>
            </a:r>
            <a:r>
              <a:rPr lang="en-US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+mn-ea"/>
              </a:rPr>
              <a:t>The Kiran Academy</a:t>
            </a:r>
            <a:endParaRPr lang="en-US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8779" y="1188323"/>
            <a:ext cx="5062895" cy="6328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Project Overview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8779" y="2409349"/>
            <a:ext cx="6505218" cy="1956197"/>
          </a:xfrm>
          <a:prstGeom prst="roundRect">
            <a:avLst>
              <a:gd name="adj" fmla="val 1553"/>
            </a:avLst>
          </a:prstGeom>
          <a:solidFill>
            <a:srgbClr val="EEE8DD"/>
          </a:solidFill>
        </p:spPr>
      </p:sp>
      <p:sp>
        <p:nvSpPr>
          <p:cNvPr id="5" name="Text 2"/>
          <p:cNvSpPr/>
          <p:nvPr/>
        </p:nvSpPr>
        <p:spPr>
          <a:xfrm>
            <a:off x="911185" y="2611755"/>
            <a:ext cx="2531388" cy="3163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Purpose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819785" y="3061970"/>
            <a:ext cx="6123305" cy="13036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Help students find the best courses and institutes in Pune.</a:t>
            </a:r>
            <a:r>
              <a:rPr lang="en-IN" alt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endParaRPr lang="en-IN" altLang="en-US" sz="15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550"/>
              </a:lnSpc>
              <a:buNone/>
            </a:pPr>
            <a:r>
              <a:rPr lang="en-US" alt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reduce time and confusion in course selection by providing </a:t>
            </a:r>
            <a:endParaRPr lang="en-US" altLang="en-US" sz="15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550"/>
              </a:lnSpc>
              <a:buNone/>
            </a:pPr>
            <a:r>
              <a:rPr lang="en-US" alt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centralized platform for comparing multiple institutes based</a:t>
            </a:r>
            <a:endParaRPr lang="en-US" altLang="en-US" sz="15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550"/>
              </a:lnSpc>
              <a:buNone/>
            </a:pPr>
            <a:r>
              <a:rPr lang="en-US" alt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on objective metrics.</a:t>
            </a:r>
            <a:endParaRPr lang="en-US" altLang="en-US" sz="15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16403" y="2409349"/>
            <a:ext cx="6505218" cy="1956197"/>
          </a:xfrm>
          <a:prstGeom prst="roundRect">
            <a:avLst>
              <a:gd name="adj" fmla="val 1553"/>
            </a:avLst>
          </a:prstGeom>
          <a:solidFill>
            <a:srgbClr val="EEE8DD"/>
          </a:solidFill>
        </p:spPr>
      </p:sp>
      <p:sp>
        <p:nvSpPr>
          <p:cNvPr id="8" name="Text 5"/>
          <p:cNvSpPr/>
          <p:nvPr/>
        </p:nvSpPr>
        <p:spPr>
          <a:xfrm>
            <a:off x="7618809" y="2611755"/>
            <a:ext cx="2563892" cy="3163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Comparison Criteria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618809" y="3049548"/>
            <a:ext cx="6100405" cy="3239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Fees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618809" y="3444359"/>
            <a:ext cx="6100405" cy="3239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Placement Rate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618809" y="3839170"/>
            <a:ext cx="6100405" cy="3239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 Ratings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708779" y="4567952"/>
            <a:ext cx="6505218" cy="1490543"/>
          </a:xfrm>
          <a:prstGeom prst="roundRect">
            <a:avLst>
              <a:gd name="adj" fmla="val 2038"/>
            </a:avLst>
          </a:prstGeom>
          <a:solidFill>
            <a:srgbClr val="EEE8DD"/>
          </a:solidFill>
        </p:spPr>
      </p:sp>
      <p:sp>
        <p:nvSpPr>
          <p:cNvPr id="13" name="Text 10"/>
          <p:cNvSpPr/>
          <p:nvPr/>
        </p:nvSpPr>
        <p:spPr>
          <a:xfrm>
            <a:off x="911185" y="4770358"/>
            <a:ext cx="2531388" cy="3163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Platform Features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911185" y="5208151"/>
            <a:ext cx="6100405" cy="6479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User-friendly interface with course comparison, reviews, and contact form.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7416403" y="4567952"/>
            <a:ext cx="6505218" cy="1490543"/>
          </a:xfrm>
          <a:prstGeom prst="roundRect">
            <a:avLst>
              <a:gd name="adj" fmla="val 2038"/>
            </a:avLst>
          </a:prstGeom>
          <a:solidFill>
            <a:srgbClr val="EEE8DD"/>
          </a:solidFill>
        </p:spPr>
      </p:sp>
      <p:sp>
        <p:nvSpPr>
          <p:cNvPr id="16" name="Text 13"/>
          <p:cNvSpPr/>
          <p:nvPr/>
        </p:nvSpPr>
        <p:spPr>
          <a:xfrm>
            <a:off x="7618809" y="4770358"/>
            <a:ext cx="2531388" cy="3163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 Stack</a:t>
            </a:r>
            <a:endParaRPr lang="en-US" sz="1950" dirty="0"/>
          </a:p>
        </p:txBody>
      </p:sp>
      <p:sp>
        <p:nvSpPr>
          <p:cNvPr id="17" name="Text 14"/>
          <p:cNvSpPr/>
          <p:nvPr/>
        </p:nvSpPr>
        <p:spPr>
          <a:xfrm>
            <a:off x="7618809" y="5208151"/>
            <a:ext cx="6100405" cy="3239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Django backend with React (Vite) frontend and MySQL </a:t>
            </a:r>
            <a:endParaRPr lang="en-US" sz="15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database.</a:t>
            </a:r>
            <a:endParaRPr lang="en-US" sz="15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70953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691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93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4" name="Text 2"/>
          <p:cNvSpPr/>
          <p:nvPr/>
        </p:nvSpPr>
        <p:spPr>
          <a:xfrm>
            <a:off x="1530906" y="3257193"/>
            <a:ext cx="314253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Course Search &amp; Filter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747611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 courses easily with advanced filtering options.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1793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7" name="Text 5"/>
          <p:cNvSpPr/>
          <p:nvPr/>
        </p:nvSpPr>
        <p:spPr>
          <a:xfrm>
            <a:off x="5973008" y="3257193"/>
            <a:ext cx="3421499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Compare Multiple Courses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101941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Side-by-side comparison based on key metrics.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1793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" name="Text 8"/>
          <p:cNvSpPr/>
          <p:nvPr/>
        </p:nvSpPr>
        <p:spPr>
          <a:xfrm>
            <a:off x="10415111" y="32571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Review System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747611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 and submit reviews after login for authenticity.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2813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3" name="Text 11"/>
          <p:cNvSpPr/>
          <p:nvPr/>
        </p:nvSpPr>
        <p:spPr>
          <a:xfrm>
            <a:off x="1530906" y="5359241"/>
            <a:ext cx="437078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Contact Form &amp; Authentication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849660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Submit enquiries and secure user registration/login.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2813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6" name="Text 14"/>
          <p:cNvSpPr/>
          <p:nvPr/>
        </p:nvSpPr>
        <p:spPr>
          <a:xfrm>
            <a:off x="8194119" y="53592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Admin Dashboard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849660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Manage courses, reviews, and enquiries efficiently.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70953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React.js with Vite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Tailwind CSS / Bootstrap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Axios for API calls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Framer Motion for animations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Django with Django REST Framework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MySQL database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Postman for API testing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GitHub and Render for deployment</a:t>
            </a:r>
            <a:endParaRPr lang="en-US" sz="1750" dirty="0"/>
          </a:p>
        </p:txBody>
      </p:sp>
      <p:sp>
        <p:nvSpPr>
          <p:cNvPr id="13" name="Text Box 12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926" y="614482"/>
            <a:ext cx="5584388" cy="6978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System Architecture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26" y="1647230"/>
            <a:ext cx="1116449" cy="1339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9298" y="1870472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React Frontend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19298" y="2353270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Handles UI rendering, routing, and animations.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26" y="2987040"/>
            <a:ext cx="1116449" cy="13398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9298" y="3210282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Axios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719298" y="3693081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Facilitates REST API communication with backend.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926" y="4326850"/>
            <a:ext cx="1116449" cy="13398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19298" y="4550093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Django REST API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19298" y="5032891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Manages authentication, courses, reviews, and data logic.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26" y="5666661"/>
            <a:ext cx="1116449" cy="133981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19298" y="5889903"/>
            <a:ext cx="2791301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MySQL Database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719298" y="6372701"/>
            <a:ext cx="6129576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Stores all persistent data for the app.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67926" y="7257693"/>
            <a:ext cx="7580948" cy="357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LocalStorage caches API responses for faster access.</a:t>
            </a:r>
            <a:endParaRPr lang="en-US" sz="1750" dirty="0"/>
          </a:p>
        </p:txBody>
      </p:sp>
      <p:sp>
        <p:nvSpPr>
          <p:cNvPr id="17" name="Text Box 16"/>
          <p:cNvSpPr txBox="1"/>
          <p:nvPr/>
        </p:nvSpPr>
        <p:spPr>
          <a:xfrm>
            <a:off x="2001520" y="1872615"/>
            <a:ext cx="1595755" cy="838200"/>
          </a:xfrm>
          <a:prstGeom prst="rect">
            <a:avLst/>
          </a:prstGeom>
          <a:solidFill>
            <a:srgbClr val="FBEFD9"/>
          </a:solidFill>
        </p:spPr>
        <p:txBody>
          <a:bodyPr wrap="square" rtlCol="0">
            <a:noAutofit/>
          </a:bodyPr>
          <a:p>
            <a:r>
              <a:rPr lang="en-US" altLang="en-US"/>
              <a:t>Fetch (API) or Frontend Logic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574165" y="4828540"/>
            <a:ext cx="2337435" cy="1412240"/>
          </a:xfrm>
          <a:prstGeom prst="rect">
            <a:avLst/>
          </a:prstGeom>
          <a:solidFill>
            <a:srgbClr val="FBEFD9"/>
          </a:solidFill>
        </p:spPr>
        <p:txBody>
          <a:bodyPr wrap="square" rtlCol="0">
            <a:noAutofit/>
          </a:bodyPr>
          <a:p>
            <a:pPr algn="ctr"/>
            <a:r>
              <a:rPr lang="en-IN" altLang="en-US"/>
              <a:t>Django Rest API</a:t>
            </a:r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r>
              <a:rPr lang="en-IN" altLang="en-US"/>
              <a:t>MySQL Databse</a:t>
            </a:r>
            <a:endParaRPr lang="en-IN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64464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Implementation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Backend (Django)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Models: Course, Review, Enquiry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 APIs built with DRF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Django Admin for content management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330779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Frontend (React + Vite)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Components: Home, Course List, Comparison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Axios for API data fetching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Loading/error states and animations with Framer Motion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49970" y="1326833"/>
            <a:ext cx="657070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 &amp; Learnings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539790" y="25116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5" name="Text 2"/>
          <p:cNvSpPr/>
          <p:nvPr/>
        </p:nvSpPr>
        <p:spPr>
          <a:xfrm>
            <a:off x="1276906" y="258953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76906" y="3079948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React with Django backend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76906" y="3522147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Managing app state and API responses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76906" y="396434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Designing intuitive comparison logic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0190" y="4644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0" name="Text 7"/>
          <p:cNvSpPr/>
          <p:nvPr/>
        </p:nvSpPr>
        <p:spPr>
          <a:xfrm>
            <a:off x="7017306" y="472285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Learnings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213271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Full-stack development lifecycle insights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017306" y="5655469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 API integration mastery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017306" y="6097667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React hooks usage and Django models development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017306" y="653986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Deployment strategies using Render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64203"/>
            <a:ext cx="755094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&amp; Future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6824"/>
            <a:ext cx="6408063" cy="2554248"/>
          </a:xfrm>
          <a:prstGeom prst="roundRect">
            <a:avLst>
              <a:gd name="adj" fmla="val 1332"/>
            </a:avLst>
          </a:prstGeom>
          <a:solidFill>
            <a:srgbClr val="EEE8DD"/>
          </a:solidFill>
        </p:spPr>
      </p:sp>
      <p:sp>
        <p:nvSpPr>
          <p:cNvPr id="5" name="Text 2"/>
          <p:cNvSpPr/>
          <p:nvPr/>
        </p:nvSpPr>
        <p:spPr>
          <a:xfrm>
            <a:off x="1020604" y="3073638"/>
            <a:ext cx="313289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Current 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445" y="3564255"/>
            <a:ext cx="6135370" cy="18503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platform enabling smart course choices in</a:t>
            </a:r>
            <a:endParaRPr 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Pune.</a:t>
            </a:r>
            <a:r>
              <a:rPr lang="en-IN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Successfully migrated the frontend from </a:t>
            </a:r>
            <a:endParaRPr lang="en-US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traditional HTML/CSS templates to a modern React</a:t>
            </a:r>
            <a:endParaRPr lang="en-US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(Vite) application, improving the UI responsiveness,</a:t>
            </a:r>
            <a:endParaRPr lang="en-US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850"/>
              </a:lnSpc>
              <a:buNone/>
            </a:pPr>
            <a:r>
              <a:rPr lang="en-US" alt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experience, and maintainability of the codebase.</a:t>
            </a:r>
            <a:endParaRPr lang="en-US" altLang="en-US" sz="175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865" y="2846705"/>
            <a:ext cx="6580505" cy="2553970"/>
          </a:xfrm>
          <a:prstGeom prst="roundRect">
            <a:avLst>
              <a:gd name="adj" fmla="val 1332"/>
            </a:avLst>
          </a:prstGeom>
          <a:solidFill>
            <a:srgbClr val="EEE8DD"/>
          </a:solidFill>
        </p:spPr>
      </p:sp>
      <p:sp>
        <p:nvSpPr>
          <p:cNvPr id="8" name="Text 5"/>
          <p:cNvSpPr/>
          <p:nvPr/>
        </p:nvSpPr>
        <p:spPr>
          <a:xfrm>
            <a:off x="7655481" y="3073638"/>
            <a:ext cx="310110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3564057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AI-powered personalized course recommendations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655481" y="4006255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 coverage to more cities and course types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655481" y="4448453"/>
            <a:ext cx="595443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Advanced filters like placement stats and alumni reviews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965" y="3408878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79965" y="445781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Feel free to ask questions or explore the project on GitHub.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435205" y="7699375"/>
            <a:ext cx="2195195" cy="501015"/>
          </a:xfrm>
          <a:prstGeom prst="rect">
            <a:avLst/>
          </a:prstGeom>
          <a:solidFill>
            <a:srgbClr val="F9F6F0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2784</Words>
  <Application>WPS Presentation</Application>
  <PresentationFormat>On-screen Show (16:9)</PresentationFormat>
  <Paragraphs>176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Gelasio Semi Bold</vt:lpstr>
      <vt:lpstr>Gelasio Semi Bold</vt:lpstr>
      <vt:lpstr>Gelasio Semi Bold</vt:lpstr>
      <vt:lpstr>Gelasio</vt:lpstr>
      <vt:lpstr>Gelasio</vt:lpstr>
      <vt:lpstr>Gelasio</vt:lpstr>
      <vt:lpstr>Gelasio Medium</vt:lpstr>
      <vt:lpstr>Segoe Print</vt:lpstr>
      <vt:lpstr>Gelasio Medium</vt:lpstr>
      <vt:lpstr>Gelasio Medium</vt:lpstr>
      <vt:lpstr>Gelasio Bold</vt:lpstr>
      <vt:lpstr>Gelasio Bold</vt:lpstr>
      <vt:lpstr>Gelasio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Raj Kedarlal Khatri</cp:lastModifiedBy>
  <cp:revision>3</cp:revision>
  <dcterms:created xsi:type="dcterms:W3CDTF">2025-06-04T03:34:00Z</dcterms:created>
  <dcterms:modified xsi:type="dcterms:W3CDTF">2025-06-04T03:56:25Z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132267D299BE4240ABFA34796D8173B0_13</vt:lpwstr>
  </property>
  <property fmtid="{D5CDD505-2E9C-101B-9397-08002B2CF9AE}" pid="3" name="KSOProductBuildVer">
    <vt:lpwstr>1033-12.2.0.21179</vt:lpwstr>
  </property>
</Properties>
</file>