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3193851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6281B-440B-4794-8FF8-1DB28A9117D5}"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1314750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4140157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19135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3589178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3297016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2379248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2340026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1468091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4165488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183809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16281B-440B-4794-8FF8-1DB28A9117D5}"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511951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16281B-440B-4794-8FF8-1DB28A9117D5}"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2479331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328540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501565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16281B-440B-4794-8FF8-1DB28A9117D5}" type="datetimeFigureOut">
              <a:rPr lang="en-US" smtClean="0"/>
              <a:t>4/12/2025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2650148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16281B-440B-4794-8FF8-1DB28A9117D5}"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A027F9-C8A7-482D-908C-1CC3DB5E13CB}" type="slidenum">
              <a:rPr lang="en-US" smtClean="0"/>
              <a:t>‹#›</a:t>
            </a:fld>
            <a:endParaRPr lang="en-US"/>
          </a:p>
        </p:txBody>
      </p:sp>
    </p:spTree>
    <p:extLst>
      <p:ext uri="{BB962C8B-B14F-4D97-AF65-F5344CB8AC3E}">
        <p14:creationId xmlns:p14="http://schemas.microsoft.com/office/powerpoint/2010/main" val="2169213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16281B-440B-4794-8FF8-1DB28A9117D5}" type="datetimeFigureOut">
              <a:rPr lang="en-US" smtClean="0"/>
              <a:t>4/12/2025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A027F9-C8A7-482D-908C-1CC3DB5E13CB}" type="slidenum">
              <a:rPr lang="en-US" smtClean="0"/>
              <a:t>‹#›</a:t>
            </a:fld>
            <a:endParaRPr lang="en-US"/>
          </a:p>
        </p:txBody>
      </p:sp>
    </p:spTree>
    <p:extLst>
      <p:ext uri="{BB962C8B-B14F-4D97-AF65-F5344CB8AC3E}">
        <p14:creationId xmlns:p14="http://schemas.microsoft.com/office/powerpoint/2010/main" val="191202847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FC77-EC4F-BAD7-F607-0BA1F28954C6}"/>
              </a:ext>
            </a:extLst>
          </p:cNvPr>
          <p:cNvSpPr>
            <a:spLocks noGrp="1"/>
          </p:cNvSpPr>
          <p:nvPr>
            <p:ph type="ctrTitle"/>
          </p:nvPr>
        </p:nvSpPr>
        <p:spPr>
          <a:xfrm>
            <a:off x="1886476" y="712063"/>
            <a:ext cx="6047703" cy="1218255"/>
          </a:xfrm>
        </p:spPr>
        <p:txBody>
          <a:bodyPr/>
          <a:lstStyle/>
          <a:p>
            <a:r>
              <a:rPr lang="en-US" u="sng" dirty="0"/>
              <a:t>M	ULTIMEDIA</a:t>
            </a:r>
          </a:p>
        </p:txBody>
      </p:sp>
      <p:sp>
        <p:nvSpPr>
          <p:cNvPr id="3" name="Subtitle 2">
            <a:extLst>
              <a:ext uri="{FF2B5EF4-FFF2-40B4-BE49-F238E27FC236}">
                <a16:creationId xmlns:a16="http://schemas.microsoft.com/office/drawing/2014/main" id="{650D4DC4-050A-8AFF-7DCD-6FED263DAB49}"/>
              </a:ext>
            </a:extLst>
          </p:cNvPr>
          <p:cNvSpPr>
            <a:spLocks noGrp="1"/>
          </p:cNvSpPr>
          <p:nvPr>
            <p:ph type="subTitle" idx="1"/>
          </p:nvPr>
        </p:nvSpPr>
        <p:spPr>
          <a:xfrm>
            <a:off x="595972" y="3067722"/>
            <a:ext cx="8825658" cy="2642382"/>
          </a:xfrm>
        </p:spPr>
        <p:txBody>
          <a:bodyPr>
            <a:normAutofit lnSpcReduction="10000"/>
          </a:bodyPr>
          <a:lstStyle/>
          <a:p>
            <a:pPr lvl="1" algn="just">
              <a:lnSpc>
                <a:spcPct val="150000"/>
              </a:lnSpc>
            </a:pPr>
            <a:r>
              <a:rPr lang="en-US" sz="2800" dirty="0">
                <a:solidFill>
                  <a:schemeClr val="tx1">
                    <a:lumMod val="95000"/>
                  </a:schemeClr>
                </a:solidFill>
                <a:latin typeface="Times New Roman" panose="02020603050405020304" pitchFamily="18" charset="0"/>
                <a:cs typeface="Times New Roman" panose="02020603050405020304" pitchFamily="18" charset="0"/>
              </a:rPr>
              <a:t>Multimedia is the integration of multiple forms of media. This includes text, graphics, audio, video, and animation. It is widely used in various fields to enhance the way information is presented and communicated.</a:t>
            </a:r>
          </a:p>
          <a:p>
            <a:endParaRPr lang="en-US" dirty="0"/>
          </a:p>
        </p:txBody>
      </p:sp>
      <p:pic>
        <p:nvPicPr>
          <p:cNvPr id="5" name="Picture 4">
            <a:extLst>
              <a:ext uri="{FF2B5EF4-FFF2-40B4-BE49-F238E27FC236}">
                <a16:creationId xmlns:a16="http://schemas.microsoft.com/office/drawing/2014/main" id="{7AEB3069-1EC9-766A-662A-BC89BE87F3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0558" y="9584"/>
            <a:ext cx="4151442" cy="2875258"/>
          </a:xfrm>
          <a:prstGeom prst="rect">
            <a:avLst/>
          </a:prstGeom>
        </p:spPr>
      </p:pic>
      <p:sp>
        <p:nvSpPr>
          <p:cNvPr id="6" name="TextBox 5">
            <a:extLst>
              <a:ext uri="{FF2B5EF4-FFF2-40B4-BE49-F238E27FC236}">
                <a16:creationId xmlns:a16="http://schemas.microsoft.com/office/drawing/2014/main" id="{6FB06B6E-BEC6-4986-01ED-F6DD9C08871E}"/>
              </a:ext>
            </a:extLst>
          </p:cNvPr>
          <p:cNvSpPr txBox="1"/>
          <p:nvPr/>
        </p:nvSpPr>
        <p:spPr>
          <a:xfrm>
            <a:off x="703385" y="2300067"/>
            <a:ext cx="3815204" cy="584775"/>
          </a:xfrm>
          <a:prstGeom prst="rect">
            <a:avLst/>
          </a:prstGeom>
          <a:noFill/>
        </p:spPr>
        <p:txBody>
          <a:bodyPr wrap="square" rtlCol="0">
            <a:spAutoFit/>
          </a:bodyPr>
          <a:lstStyle/>
          <a:p>
            <a:r>
              <a:rPr lang="en-US" sz="3200" b="1" dirty="0"/>
              <a:t>Introduction</a:t>
            </a:r>
            <a:r>
              <a:rPr lang="en-US" dirty="0"/>
              <a:t>:</a:t>
            </a:r>
          </a:p>
        </p:txBody>
      </p:sp>
    </p:spTree>
    <p:extLst>
      <p:ext uri="{BB962C8B-B14F-4D97-AF65-F5344CB8AC3E}">
        <p14:creationId xmlns:p14="http://schemas.microsoft.com/office/powerpoint/2010/main" val="107305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A51565-1E79-CB45-45CB-D72C2C9078D0}"/>
              </a:ext>
            </a:extLst>
          </p:cNvPr>
          <p:cNvSpPr>
            <a:spLocks noGrp="1"/>
          </p:cNvSpPr>
          <p:nvPr>
            <p:ph type="title"/>
          </p:nvPr>
        </p:nvSpPr>
        <p:spPr/>
        <p:txBody>
          <a:bodyPr/>
          <a:lstStyle/>
          <a:p>
            <a:r>
              <a:rPr lang="en-US" sz="4400" b="1" u="sng" dirty="0">
                <a:latin typeface="Times New Roman" panose="02020603050405020304" pitchFamily="18" charset="0"/>
                <a:cs typeface="Times New Roman" panose="02020603050405020304" pitchFamily="18" charset="0"/>
              </a:rPr>
              <a:t>Uses of Multimedia</a:t>
            </a:r>
          </a:p>
        </p:txBody>
      </p:sp>
      <p:sp>
        <p:nvSpPr>
          <p:cNvPr id="3" name="Content Placeholder 2">
            <a:extLst>
              <a:ext uri="{FF2B5EF4-FFF2-40B4-BE49-F238E27FC236}">
                <a16:creationId xmlns:a16="http://schemas.microsoft.com/office/drawing/2014/main" id="{3727C7AE-6351-E106-4020-AD6EA32FBD3F}"/>
              </a:ext>
            </a:extLst>
          </p:cNvPr>
          <p:cNvSpPr>
            <a:spLocks noGrp="1"/>
          </p:cNvSpPr>
          <p:nvPr>
            <p:ph idx="1"/>
          </p:nvPr>
        </p:nvSpPr>
        <p:spPr/>
        <p:txBody>
          <a:bodyPr>
            <a:normAutofit/>
          </a:bodyPr>
          <a:lstStyle/>
          <a:p>
            <a:r>
              <a:rPr lang="en-US" sz="2400" dirty="0">
                <a:solidFill>
                  <a:schemeClr val="tx1">
                    <a:lumMod val="95000"/>
                  </a:schemeClr>
                </a:solidFill>
                <a:latin typeface="Times New Roman" panose="02020603050405020304" pitchFamily="18" charset="0"/>
                <a:cs typeface="Times New Roman" panose="02020603050405020304" pitchFamily="18" charset="0"/>
              </a:rPr>
              <a:t>1. Education: Enhances learning through interactive content.
2. Entertainment: Used in movies, games, and music.
3. Business: Employed in presentations and marketing.
4. Communication: Used in video conferencing and social media.
5. Journalism: Enhances storytelling with images, audio, and video.</a:t>
            </a:r>
          </a:p>
        </p:txBody>
      </p:sp>
    </p:spTree>
    <p:extLst>
      <p:ext uri="{BB962C8B-B14F-4D97-AF65-F5344CB8AC3E}">
        <p14:creationId xmlns:p14="http://schemas.microsoft.com/office/powerpoint/2010/main" val="3106809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30808-C3F0-DF1B-8F91-CE11BB0CDD17}"/>
              </a:ext>
            </a:extLst>
          </p:cNvPr>
          <p:cNvSpPr>
            <a:spLocks noGrp="1"/>
          </p:cNvSpPr>
          <p:nvPr>
            <p:ph type="title"/>
          </p:nvPr>
        </p:nvSpPr>
        <p:spPr/>
        <p:txBody>
          <a:bodyPr/>
          <a:lstStyle/>
          <a:p>
            <a:r>
              <a:rPr lang="en-US" b="1" u="sng" dirty="0"/>
              <a:t>Advantages of Multimedia</a:t>
            </a:r>
          </a:p>
        </p:txBody>
      </p:sp>
      <p:sp>
        <p:nvSpPr>
          <p:cNvPr id="3" name="Content Placeholder 2">
            <a:extLst>
              <a:ext uri="{FF2B5EF4-FFF2-40B4-BE49-F238E27FC236}">
                <a16:creationId xmlns:a16="http://schemas.microsoft.com/office/drawing/2014/main" id="{5BF9FA3E-5591-E94F-BC5C-F079F07D1757}"/>
              </a:ext>
            </a:extLst>
          </p:cNvPr>
          <p:cNvSpPr>
            <a:spLocks noGrp="1"/>
          </p:cNvSpPr>
          <p:nvPr>
            <p:ph idx="1"/>
          </p:nvPr>
        </p:nvSpPr>
        <p:spPr/>
        <p:txBody>
          <a:bodyPr/>
          <a:lstStyle/>
          <a:p>
            <a:r>
              <a:rPr lang="en-US" sz="2400" dirty="0">
                <a:solidFill>
                  <a:schemeClr val="tx1">
                    <a:lumMod val="95000"/>
                  </a:schemeClr>
                </a:solidFill>
                <a:latin typeface="Times New Roman" panose="02020603050405020304" pitchFamily="18" charset="0"/>
                <a:cs typeface="Times New Roman" panose="02020603050405020304" pitchFamily="18" charset="0"/>
              </a:rPr>
              <a:t>1. Engages multiple senses for better retention.
2. Makes content more interesting and dynamic.
3. Facilitates interactive learning.
4. Increases accessibility of information.
5. Enhances communication effectiveness.</a:t>
            </a:r>
          </a:p>
          <a:p>
            <a:endParaRPr lang="en-US" dirty="0"/>
          </a:p>
        </p:txBody>
      </p:sp>
    </p:spTree>
    <p:extLst>
      <p:ext uri="{BB962C8B-B14F-4D97-AF65-F5344CB8AC3E}">
        <p14:creationId xmlns:p14="http://schemas.microsoft.com/office/powerpoint/2010/main" val="335942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A5D35-5E76-BEA1-795A-EF2CBF185351}"/>
              </a:ext>
            </a:extLst>
          </p:cNvPr>
          <p:cNvSpPr>
            <a:spLocks noGrp="1"/>
          </p:cNvSpPr>
          <p:nvPr>
            <p:ph type="title"/>
          </p:nvPr>
        </p:nvSpPr>
        <p:spPr>
          <a:xfrm>
            <a:off x="645130" y="438651"/>
            <a:ext cx="9404723" cy="1400530"/>
          </a:xfrm>
        </p:spPr>
        <p:txBody>
          <a:bodyPr/>
          <a:lstStyle/>
          <a:p>
            <a:r>
              <a:rPr lang="en-US" sz="4800"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05477C5-838B-D71E-70C4-A4403D2C611C}"/>
              </a:ext>
            </a:extLst>
          </p:cNvPr>
          <p:cNvSpPr>
            <a:spLocks noGrp="1"/>
          </p:cNvSpPr>
          <p:nvPr>
            <p:ph idx="1"/>
          </p:nvPr>
        </p:nvSpPr>
        <p:spPr>
          <a:xfrm>
            <a:off x="1103312" y="1600030"/>
            <a:ext cx="8946541" cy="4451421"/>
          </a:xfrm>
        </p:spPr>
        <p:txBody>
          <a:bodyPr>
            <a:normAutofit fontScale="85000" lnSpcReduction="20000"/>
          </a:bodyPr>
          <a:lstStyle/>
          <a:p>
            <a:pPr lvl="1">
              <a:lnSpc>
                <a:spcPct val="170000"/>
              </a:lnSpc>
            </a:pPr>
            <a:r>
              <a:rPr lang="en-US" sz="3200" dirty="0">
                <a:latin typeface="Times New Roman" panose="02020603050405020304" pitchFamily="18" charset="0"/>
                <a:cs typeface="Times New Roman" panose="02020603050405020304" pitchFamily="18" charset="0"/>
              </a:rPr>
              <a:t>Multimedia has changed the way we talk to each other, learn new things, and enjoy entertainment. It brings together text, sound, pictures, and videos to make information more interesting and easier to understand. Today, we use multimedia in many areas like online learning, video games, social media, advertising, and even virtual meetings.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1098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22</TotalTime>
  <Words>221</Words>
  <Application>Microsoft Office PowerPoint</Application>
  <PresentationFormat>Widescreen</PresentationFormat>
  <Paragraphs>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Century Gothic</vt:lpstr>
      <vt:lpstr>Times New Roman</vt:lpstr>
      <vt:lpstr>Wingdings 3</vt:lpstr>
      <vt:lpstr>Ion</vt:lpstr>
      <vt:lpstr>M ULTIMEDIA</vt:lpstr>
      <vt:lpstr>Uses of Multimedia</vt:lpstr>
      <vt:lpstr>Advantages of Multimedia</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hp</cp:lastModifiedBy>
  <cp:revision>2</cp:revision>
  <dcterms:created xsi:type="dcterms:W3CDTF">2025-04-12T14:33:26Z</dcterms:created>
  <dcterms:modified xsi:type="dcterms:W3CDTF">2025-04-12T14:55:44Z</dcterms:modified>
</cp:coreProperties>
</file>