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10" d="100"/>
          <a:sy n="10" d="100"/>
        </p:scale>
        <p:origin x="340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vian.com/learn/machine-learning-with-python-zero-to-gbms" TargetMode="External"/><Relationship Id="rId2" Type="http://schemas.openxmlformats.org/officeDocument/2006/relationships/hyperlink" Target="https://www.freecodecamp.org/learn/machine-learning-with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udacity.com/courses/ud18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u0W_9lII9agwh1XjRt242xIpHhPT2llg" TargetMode="External"/><Relationship Id="rId2" Type="http://schemas.openxmlformats.org/officeDocument/2006/relationships/hyperlink" Target="https://youtube.com/playlist?list=PLsyeobzWxl7poL9JTVyndKe62ieoN-MZ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learn/data-analysis-with-python/" TargetMode="External"/><Relationship Id="rId4" Type="http://schemas.openxmlformats.org/officeDocument/2006/relationships/hyperlink" Target="https://jovian.com/learn/data-analysis-with-python-zero-to-pand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FIELD OF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Pawan Khatri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no: 19SW32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4F3E-201D-3DE8-01AE-28284C4E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EFF7-EC25-2EAB-66D3-3AD84AAF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=&gt; For Machine learning</a:t>
            </a:r>
          </a:p>
          <a:p>
            <a:r>
              <a:rPr lang="en-US" dirty="0">
                <a:hlinkClick r:id="rId2"/>
              </a:rPr>
              <a:t>https://www.freecodecamp.org/learn/machine-learning-with-python/</a:t>
            </a:r>
            <a:endParaRPr lang="en-US" dirty="0"/>
          </a:p>
          <a:p>
            <a:r>
              <a:rPr lang="en-US" dirty="0">
                <a:hlinkClick r:id="rId3"/>
              </a:rPr>
              <a:t>https://jovian.com/learn/machine-learning-with-python-zero-to-gbms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 For Deep Learning</a:t>
            </a:r>
          </a:p>
          <a:p>
            <a:r>
              <a:rPr lang="en-US" dirty="0">
                <a:hlinkClick r:id="rId4"/>
              </a:rPr>
              <a:t>https://learn.udacity.com/courses/ud187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AB10-0C47-F7A1-6BE2-C7B9398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83C4-5E12-081E-D665-D1ECED99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everyone,</a:t>
            </a:r>
          </a:p>
          <a:p>
            <a:r>
              <a:rPr lang="en-US" dirty="0"/>
              <a:t>I am Pawan Khatri student of software department I have experience of 2 years in python programming language and 1 year in the field of data science in which I worked ML, DL and DA.</a:t>
            </a:r>
          </a:p>
          <a:p>
            <a:r>
              <a:rPr lang="en-US" dirty="0"/>
              <a:t>I have worked on many algorithms of ML and DL I have experience in NLP and computer vision also I have used CNN, RNN and others algorithms.</a:t>
            </a:r>
          </a:p>
          <a:p>
            <a:r>
              <a:rPr lang="en-US" dirty="0"/>
              <a:t> I have experience of database Mongo dB and MySQL.</a:t>
            </a:r>
          </a:p>
          <a:p>
            <a:r>
              <a:rPr lang="en-US" dirty="0"/>
              <a:t>I have 6 month experience of backend python Django and Flask framework for developing backend of websites and deploying my ML, DL models.</a:t>
            </a:r>
          </a:p>
        </p:txBody>
      </p:sp>
    </p:spTree>
    <p:extLst>
      <p:ext uri="{BB962C8B-B14F-4D97-AF65-F5344CB8AC3E}">
        <p14:creationId xmlns:p14="http://schemas.microsoft.com/office/powerpoint/2010/main" val="25016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1D6-7A22-8CFD-0023-EE75C47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Field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ED9-2C99-8E98-8B6C-FD91B793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20820"/>
            <a:ext cx="10058400" cy="2630054"/>
          </a:xfrm>
        </p:spPr>
        <p:txBody>
          <a:bodyPr/>
          <a:lstStyle/>
          <a:p>
            <a:r>
              <a:rPr lang="en-US" dirty="0"/>
              <a:t>My current field of interest is data science and I want to explore this field as much as I can, so that I can polish my skills in this field.</a:t>
            </a:r>
          </a:p>
          <a:p>
            <a:r>
              <a:rPr lang="en-US" dirty="0"/>
              <a:t>I want to do some certification like google analysis certification In which they have 8 courses and I want to complete the course of certification of IBM namely data science with Python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9540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033-8721-7F3B-E24D-04EC213C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achieved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9DBF-F8E8-E3FB-DB31-248C80B7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been working on Python programming since 1</a:t>
            </a:r>
            <a:r>
              <a:rPr lang="en-US" baseline="30000" dirty="0"/>
              <a:t>st</a:t>
            </a:r>
            <a:r>
              <a:rPr lang="en-US" dirty="0"/>
              <a:t> semester with the help of YouTube and google I have done certification in simplilearn in which I have learned core Python.</a:t>
            </a:r>
          </a:p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semester I started exploring about the AI and data science as my cousin suggested after that I have started an online course namely </a:t>
            </a:r>
            <a:r>
              <a:rPr lang="en-US" sz="2200" b="1" i="0" dirty="0">
                <a:solidFill>
                  <a:srgbClr val="151515"/>
                </a:solidFill>
                <a:effectLst/>
                <a:latin typeface="Inter"/>
              </a:rPr>
              <a:t>Data Analysis with Python: Zero to Pandas</a:t>
            </a:r>
            <a:r>
              <a:rPr lang="en-US" b="1" i="0" dirty="0">
                <a:solidFill>
                  <a:srgbClr val="151515"/>
                </a:solidFill>
                <a:effectLst/>
                <a:latin typeface="Inter"/>
              </a:rPr>
              <a:t> </a:t>
            </a:r>
            <a:r>
              <a:rPr lang="en-US" i="0" dirty="0">
                <a:solidFill>
                  <a:srgbClr val="151515"/>
                </a:solidFill>
                <a:effectLst/>
                <a:latin typeface="Franklin Gothic Book (Body)"/>
              </a:rPr>
              <a:t>from jovian.com.</a:t>
            </a:r>
          </a:p>
          <a:p>
            <a:r>
              <a:rPr lang="en-US" dirty="0">
                <a:solidFill>
                  <a:srgbClr val="151515"/>
                </a:solidFill>
                <a:latin typeface="Franklin Gothic Book (Body)"/>
              </a:rPr>
              <a:t>I have completed 2 courses at freecodecamp one is </a:t>
            </a:r>
            <a:r>
              <a:rPr lang="en-US" sz="2200" b="1" i="0" dirty="0">
                <a:solidFill>
                  <a:srgbClr val="1B1B32"/>
                </a:solidFill>
                <a:effectLst/>
                <a:latin typeface="var(--font-family-monospace)"/>
              </a:rPr>
              <a:t>Data Analysis with Python </a:t>
            </a:r>
            <a:r>
              <a:rPr lang="en-US" dirty="0">
                <a:solidFill>
                  <a:srgbClr val="151515"/>
                </a:solidFill>
                <a:latin typeface="Franklin Gothic Book (Body)"/>
              </a:rPr>
              <a:t>and other one is </a:t>
            </a:r>
            <a:r>
              <a:rPr lang="en-US" sz="2200" b="1" i="0" dirty="0">
                <a:solidFill>
                  <a:srgbClr val="1B1B32"/>
                </a:solidFill>
                <a:effectLst/>
                <a:latin typeface="var(--font-family-monospace)"/>
              </a:rPr>
              <a:t>Machine Learning with Python</a:t>
            </a:r>
            <a:r>
              <a:rPr lang="en-US" b="1" i="0" dirty="0">
                <a:solidFill>
                  <a:srgbClr val="1B1B32"/>
                </a:solidFill>
                <a:effectLst/>
                <a:latin typeface="var(--font-family-monospace)"/>
              </a:rPr>
              <a:t>.</a:t>
            </a:r>
          </a:p>
          <a:p>
            <a:r>
              <a:rPr lang="en-US" dirty="0">
                <a:solidFill>
                  <a:srgbClr val="151515"/>
                </a:solidFill>
                <a:latin typeface="Franklin Gothic Book (Body)"/>
              </a:rPr>
              <a:t>I have done nanodegree scholarship by Udacity namely </a:t>
            </a:r>
            <a:r>
              <a:rPr lang="en-US" b="1" i="0" dirty="0">
                <a:solidFill>
                  <a:srgbClr val="0B0B0B"/>
                </a:solidFill>
                <a:effectLst/>
                <a:latin typeface="Arial Black" panose="020B0A04020102020204" pitchFamily="34" charset="0"/>
              </a:rPr>
              <a:t>AWS Machine Learning Foundations</a:t>
            </a:r>
            <a:r>
              <a:rPr lang="en-US" b="1" dirty="0">
                <a:solidFill>
                  <a:srgbClr val="151515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151515"/>
                </a:solidFill>
                <a:latin typeface="Franklin Gothic Book (Body)"/>
              </a:rPr>
              <a:t>and after that I have many certifications including a 20 days bootcamp that is organized by 18SW </a:t>
            </a:r>
            <a:r>
              <a:rPr lang="en-US" b="1" dirty="0">
                <a:solidFill>
                  <a:srgbClr val="151515"/>
                </a:solidFill>
                <a:latin typeface="Franklin Gothic Book (Body)"/>
              </a:rPr>
              <a:t>Travel Python to ML</a:t>
            </a:r>
            <a:endParaRPr lang="en-US" i="0" dirty="0">
              <a:solidFill>
                <a:srgbClr val="151515"/>
              </a:solidFill>
              <a:effectLst/>
              <a:latin typeface="Franklin Gothic Book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244B-D56C-245B-58C4-459C90F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D703-269D-F181-1B40-0C3698C1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3091"/>
            <a:ext cx="10058400" cy="3306001"/>
          </a:xfrm>
        </p:spPr>
        <p:txBody>
          <a:bodyPr/>
          <a:lstStyle/>
          <a:p>
            <a:r>
              <a:rPr lang="en-US" dirty="0"/>
              <a:t>I have done so many freelance projects and I am working in the fiver since 2019 but due lack of interest in fiver I didn’t get any customers from there.</a:t>
            </a:r>
          </a:p>
          <a:p>
            <a:r>
              <a:rPr lang="en-US" dirty="0"/>
              <a:t>I have working with local clients outside fiver.</a:t>
            </a:r>
          </a:p>
          <a:p>
            <a:r>
              <a:rPr lang="en-US" dirty="0"/>
              <a:t>I am doing an DS internship in an Indian company naming </a:t>
            </a:r>
            <a:r>
              <a:rPr lang="en-US" b="1" dirty="0"/>
              <a:t>Technocolabs </a:t>
            </a:r>
            <a:r>
              <a:rPr lang="en-US" dirty="0"/>
              <a:t>where I have gained experience of working with team and work load management and many more the duration of internship is 45 days its almost completed and I am waiting for my certificate.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3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CCAB-2922-B3FB-D303-1C437A4F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3600-1CD8-5E75-767B-6D649DCA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8421"/>
            <a:ext cx="10058400" cy="3239654"/>
          </a:xfrm>
        </p:spPr>
        <p:txBody>
          <a:bodyPr>
            <a:normAutofit/>
          </a:bodyPr>
          <a:lstStyle/>
          <a:p>
            <a:r>
              <a:rPr lang="en-US" dirty="0"/>
              <a:t>You will have to choose one form two programming languages that are mainly used in data science that are Python and R programming Language.</a:t>
            </a:r>
          </a:p>
          <a:p>
            <a:r>
              <a:rPr lang="en-US" dirty="0"/>
              <a:t>After choosing the programming language you have to work hard on understanding the basics of chosen programming language.</a:t>
            </a:r>
          </a:p>
          <a:p>
            <a:r>
              <a:rPr lang="en-US" dirty="0"/>
              <a:t>Here I have preferred the python programming due to its vast use in DS but in other fields as well.</a:t>
            </a:r>
          </a:p>
          <a:p>
            <a:r>
              <a:rPr lang="en-US" dirty="0"/>
              <a:t>For core python you can take courses of famous youtubers like telesko and code with harry.</a:t>
            </a:r>
          </a:p>
        </p:txBody>
      </p:sp>
    </p:spTree>
    <p:extLst>
      <p:ext uri="{BB962C8B-B14F-4D97-AF65-F5344CB8AC3E}">
        <p14:creationId xmlns:p14="http://schemas.microsoft.com/office/powerpoint/2010/main" val="249718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5D65-654F-F7B0-402A-27B9CA5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F442-6F3C-0B0A-95A1-08D081F7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982"/>
            <a:ext cx="10058400" cy="3375274"/>
          </a:xfrm>
        </p:spPr>
        <p:txBody>
          <a:bodyPr/>
          <a:lstStyle/>
          <a:p>
            <a:r>
              <a:rPr lang="en-US" dirty="0"/>
              <a:t>After developing the soft skills in python then you next task is to enter in the field of data science, there are many subfields in this field I will focus on those fields which I expertise, I would recommend a course from </a:t>
            </a:r>
            <a:r>
              <a:rPr lang="en-US" dirty="0" err="1"/>
              <a:t>jovian</a:t>
            </a:r>
            <a:r>
              <a:rPr lang="en-US" dirty="0"/>
              <a:t> data analysis course which is Zero to data analysis in which you will learn about NumPy, matplotlib, pandas, seaborn and ML scikit learn  library intro  and hands on analytics skills.  </a:t>
            </a:r>
          </a:p>
          <a:p>
            <a:r>
              <a:rPr lang="en-US" dirty="0"/>
              <a:t>After developing analytics skills you will be heading towards ML basics and I would recommend you the free code camp course which is Machine learning with python with TensorFlow and one from </a:t>
            </a:r>
            <a:r>
              <a:rPr lang="en-US" dirty="0" err="1"/>
              <a:t>jovian</a:t>
            </a:r>
            <a:r>
              <a:rPr lang="en-US" dirty="0"/>
              <a:t> that is machine learning with scikit learn.</a:t>
            </a:r>
          </a:p>
        </p:txBody>
      </p:sp>
    </p:spTree>
    <p:extLst>
      <p:ext uri="{BB962C8B-B14F-4D97-AF65-F5344CB8AC3E}">
        <p14:creationId xmlns:p14="http://schemas.microsoft.com/office/powerpoint/2010/main" val="5964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FAD4-7477-D7E8-1EB0-4EF0452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02C7-57EF-9514-297E-E663F906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these ML courses I would recommend one deep learning course in which all the algorithms like NN, CNN, RNN are explained in best manner as in my point of view, </a:t>
            </a:r>
            <a:r>
              <a:rPr lang="en-US" sz="2200" b="1" i="0" dirty="0">
                <a:solidFill>
                  <a:srgbClr val="0B0B0B"/>
                </a:solidFill>
                <a:effectLst/>
                <a:latin typeface="var(--chakra-fonts-heading)"/>
              </a:rPr>
              <a:t>Intro to TensorFlow for Deep Learning</a:t>
            </a:r>
            <a:r>
              <a:rPr lang="en-US" b="1" i="0" dirty="0">
                <a:solidFill>
                  <a:srgbClr val="0B0B0B"/>
                </a:solidFill>
                <a:effectLst/>
                <a:latin typeface="var(--chakra-fonts-heading)"/>
              </a:rPr>
              <a:t>.</a:t>
            </a:r>
          </a:p>
          <a:p>
            <a:r>
              <a:rPr lang="en-US" dirty="0"/>
              <a:t>After these courses you would have good understanding of ML, DL and DA , then you will have to perform some projects to polish your skills.</a:t>
            </a:r>
          </a:p>
          <a:p>
            <a:r>
              <a:rPr lang="en-US" dirty="0"/>
              <a:t>At last but not least I should recommend to get Udacity scholarship for </a:t>
            </a:r>
            <a:r>
              <a:rPr lang="en-US" b="1" i="0" dirty="0">
                <a:solidFill>
                  <a:srgbClr val="0B0B0B"/>
                </a:solidFill>
                <a:effectLst/>
                <a:latin typeface="Arial Black" panose="020B0A04020102020204" pitchFamily="34" charset="0"/>
              </a:rPr>
              <a:t>AWS Machine Learning Foundations</a:t>
            </a:r>
            <a:r>
              <a:rPr lang="en-US" b="1" dirty="0">
                <a:solidFill>
                  <a:srgbClr val="151515"/>
                </a:solidFill>
                <a:latin typeface="Arial Black" panose="020B0A04020102020204" pitchFamily="34" charset="0"/>
              </a:rPr>
              <a:t> </a:t>
            </a:r>
            <a:r>
              <a:rPr lang="en-US" dirty="0"/>
              <a:t>so that you can get an idea of cloud AWS with ML, then explore the field as much as you can for your experience and skills. </a:t>
            </a:r>
          </a:p>
        </p:txBody>
      </p:sp>
    </p:spTree>
    <p:extLst>
      <p:ext uri="{BB962C8B-B14F-4D97-AF65-F5344CB8AC3E}">
        <p14:creationId xmlns:p14="http://schemas.microsoft.com/office/powerpoint/2010/main" val="11076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CC73-5E9B-9C69-5152-50DC5565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BFB9-2881-724D-1375-7722E248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9874"/>
            <a:ext cx="10058400" cy="3336635"/>
          </a:xfrm>
        </p:spPr>
        <p:txBody>
          <a:bodyPr/>
          <a:lstStyle/>
          <a:p>
            <a:r>
              <a:rPr lang="en-US" dirty="0"/>
              <a:t>=&gt; For Python</a:t>
            </a:r>
          </a:p>
          <a:p>
            <a:r>
              <a:rPr lang="en-US" dirty="0">
                <a:hlinkClick r:id="rId2"/>
              </a:rPr>
              <a:t>https://youtube.com/playlist?list=PLsyeobzWxl7poL9JTVyndKe62ieoN-MZ3</a:t>
            </a:r>
            <a:endParaRPr lang="en-US" dirty="0"/>
          </a:p>
          <a:p>
            <a:r>
              <a:rPr lang="en-US" dirty="0">
                <a:hlinkClick r:id="rId3"/>
              </a:rPr>
              <a:t>https://youtube.com/playlist?list=PLu0W_9lII9agwh1XjRt242xIpHhPT2llg</a:t>
            </a:r>
            <a:endParaRPr lang="en-US" dirty="0"/>
          </a:p>
          <a:p>
            <a:r>
              <a:rPr lang="en-US" dirty="0"/>
              <a:t>=&gt; For Data Analysis</a:t>
            </a:r>
          </a:p>
          <a:p>
            <a:r>
              <a:rPr lang="en-US" dirty="0">
                <a:hlinkClick r:id="rId4"/>
              </a:rPr>
              <a:t>https://jovian.com/learn/data-analysis-with-python-zero-to-pandas</a:t>
            </a:r>
            <a:endParaRPr lang="en-US" dirty="0"/>
          </a:p>
          <a:p>
            <a:r>
              <a:rPr lang="en-US" dirty="0">
                <a:hlinkClick r:id="rId5"/>
              </a:rPr>
              <a:t>https://www.freecodecamp.org/learn/data-analysis-with-python/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372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{EBA95D59-BB44-441B-B9A8-E535F3420F15}tf56160789_win32</Template>
  <TotalTime>78</TotalTime>
  <Words>824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Black</vt:lpstr>
      <vt:lpstr>Bookman Old Style</vt:lpstr>
      <vt:lpstr>Calibri</vt:lpstr>
      <vt:lpstr>Franklin Gothic Book</vt:lpstr>
      <vt:lpstr>Franklin Gothic Book (Body)</vt:lpstr>
      <vt:lpstr>Inter</vt:lpstr>
      <vt:lpstr>var(--chakra-fonts-heading)</vt:lpstr>
      <vt:lpstr>var(--font-family-monospace)</vt:lpstr>
      <vt:lpstr>1_RetrospectVTI</vt:lpstr>
      <vt:lpstr>FIELD OF INTEREST</vt:lpstr>
      <vt:lpstr>My Introduction</vt:lpstr>
      <vt:lpstr>Current Field of Interest</vt:lpstr>
      <vt:lpstr>How I achieved </vt:lpstr>
      <vt:lpstr>Continue….</vt:lpstr>
      <vt:lpstr>Road Map to data science</vt:lpstr>
      <vt:lpstr>Continue….</vt:lpstr>
      <vt:lpstr>Continue….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OF INTEREST</dc:title>
  <dc:creator>Pawan Khatri</dc:creator>
  <cp:lastModifiedBy>Pawan Khatri</cp:lastModifiedBy>
  <cp:revision>1</cp:revision>
  <dcterms:created xsi:type="dcterms:W3CDTF">2023-03-30T08:07:45Z</dcterms:created>
  <dcterms:modified xsi:type="dcterms:W3CDTF">2023-03-30T09:26:04Z</dcterms:modified>
</cp:coreProperties>
</file>