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4" r:id="rId8"/>
    <p:sldId id="266" r:id="rId9"/>
    <p:sldId id="267" r:id="rId10"/>
    <p:sldId id="265" r:id="rId11"/>
    <p:sldId id="268" r:id="rId12"/>
    <p:sldId id="269"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12/11/2016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liffy.com/go/html5/11587021?app=1b5094b0-6042-11e2-bcfd-0800200c9a6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Food Drive</a:t>
            </a:r>
          </a:p>
        </p:txBody>
      </p:sp>
      <p:sp>
        <p:nvSpPr>
          <p:cNvPr id="3" name="Subtitle 2"/>
          <p:cNvSpPr>
            <a:spLocks noGrp="1"/>
          </p:cNvSpPr>
          <p:nvPr>
            <p:ph type="subTitle" idx="1"/>
          </p:nvPr>
        </p:nvSpPr>
        <p:spPr/>
        <p:txBody>
          <a:bodyPr>
            <a:normAutofit lnSpcReduction="10000"/>
          </a:bodyPr>
          <a:lstStyle/>
          <a:p>
            <a:r>
              <a:rPr lang="en-IN" dirty="0"/>
              <a:t>By </a:t>
            </a:r>
            <a:r>
              <a:rPr lang="en-IN" dirty="0" err="1"/>
              <a:t>Bhumika</a:t>
            </a:r>
            <a:r>
              <a:rPr lang="en-IN" dirty="0"/>
              <a:t> Khatri</a:t>
            </a:r>
          </a:p>
          <a:p>
            <a:r>
              <a:rPr lang="en-IN" dirty="0" err="1"/>
              <a:t>Apurva</a:t>
            </a:r>
            <a:r>
              <a:rPr lang="en-IN" dirty="0"/>
              <a:t> </a:t>
            </a:r>
            <a:r>
              <a:rPr lang="en-IN" dirty="0" err="1"/>
              <a:t>Sawant</a:t>
            </a:r>
            <a:endParaRPr lang="en-IN" dirty="0"/>
          </a:p>
          <a:p>
            <a:r>
              <a:rPr lang="en-IN" dirty="0"/>
              <a:t>Aadesh </a:t>
            </a:r>
            <a:r>
              <a:rPr lang="en-IN" dirty="0" err="1"/>
              <a:t>Randeria</a:t>
            </a:r>
            <a:endParaRPr lang="en-IN" dirty="0"/>
          </a:p>
        </p:txBody>
      </p:sp>
    </p:spTree>
    <p:extLst>
      <p:ext uri="{BB962C8B-B14F-4D97-AF65-F5344CB8AC3E}">
        <p14:creationId xmlns:p14="http://schemas.microsoft.com/office/powerpoint/2010/main" val="3814610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4: Transport Manager assigns request to available drivers</a:t>
            </a:r>
          </a:p>
        </p:txBody>
      </p:sp>
      <p:pic>
        <p:nvPicPr>
          <p:cNvPr id="4" name="Content Placeholder 3"/>
          <p:cNvPicPr>
            <a:picLocks noGrp="1"/>
          </p:cNvPicPr>
          <p:nvPr>
            <p:ph idx="1"/>
          </p:nvPr>
        </p:nvPicPr>
        <p:blipFill>
          <a:blip r:embed="rId2"/>
          <a:stretch>
            <a:fillRect/>
          </a:stretch>
        </p:blipFill>
        <p:spPr>
          <a:xfrm>
            <a:off x="566057" y="1930400"/>
            <a:ext cx="9558603" cy="4708939"/>
          </a:xfrm>
          <a:prstGeom prst="rect">
            <a:avLst/>
          </a:prstGeom>
        </p:spPr>
      </p:pic>
    </p:spTree>
    <p:extLst>
      <p:ext uri="{BB962C8B-B14F-4D97-AF65-F5344CB8AC3E}">
        <p14:creationId xmlns:p14="http://schemas.microsoft.com/office/powerpoint/2010/main" val="1195593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5: All drivers are busy</a:t>
            </a:r>
          </a:p>
        </p:txBody>
      </p:sp>
      <p:pic>
        <p:nvPicPr>
          <p:cNvPr id="5" name="Content Placeholder 4"/>
          <p:cNvPicPr>
            <a:picLocks noGrp="1"/>
          </p:cNvPicPr>
          <p:nvPr>
            <p:ph idx="1"/>
          </p:nvPr>
        </p:nvPicPr>
        <p:blipFill>
          <a:blip r:embed="rId2"/>
          <a:stretch>
            <a:fillRect/>
          </a:stretch>
        </p:blipFill>
        <p:spPr>
          <a:xfrm>
            <a:off x="537029" y="1770743"/>
            <a:ext cx="9666513" cy="4847771"/>
          </a:xfrm>
          <a:prstGeom prst="rect">
            <a:avLst/>
          </a:prstGeom>
        </p:spPr>
      </p:pic>
    </p:spTree>
    <p:extLst>
      <p:ext uri="{BB962C8B-B14F-4D97-AF65-F5344CB8AC3E}">
        <p14:creationId xmlns:p14="http://schemas.microsoft.com/office/powerpoint/2010/main" val="2028951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6: Submission of daily records</a:t>
            </a:r>
          </a:p>
        </p:txBody>
      </p:sp>
      <p:pic>
        <p:nvPicPr>
          <p:cNvPr id="4" name="Content Placeholder 3"/>
          <p:cNvPicPr>
            <a:picLocks noGrp="1"/>
          </p:cNvPicPr>
          <p:nvPr>
            <p:ph idx="1"/>
          </p:nvPr>
        </p:nvPicPr>
        <p:blipFill>
          <a:blip r:embed="rId2"/>
          <a:stretch>
            <a:fillRect/>
          </a:stretch>
        </p:blipFill>
        <p:spPr>
          <a:xfrm>
            <a:off x="537030" y="1465944"/>
            <a:ext cx="9564914" cy="5138056"/>
          </a:xfrm>
          <a:prstGeom prst="rect">
            <a:avLst/>
          </a:prstGeom>
        </p:spPr>
      </p:pic>
    </p:spTree>
    <p:extLst>
      <p:ext uri="{BB962C8B-B14F-4D97-AF65-F5344CB8AC3E}">
        <p14:creationId xmlns:p14="http://schemas.microsoft.com/office/powerpoint/2010/main" val="3235939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5" y="2146853"/>
            <a:ext cx="8596668" cy="1683025"/>
          </a:xfrm>
        </p:spPr>
        <p:txBody>
          <a:bodyPr/>
          <a:lstStyle/>
          <a:p>
            <a:r>
              <a:rPr lang="en-US" dirty="0"/>
              <a:t>Thank you</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76470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fontScale="92500"/>
          </a:bodyPr>
          <a:lstStyle/>
          <a:p>
            <a:r>
              <a:rPr lang="en-IN" dirty="0"/>
              <a:t>This application is for an organization which collects leftover food from various sources like individual person, hotels and events.</a:t>
            </a:r>
          </a:p>
          <a:p>
            <a:r>
              <a:rPr lang="en-IN" dirty="0"/>
              <a:t>Distributes this food to the needy by setting up food stalls daily at a particular time at different locations.</a:t>
            </a:r>
          </a:p>
          <a:p>
            <a:r>
              <a:rPr lang="en-IN" dirty="0"/>
              <a:t>Extra food obtained from the sources is stored in the inventory of the organization.</a:t>
            </a:r>
          </a:p>
          <a:p>
            <a:r>
              <a:rPr lang="en-IN" dirty="0"/>
              <a:t>If enough food is not available at one stall, nearby food stalls are contacted, and if extra food is found at the requested stalls, then food is transported to the respective stall.</a:t>
            </a:r>
          </a:p>
          <a:p>
            <a:r>
              <a:rPr lang="en-IN" dirty="0"/>
              <a:t>Food present in the inventory is also tested in the labs for quality purposes. If the food stored does not pass the quality check, then it is sent for decomposition.</a:t>
            </a:r>
          </a:p>
          <a:p>
            <a:r>
              <a:rPr lang="en-IN" dirty="0"/>
              <a:t>Fertilizers obtained from this composting process is given away to farmers.</a:t>
            </a:r>
          </a:p>
        </p:txBody>
      </p:sp>
    </p:spTree>
    <p:extLst>
      <p:ext uri="{BB962C8B-B14F-4D97-AF65-F5344CB8AC3E}">
        <p14:creationId xmlns:p14="http://schemas.microsoft.com/office/powerpoint/2010/main" val="2794862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Approach</a:t>
            </a:r>
          </a:p>
        </p:txBody>
      </p:sp>
      <p:sp>
        <p:nvSpPr>
          <p:cNvPr id="3" name="Content Placeholder 2"/>
          <p:cNvSpPr>
            <a:spLocks noGrp="1"/>
          </p:cNvSpPr>
          <p:nvPr>
            <p:ph idx="1"/>
          </p:nvPr>
        </p:nvSpPr>
        <p:spPr/>
        <p:txBody>
          <a:bodyPr/>
          <a:lstStyle/>
          <a:p>
            <a:r>
              <a:rPr lang="en-IN" dirty="0"/>
              <a:t>Donors – Individual, Hotel &amp; Event</a:t>
            </a:r>
          </a:p>
          <a:p>
            <a:r>
              <a:rPr lang="en-IN" dirty="0"/>
              <a:t>Individual sends food directly to stores while Hotel or Event requests for food pick up to Main Office.</a:t>
            </a:r>
          </a:p>
          <a:p>
            <a:r>
              <a:rPr lang="en-IN" dirty="0"/>
              <a:t>If store lacks sufficient amount of food, they may request </a:t>
            </a:r>
            <a:r>
              <a:rPr lang="en-IN" b="1" i="1" dirty="0"/>
              <a:t>nearby stores</a:t>
            </a:r>
            <a:r>
              <a:rPr lang="en-IN" i="1" dirty="0"/>
              <a:t> </a:t>
            </a:r>
            <a:r>
              <a:rPr lang="en-IN" dirty="0"/>
              <a:t>to send some amount of food.</a:t>
            </a:r>
          </a:p>
          <a:p>
            <a:r>
              <a:rPr lang="en-IN" dirty="0"/>
              <a:t>If there is scarcity of food in nearby stores, they will request Inventory for the food.</a:t>
            </a:r>
          </a:p>
          <a:p>
            <a:r>
              <a:rPr lang="en-IN" dirty="0"/>
              <a:t>Request is sent to Transport which assigns it to the Driver who then delivers the food.</a:t>
            </a:r>
          </a:p>
          <a:p>
            <a:r>
              <a:rPr lang="en-IN" dirty="0"/>
              <a:t>Inventory can request Lab to test the food. If condition of food is bad, lab sends the food for decomposition.</a:t>
            </a:r>
          </a:p>
          <a:p>
            <a:endParaRPr lang="en-IN" dirty="0"/>
          </a:p>
        </p:txBody>
      </p:sp>
    </p:spTree>
    <p:extLst>
      <p:ext uri="{BB962C8B-B14F-4D97-AF65-F5344CB8AC3E}">
        <p14:creationId xmlns:p14="http://schemas.microsoft.com/office/powerpoint/2010/main" val="3808525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Cases</a:t>
            </a:r>
          </a:p>
        </p:txBody>
      </p:sp>
      <p:pic>
        <p:nvPicPr>
          <p:cNvPr id="4" name="Content Placeholder 3"/>
          <p:cNvPicPr>
            <a:picLocks noGrp="1" noChangeAspect="1"/>
          </p:cNvPicPr>
          <p:nvPr>
            <p:ph idx="1"/>
          </p:nvPr>
        </p:nvPicPr>
        <p:blipFill>
          <a:blip r:embed="rId2"/>
          <a:stretch>
            <a:fillRect/>
          </a:stretch>
        </p:blipFill>
        <p:spPr>
          <a:xfrm>
            <a:off x="354690" y="1581736"/>
            <a:ext cx="9241956" cy="4063690"/>
          </a:xfrm>
          <a:prstGeom prst="rect">
            <a:avLst/>
          </a:prstGeom>
        </p:spPr>
      </p:pic>
    </p:spTree>
    <p:extLst>
      <p:ext uri="{BB962C8B-B14F-4D97-AF65-F5344CB8AC3E}">
        <p14:creationId xmlns:p14="http://schemas.microsoft.com/office/powerpoint/2010/main" val="2260362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 Model</a:t>
            </a:r>
          </a:p>
        </p:txBody>
      </p:sp>
      <p:sp>
        <p:nvSpPr>
          <p:cNvPr id="3" name="Content Placeholder 2"/>
          <p:cNvSpPr>
            <a:spLocks noGrp="1"/>
          </p:cNvSpPr>
          <p:nvPr>
            <p:ph idx="1"/>
          </p:nvPr>
        </p:nvSpPr>
        <p:spPr/>
        <p:txBody>
          <a:bodyPr/>
          <a:lstStyle/>
          <a:p>
            <a:r>
              <a:rPr lang="en-IN" dirty="0" err="1"/>
              <a:t>Gliffy</a:t>
            </a:r>
            <a:r>
              <a:rPr lang="en-IN" dirty="0"/>
              <a:t> link: </a:t>
            </a:r>
            <a:r>
              <a:rPr lang="en-IN" dirty="0">
                <a:hlinkClick r:id="rId2"/>
              </a:rPr>
              <a:t>https://www.gliffy.com/go/html5/11587021?app=1b5094b0-6042-11e2-bcfd-0800200c9a66</a:t>
            </a:r>
            <a:endParaRPr lang="en-IN" dirty="0"/>
          </a:p>
        </p:txBody>
      </p:sp>
    </p:spTree>
    <p:extLst>
      <p:ext uri="{BB962C8B-B14F-4D97-AF65-F5344CB8AC3E}">
        <p14:creationId xmlns:p14="http://schemas.microsoft.com/office/powerpoint/2010/main" val="1769747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Scenario 1: Real time location information taken</a:t>
            </a:r>
          </a:p>
        </p:txBody>
      </p:sp>
      <p:pic>
        <p:nvPicPr>
          <p:cNvPr id="4" name="Content Placeholder 3"/>
          <p:cNvPicPr>
            <a:picLocks noGrp="1"/>
          </p:cNvPicPr>
          <p:nvPr>
            <p:ph idx="1"/>
          </p:nvPr>
        </p:nvPicPr>
        <p:blipFill>
          <a:blip r:embed="rId2"/>
          <a:stretch>
            <a:fillRect/>
          </a:stretch>
        </p:blipFill>
        <p:spPr>
          <a:xfrm>
            <a:off x="583096" y="1930400"/>
            <a:ext cx="9581321" cy="4563165"/>
          </a:xfrm>
          <a:prstGeom prst="rect">
            <a:avLst/>
          </a:prstGeom>
        </p:spPr>
      </p:pic>
    </p:spTree>
    <p:extLst>
      <p:ext uri="{BB962C8B-B14F-4D97-AF65-F5344CB8AC3E}">
        <p14:creationId xmlns:p14="http://schemas.microsoft.com/office/powerpoint/2010/main" val="753331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2: Display the nearest 3 stores based on its location</a:t>
            </a:r>
          </a:p>
        </p:txBody>
      </p:sp>
      <p:pic>
        <p:nvPicPr>
          <p:cNvPr id="4" name="Content Placeholder 3"/>
          <p:cNvPicPr>
            <a:picLocks noGrp="1"/>
          </p:cNvPicPr>
          <p:nvPr>
            <p:ph idx="1"/>
          </p:nvPr>
        </p:nvPicPr>
        <p:blipFill>
          <a:blip r:embed="rId2"/>
          <a:stretch>
            <a:fillRect/>
          </a:stretch>
        </p:blipFill>
        <p:spPr>
          <a:xfrm>
            <a:off x="677334" y="1930400"/>
            <a:ext cx="9540723" cy="4602922"/>
          </a:xfrm>
          <a:prstGeom prst="rect">
            <a:avLst/>
          </a:prstGeom>
        </p:spPr>
      </p:pic>
    </p:spTree>
    <p:extLst>
      <p:ext uri="{BB962C8B-B14F-4D97-AF65-F5344CB8AC3E}">
        <p14:creationId xmlns:p14="http://schemas.microsoft.com/office/powerpoint/2010/main" val="1132770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3: A store can process a request partially.</a:t>
            </a:r>
          </a:p>
        </p:txBody>
      </p:sp>
      <p:pic>
        <p:nvPicPr>
          <p:cNvPr id="4" name="Content Placeholder 3"/>
          <p:cNvPicPr>
            <a:picLocks noGrp="1"/>
          </p:cNvPicPr>
          <p:nvPr>
            <p:ph idx="1"/>
          </p:nvPr>
        </p:nvPicPr>
        <p:blipFill>
          <a:blip r:embed="rId2"/>
          <a:stretch>
            <a:fillRect/>
          </a:stretch>
        </p:blipFill>
        <p:spPr>
          <a:xfrm>
            <a:off x="437322" y="1930400"/>
            <a:ext cx="9911364" cy="4708939"/>
          </a:xfrm>
          <a:prstGeom prst="rect">
            <a:avLst/>
          </a:prstGeom>
        </p:spPr>
      </p:pic>
    </p:spTree>
    <p:extLst>
      <p:ext uri="{BB962C8B-B14F-4D97-AF65-F5344CB8AC3E}">
        <p14:creationId xmlns:p14="http://schemas.microsoft.com/office/powerpoint/2010/main" val="671762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Extension of previous scenario: An another store can process the partially completed request</a:t>
            </a:r>
          </a:p>
        </p:txBody>
      </p:sp>
      <p:pic>
        <p:nvPicPr>
          <p:cNvPr id="4" name="Content Placeholder 3"/>
          <p:cNvPicPr>
            <a:picLocks noGrp="1"/>
          </p:cNvPicPr>
          <p:nvPr>
            <p:ph idx="1"/>
          </p:nvPr>
        </p:nvPicPr>
        <p:blipFill>
          <a:blip r:embed="rId2"/>
          <a:stretch>
            <a:fillRect/>
          </a:stretch>
        </p:blipFill>
        <p:spPr>
          <a:xfrm>
            <a:off x="551542" y="2107096"/>
            <a:ext cx="9886753" cy="4465982"/>
          </a:xfrm>
          <a:prstGeom prst="rect">
            <a:avLst/>
          </a:prstGeom>
        </p:spPr>
      </p:pic>
    </p:spTree>
    <p:extLst>
      <p:ext uri="{BB962C8B-B14F-4D97-AF65-F5344CB8AC3E}">
        <p14:creationId xmlns:p14="http://schemas.microsoft.com/office/powerpoint/2010/main" val="24953446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190</TotalTime>
  <Words>334</Words>
  <Application>Microsoft Office PowerPoint</Application>
  <PresentationFormat>Widescreen</PresentationFormat>
  <Paragraphs>29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Food Drive</vt:lpstr>
      <vt:lpstr>Problem Statement</vt:lpstr>
      <vt:lpstr>Approach</vt:lpstr>
      <vt:lpstr>Use Cases</vt:lpstr>
      <vt:lpstr>Object Model</vt:lpstr>
      <vt:lpstr>Scenario 1: Real time location information taken</vt:lpstr>
      <vt:lpstr>Scenario 2: Display the nearest 3 stores based on its location</vt:lpstr>
      <vt:lpstr>Scenario 3: A store can process a request partially.</vt:lpstr>
      <vt:lpstr>Extension of previous scenario: An another store can process the partially completed request</vt:lpstr>
      <vt:lpstr>Scenario 4: Transport Manager assigns request to available drivers</vt:lpstr>
      <vt:lpstr>Scenario 5: All drivers are busy</vt:lpstr>
      <vt:lpstr>Scenario 6: Submission of daily records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Drive</dc:title>
  <dc:creator>HP</dc:creator>
  <cp:lastModifiedBy>Aadesh Kaushik Randeria</cp:lastModifiedBy>
  <cp:revision>23</cp:revision>
  <dcterms:created xsi:type="dcterms:W3CDTF">2016-12-12T01:02:06Z</dcterms:created>
  <dcterms:modified xsi:type="dcterms:W3CDTF">2016-12-12T04:38:44Z</dcterms:modified>
</cp:coreProperties>
</file>