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3126-B275-49BA-8B74-681A812E3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9C82-D0A5-4323-9A66-D44D5EF29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8187-8EE2-40C4-9D2D-7FCACFF1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5298-962D-487D-894E-D3288B57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F69B-8867-4B3B-810A-795B8E90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793E-73B4-4D9B-A803-E970784F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6F37D-6BC6-4D3A-91F4-859654F3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5978-3553-4339-8646-95432D82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3DB4-9C2D-4E9A-80DB-5F73D7C0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3248-50B1-4447-B614-CFAE6833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6B2EB-401B-4EB3-882E-45B7FB89D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34956-05F9-4CD0-9A8F-792C6A85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E2EF-2973-4D9D-83DC-D1C00E8B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5625-74DE-48F8-8BDB-99604F88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A8BD-09B4-4F44-AE90-78CEDF3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6981-9B01-4F1B-B6F1-DD16147F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7741-3E29-4D78-A683-E4BE93F3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8FB3-CCD1-4882-A83C-2745051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D51CE-3ABB-4622-83AE-EE6151DB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1C70-97DD-4D2C-B464-C24A072A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0F43-4DEB-4FC8-805B-8F1FF801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A900C-51AA-470A-B307-203F55FB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0F34-B659-4632-96C3-891BAF1B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3BEF-4B38-452A-80D3-D5A67A1C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CD0E-F5DA-4069-9FC0-BFFB92D7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AB2D-E4A5-4F01-8149-72043136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C557-8A7B-4729-A175-673DB542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33B0-58A8-452D-88C5-7073C903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A2A21-6A8F-4B37-8BF7-28FF04D4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ADAC-4BED-4C5E-BED8-5F75DEAF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5EF5D-BE25-467A-91D6-74457D09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685C-278D-4319-B922-A5BA33BE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2048-41CA-46AE-8003-7DB08256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456DF-7592-4A13-9E18-BC5F0E7F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BC042-008F-49FA-B6F7-3F840B32E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DE37A-A83C-4966-A85D-FF7EA5CD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48E3A-9EB3-46CC-B8AE-EF981622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71BBA-357F-453E-BB1F-92D97F15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AB986-34C1-40A7-A445-9D676393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8679-A5A9-4956-B43D-B8A7CA11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9EFD3-CF5A-4149-BFB5-A028D92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39BF1-CBCE-4E0A-BD43-E71637C2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811AE-681B-4B95-AEFF-5986282C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D332F-E842-43DA-9A0F-F7AB6497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44192-C199-4774-B3DE-B7101CF7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8E6F2-F346-4EBE-8AB6-9820830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8810-88DC-405D-95F1-E7B514B6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3CA4-9E44-45B5-BD01-B4690A3F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194A5-AD2F-4743-97FC-6DF8A4B86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04B66-AAC7-4C86-A60C-D760D210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F107-E183-47CA-8709-0A6B754F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580B-63CB-49DE-921A-B39C02E0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2766-6693-4BF6-A524-756B77D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937F2-09D2-4B85-AACB-962C8A43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84312-FFDC-4346-95B8-6B6D42AE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3F38-1E55-48E7-9700-30848739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2341-2AE5-4E7A-A9A9-5D72277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E4239-6F21-4469-9F71-E1078968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73669-1E92-4687-874B-D081442B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9334-7547-43C4-96C7-1AB4D9DB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03926-0AF1-4299-B2A9-B761C64BA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E589-3045-4FD6-A7A6-78ED7C50748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2302-B3DD-43DB-BABF-AA3B643E5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E23A-10CA-438B-A139-E064DFBC4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3836-5E8B-40CA-BD95-0386B8B3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ur.golang.org/welcome/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golang.org/declaration-synta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1F50DA-90F2-4F94-A06E-94424AC1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9" y="0"/>
            <a:ext cx="689802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3BF71-CAC7-4AF5-9E7B-864276243D96}"/>
              </a:ext>
            </a:extLst>
          </p:cNvPr>
          <p:cNvSpPr txBox="1"/>
          <p:nvPr/>
        </p:nvSpPr>
        <p:spPr>
          <a:xfrm>
            <a:off x="8293714" y="5618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</a:t>
            </a:r>
            <a:r>
              <a:rPr lang="ru-RU" dirty="0"/>
              <a:t>Сергей Волобоев, ПМИ-1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1D62-E4CD-4F24-BC07-DA9097A8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F6B2-9614-4ABA-B8D4-F3A5C8D9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циклов есть только фор, но он умеет всё</a:t>
            </a:r>
            <a:endParaRPr lang="en-US" dirty="0"/>
          </a:p>
          <a:p>
            <a:r>
              <a:rPr lang="ru-RU" dirty="0"/>
              <a:t>Нет (</a:t>
            </a:r>
            <a:r>
              <a:rPr lang="ru-RU" dirty="0" err="1"/>
              <a:t>бесячих</a:t>
            </a:r>
            <a:r>
              <a:rPr lang="ru-RU" dirty="0"/>
              <a:t> круглых скобок) у </a:t>
            </a:r>
            <a:r>
              <a:rPr lang="ru-RU" dirty="0" err="1"/>
              <a:t>ифа</a:t>
            </a:r>
            <a:r>
              <a:rPr lang="ru-RU" dirty="0"/>
              <a:t> и фора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4F1C9-42B2-49BA-908C-5A029058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7" y="2933910"/>
            <a:ext cx="2896004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F1D96-516B-4C5C-AA56-959C7386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18" y="2933910"/>
            <a:ext cx="3277057" cy="2876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D513C-C462-449E-BBFA-0A5673CD9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000" y="5093219"/>
            <a:ext cx="1848108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4A95C-9267-4E47-BAE2-39BB2C1BE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452" y="2933910"/>
            <a:ext cx="452500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315C-CAC1-412C-8350-721B0152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8FF4-25EB-44CF-A046-C6612BD5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Всегда требуется явное преобразование типов, даже </a:t>
            </a:r>
            <a:r>
              <a:rPr lang="en-US" dirty="0"/>
              <a:t>int -&gt; float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72B72-7588-4FFE-8277-F1615729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21" y="1056944"/>
            <a:ext cx="3410426" cy="2372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F29DC-DB61-43EB-B747-14CF40FCD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4347745"/>
            <a:ext cx="4008387" cy="22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CA70-A681-4289-86F6-984593A5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BF87-6E03-45CC-A46C-3DD2FA86F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нужно разыменовывать указатели на структуры,  стильно(-&gt; и . тут одно и то же)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элементы по дефолту в словаре 0 (если значения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проверка на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существование через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Классов нет, но методы объявлять можно. Очень странно. Накидывать методы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только в пределах одного пакета.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E939D-DC2D-47DF-B2B2-84BF239F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501" y="48964"/>
            <a:ext cx="2181529" cy="3553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864BA-385B-4D1D-B7EA-0C41A9E9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28" y="3334772"/>
            <a:ext cx="2594083" cy="33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0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2A89-B3AF-49D5-B75A-199520C4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1F57-C975-4519-856C-0A4EB011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Утиная типизация, указывать 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 interface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не надо, неявная реализация интерфейсов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Интерфейсы – просто кортежи, таскающие значения и тип, вызывающие функцию от ресивера такого-то типа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896A-8FD8-4B52-9587-F3AB41B8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4" y="3004212"/>
            <a:ext cx="4963218" cy="2657846"/>
          </a:xfrm>
          <a:prstGeom prst="rect">
            <a:avLst/>
          </a:prstGeom>
        </p:spPr>
      </p:pic>
      <p:pic>
        <p:nvPicPr>
          <p:cNvPr id="2050" name="Picture 2" descr="Oleg Kovalov on Twitter: &quot;#golang #memes #golangmemes… &quot;">
            <a:extLst>
              <a:ext uri="{FF2B5EF4-FFF2-40B4-BE49-F238E27FC236}">
                <a16:creationId xmlns:a16="http://schemas.microsoft.com/office/drawing/2014/main" id="{98B5A483-9C41-4891-B376-F2989717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47" y="29378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E8BB6-0BEE-4802-938C-29A10F63E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972" y="2811609"/>
            <a:ext cx="2793095" cy="3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F6AE-052C-4D94-ADDD-91411D3B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C996-B9EB-4742-8BF4-716C664D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1729610"/>
            <a:ext cx="10515600" cy="4351338"/>
          </a:xfrm>
        </p:spPr>
        <p:txBody>
          <a:bodyPr/>
          <a:lstStyle/>
          <a:p>
            <a:r>
              <a:rPr lang="en-US" dirty="0"/>
              <a:t>Go </a:t>
            </a:r>
            <a:r>
              <a:rPr lang="ru-RU" dirty="0"/>
              <a:t>рутины – легковесные </a:t>
            </a:r>
            <a:r>
              <a:rPr lang="ru-RU" dirty="0" err="1"/>
              <a:t>треды</a:t>
            </a:r>
            <a:endParaRPr lang="ru-RU" dirty="0"/>
          </a:p>
          <a:p>
            <a:r>
              <a:rPr lang="en-US" dirty="0"/>
              <a:t>Channel </a:t>
            </a:r>
            <a:r>
              <a:rPr lang="ru-RU" dirty="0"/>
              <a:t> </a:t>
            </a:r>
            <a:r>
              <a:rPr lang="en-US" dirty="0"/>
              <a:t>aka </a:t>
            </a:r>
            <a:r>
              <a:rPr lang="ru-RU" dirty="0" err="1"/>
              <a:t>потокобезопасная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очередь заданного размера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E5648-330A-4BDE-AD79-80585BB5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08" y="216364"/>
            <a:ext cx="4515480" cy="4401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B2D0A-1B1C-461E-B6EE-B55F9D52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051" y="3357979"/>
            <a:ext cx="377771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64F3-3B10-4168-82AB-8096A8D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A787-AE41-48AA-A33E-2F28F4E2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</a:t>
            </a:r>
            <a:r>
              <a:rPr lang="ru-RU" dirty="0" err="1"/>
              <a:t>либы</a:t>
            </a:r>
            <a:r>
              <a:rPr lang="ru-RU" dirty="0"/>
              <a:t> для </a:t>
            </a:r>
            <a:r>
              <a:rPr lang="ru-RU" dirty="0" err="1"/>
              <a:t>логгирования</a:t>
            </a:r>
            <a:r>
              <a:rPr lang="ru-RU" dirty="0"/>
              <a:t> и тестирования</a:t>
            </a:r>
          </a:p>
          <a:p>
            <a:r>
              <a:rPr lang="ru-RU" dirty="0"/>
              <a:t>Пакетный менеджер – </a:t>
            </a:r>
            <a:r>
              <a:rPr lang="en-US" dirty="0"/>
              <a:t>go get. </a:t>
            </a:r>
            <a:r>
              <a:rPr lang="ru-RU" dirty="0"/>
              <a:t>Но он ставит пакеты в глобальный компилятор, и это плохая практика. Создаётся </a:t>
            </a:r>
            <a:r>
              <a:rPr lang="en-US" dirty="0"/>
              <a:t>go mod 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ru-RU" dirty="0"/>
              <a:t>и при </a:t>
            </a:r>
            <a:r>
              <a:rPr lang="en-US" dirty="0"/>
              <a:t>go run </a:t>
            </a:r>
            <a:r>
              <a:rPr lang="ru-RU" dirty="0"/>
              <a:t>он сам прописывает зависимости. Есть разделение на пакеты(</a:t>
            </a:r>
            <a:r>
              <a:rPr lang="ru-RU" dirty="0" err="1"/>
              <a:t>нейм</a:t>
            </a:r>
            <a:r>
              <a:rPr lang="ru-RU" dirty="0"/>
              <a:t> спейсы) и модули(библиотеки)</a:t>
            </a:r>
          </a:p>
        </p:txBody>
      </p:sp>
    </p:spTree>
    <p:extLst>
      <p:ext uri="{BB962C8B-B14F-4D97-AF65-F5344CB8AC3E}">
        <p14:creationId xmlns:p14="http://schemas.microsoft.com/office/powerpoint/2010/main" val="393946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A8C7-62C4-425B-B77E-4D344051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Опыт использования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0EF2-DA77-4311-B1E2-4C9CE13F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Ну я сделал лабу по </a:t>
            </a:r>
            <a:r>
              <a:rPr lang="en-US" dirty="0" err="1"/>
              <a:t>gRPC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go…</a:t>
            </a: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Сложно писать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Компилятор бьёт меня ногами (запрещает мне хранить в коде неиспользуемые переменные)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Странная система пакетов(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export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GO111MODULE=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?????????)</a:t>
            </a: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Малое комьюнити,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гугол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не находит ответы на тупые вопросы(ну и не только на них)</a:t>
            </a: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Не все синтаксические трюки показаны в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гайде</a:t>
            </a:r>
            <a:endParaRPr lang="ru-RU" dirty="0">
              <a:solidFill>
                <a:srgbClr val="000000"/>
              </a:solidFill>
              <a:latin typeface="-apple-system"/>
            </a:endParaRP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Документация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топчик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, но только на то, что написал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гугол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. От остальных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либ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становится грустно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6DC12-B0FA-416B-98D3-3CC71ECE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98" y="33338"/>
            <a:ext cx="3738402" cy="235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386B-7D3F-4BDF-A0DC-8CA329E0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6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Язык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разрабатывался как язык программирования для создания высокоэффективных программ, работающих на современных распределённых системах и многоядерных процессорах.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c, </a:t>
            </a:r>
            <a:r>
              <a:rPr lang="en-US" dirty="0" err="1"/>
              <a:t>c++</a:t>
            </a:r>
            <a:r>
              <a:rPr lang="en-US" dirty="0"/>
              <a:t>, c#, java,</a:t>
            </a:r>
            <a:r>
              <a:rPr lang="ru-RU" dirty="0"/>
              <a:t> </a:t>
            </a:r>
            <a:r>
              <a:rPr lang="en-US" dirty="0"/>
              <a:t>python….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9C21A-4700-485B-BAE9-EA1EA36A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7" y="369687"/>
            <a:ext cx="2391109" cy="466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CF0E5-2951-4896-9D28-603A8C74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97" y="3099181"/>
            <a:ext cx="8569724" cy="35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E7CE2A-E2E6-4F53-8450-3BBE3C08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5" y="62145"/>
            <a:ext cx="797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3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CBD7-F0A2-474A-8B98-D83E59A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Почему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685E-A081-4D76-B9D5-BBABC7C9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Нам(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гуглу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нужен хороший язык для бэка. Это всякие таски с многопоточностью и сетевым общением, по сути.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хотим лаконичный язык(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#, и тем более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 отлетают), чтобы код писался быстро и красиво,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хотим скорость легальными методами и удобный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многопоток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отпадает),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Надо бы какое-то ООП, хотя бы интерфейсы(питон тоже отпадает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ООП в плюсах хочется умереть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 startAt="4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Хотим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 safety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прочие бе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зопасные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фишки из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жавы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 диез,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 startAt="4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у разработчиков будут почти все инструменты сразу в языке, и не нужно было собирать тучу зависимостей при запуске небольшого сервиса, из множества которых состоит распределённая система.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 startAt="4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Мемный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зверёк на логотипе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 startAt="4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6C5830-F334-49C9-9FE6-3BAD2DDE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5" y="0"/>
            <a:ext cx="18256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2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0018-781C-4136-91A3-2A808513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 итогу?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4D1F-B3B3-4999-BF93-7C66B108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Маленький приятный язык, похож на скриптовые, при этом компилируемый. Есть указатели + всякие синтаксические плюхи из скриптовых языков. Классно и быстро компилируется в один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бинарник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удобно доставлять. Очень мн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ого логичных и приятных фишек.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Многие крутые и сложные проекты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написаны на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4" name="Picture 2" descr="Docker Support in PhpStorm – PhpStorm Blog | JetBrains">
            <a:extLst>
              <a:ext uri="{FF2B5EF4-FFF2-40B4-BE49-F238E27FC236}">
                <a16:creationId xmlns:a16="http://schemas.microsoft.com/office/drawing/2014/main" id="{8001D963-A114-44FD-A001-3E5E68CD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31" y="4394447"/>
            <a:ext cx="2761232" cy="24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ubernetes (K8S) introduction">
            <a:extLst>
              <a:ext uri="{FF2B5EF4-FFF2-40B4-BE49-F238E27FC236}">
                <a16:creationId xmlns:a16="http://schemas.microsoft.com/office/drawing/2014/main" id="{0486E530-69FE-4FAD-A88D-ABD0F705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04" y="4657031"/>
            <a:ext cx="3745670" cy="19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D8C6-E07C-46A6-9750-62E22C0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EBC3B-2B2D-45BE-BD83-078093C9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Умные </a:t>
            </a:r>
            <a:r>
              <a:rPr lang="en-US" dirty="0"/>
              <a:t>developers </a:t>
            </a:r>
            <a:r>
              <a:rPr lang="ru-RU" dirty="0"/>
              <a:t>из </a:t>
            </a:r>
            <a:r>
              <a:rPr lang="en-US" dirty="0"/>
              <a:t>g00gle </a:t>
            </a:r>
            <a:r>
              <a:rPr lang="ru-RU" dirty="0"/>
              <a:t>при создании нового языка первым делом решили выпилить ненужные вещи:</a:t>
            </a:r>
          </a:p>
          <a:p>
            <a:r>
              <a:rPr lang="ru-RU" dirty="0"/>
              <a:t>1) Классы</a:t>
            </a:r>
          </a:p>
          <a:p>
            <a:r>
              <a:rPr lang="ru-RU" dirty="0"/>
              <a:t>2) Наследования</a:t>
            </a:r>
          </a:p>
          <a:p>
            <a:r>
              <a:rPr lang="ru-RU" dirty="0"/>
              <a:t>3) Конструкторы</a:t>
            </a:r>
          </a:p>
          <a:p>
            <a:r>
              <a:rPr lang="ru-RU" dirty="0"/>
              <a:t>4) </a:t>
            </a:r>
            <a:r>
              <a:rPr lang="ru-RU" dirty="0" err="1"/>
              <a:t>Женерики</a:t>
            </a:r>
            <a:r>
              <a:rPr lang="ru-RU" dirty="0"/>
              <a:t> </a:t>
            </a:r>
          </a:p>
          <a:p>
            <a:r>
              <a:rPr lang="ru-RU" dirty="0"/>
              <a:t>5) Перегрузка функций</a:t>
            </a:r>
          </a:p>
          <a:p>
            <a:r>
              <a:rPr lang="ru-RU" dirty="0"/>
              <a:t>….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790B194-3A3A-4F7F-86C5-611E01C9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01" y="3667882"/>
            <a:ext cx="4828405" cy="24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C5AB-E3F2-4E4D-872B-D0F26668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9A8C-2E56-4DF3-A634-C01EA40B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Официальный </a:t>
            </a:r>
            <a:r>
              <a:rPr lang="ru-RU" dirty="0" err="1"/>
              <a:t>гайд</a:t>
            </a:r>
            <a:r>
              <a:rPr lang="ru-RU" dirty="0"/>
              <a:t>, можно запускать как локально, так и через </a:t>
            </a:r>
            <a:r>
              <a:rPr lang="ru-RU" dirty="0" err="1"/>
              <a:t>сайтик</a:t>
            </a:r>
            <a:r>
              <a:rPr lang="ru-RU" dirty="0"/>
              <a:t>. </a:t>
            </a:r>
            <a:r>
              <a:rPr lang="en-US" dirty="0">
                <a:hlinkClick r:id="rId2"/>
              </a:rPr>
              <a:t>https://tour.golang.org/welcome/1</a:t>
            </a:r>
            <a:endParaRPr lang="ru-RU" dirty="0"/>
          </a:p>
          <a:p>
            <a:r>
              <a:rPr lang="en-US" dirty="0" err="1"/>
              <a:t>Codestyle</a:t>
            </a:r>
            <a:r>
              <a:rPr lang="en-US" dirty="0"/>
              <a:t>, </a:t>
            </a:r>
            <a:r>
              <a:rPr lang="ru-RU" dirty="0"/>
              <a:t>который утвердили разработчики, можно сразу форматировать код через </a:t>
            </a:r>
            <a:r>
              <a:rPr lang="en-US" dirty="0"/>
              <a:t>go </a:t>
            </a:r>
            <a:r>
              <a:rPr lang="en-US" dirty="0" err="1"/>
              <a:t>fmt</a:t>
            </a:r>
            <a:r>
              <a:rPr lang="ru-RU" dirty="0"/>
              <a:t>,</a:t>
            </a:r>
          </a:p>
          <a:p>
            <a:r>
              <a:rPr lang="ru-RU" dirty="0"/>
              <a:t>Нет динамических библиотек, всё </a:t>
            </a:r>
            <a:r>
              <a:rPr lang="ru-RU" dirty="0" err="1"/>
              <a:t>компилится</a:t>
            </a:r>
            <a:r>
              <a:rPr lang="ru-RU" dirty="0"/>
              <a:t> в один </a:t>
            </a:r>
            <a:r>
              <a:rPr lang="ru-RU" dirty="0" err="1"/>
              <a:t>бинарник</a:t>
            </a:r>
            <a:r>
              <a:rPr lang="ru-RU" dirty="0"/>
              <a:t>, который удобно деплоить,</a:t>
            </a:r>
          </a:p>
          <a:p>
            <a:r>
              <a:rPr lang="ru-RU" dirty="0"/>
              <a:t>Очень быстрая компиляция сразу в </a:t>
            </a:r>
            <a:r>
              <a:rPr lang="ru-RU" dirty="0" err="1"/>
              <a:t>бинарники</a:t>
            </a:r>
            <a:r>
              <a:rPr lang="ru-RU" dirty="0"/>
              <a:t>, нет </a:t>
            </a:r>
            <a:r>
              <a:rPr lang="ru-RU" dirty="0" err="1"/>
              <a:t>виртуалки</a:t>
            </a:r>
            <a:r>
              <a:rPr lang="ru-RU" dirty="0"/>
              <a:t> для </a:t>
            </a:r>
            <a:r>
              <a:rPr lang="en-US" dirty="0"/>
              <a:t>JIT </a:t>
            </a:r>
            <a:r>
              <a:rPr lang="ru-RU" dirty="0" err="1"/>
              <a:t>компляции</a:t>
            </a:r>
            <a:r>
              <a:rPr lang="ru-RU" dirty="0"/>
              <a:t> байт-кода,</a:t>
            </a:r>
          </a:p>
          <a:p>
            <a:r>
              <a:rPr lang="ru-RU" dirty="0"/>
              <a:t>При этом есть сборщик мусора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019E-1FC8-4FB6-8062-BDB1BBF3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8901-1B4A-4B9D-9FC8-7B274AF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Указание типов – после объявления идентификатора. За этим есть скрытый смысл, позволяющий читать сложные типы с указателями. (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https://blog.golang.org/declaration-syntax</a:t>
            </a:r>
            <a:r>
              <a:rPr lang="en-US" sz="2400" dirty="0"/>
              <a:t>,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http://c-faq.com/decl/spiral.anderson.html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C++: int (*</a:t>
            </a:r>
            <a:r>
              <a:rPr lang="en-US" dirty="0" err="1"/>
              <a:t>fp</a:t>
            </a:r>
            <a:r>
              <a:rPr lang="en-US" dirty="0"/>
              <a:t>)(int (*)(int, int), int)</a:t>
            </a:r>
            <a:r>
              <a:rPr lang="ru-RU" dirty="0"/>
              <a:t>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Go:   f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int,int</a:t>
            </a:r>
            <a:r>
              <a:rPr lang="en-US" dirty="0"/>
              <a:t>) int, int) 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C0147-6FD9-4107-8B80-B4FD537B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4465226"/>
            <a:ext cx="4605716" cy="23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CE82-C47B-4AEF-9796-DE81E0AE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2B7C-EB62-4B24-8040-36EFBA45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03" y="1878891"/>
            <a:ext cx="52578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Экспортируемые имена с большой буквы, внутренние – с маленькой. Никаких </a:t>
            </a:r>
            <a:r>
              <a:rPr lang="en-US" sz="2400" dirty="0"/>
              <a:t>private/public.</a:t>
            </a:r>
          </a:p>
          <a:p>
            <a:r>
              <a:rPr lang="ru-RU" sz="2400" dirty="0"/>
              <a:t>Функции могу возвращать несколько значений, и это не костыль через кортеж, как питоне (нельзя присвоить одной переменной результат из двух переменных)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типов, множественное присваивание</a:t>
            </a:r>
            <a:endParaRPr lang="ru-RU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4860F-DF1B-41C5-977C-EBB43FCE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03" y="0"/>
            <a:ext cx="655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733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Почему Go?  </vt:lpstr>
      <vt:lpstr>Что по итогу?</vt:lpstr>
      <vt:lpstr>Фишки!</vt:lpstr>
      <vt:lpstr>Фишки!</vt:lpstr>
      <vt:lpstr>Фишки!</vt:lpstr>
      <vt:lpstr>Фишки!</vt:lpstr>
      <vt:lpstr>Фишки!</vt:lpstr>
      <vt:lpstr>Фишки!</vt:lpstr>
      <vt:lpstr>Фишки!</vt:lpstr>
      <vt:lpstr>Фишки!</vt:lpstr>
      <vt:lpstr>Фишки!</vt:lpstr>
      <vt:lpstr>PowerPoint Presentation</vt:lpstr>
      <vt:lpstr>Опыт использования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Волобоев</dc:creator>
  <cp:lastModifiedBy>Сергей Волобоев</cp:lastModifiedBy>
  <cp:revision>20</cp:revision>
  <dcterms:created xsi:type="dcterms:W3CDTF">2020-11-28T23:49:01Z</dcterms:created>
  <dcterms:modified xsi:type="dcterms:W3CDTF">2020-12-02T07:46:54Z</dcterms:modified>
</cp:coreProperties>
</file>