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8566-FE25-421E-9F51-6A30345610E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741A-49D8-4354-AFB6-6288C51D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4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9335" y="996381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2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2024-10-31T13:55:49Z</dcterms:created>
  <dcterms:modified xsi:type="dcterms:W3CDTF">2024-10-31T13:56:01Z</dcterms:modified>
</cp:coreProperties>
</file>