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4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3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</a:t>
            </a:r>
            <a:r>
              <a:rPr lang="en-IN" dirty="0" err="1" smtClean="0"/>
              <a:t>apis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</a:t>
            </a:r>
            <a:r>
              <a:rPr lang="en-IN" dirty="0" err="1" smtClean="0"/>
              <a:t>apis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 descr="What’s the Point of an API? – OUseful.Info, the blog…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88" y="2574054"/>
            <a:ext cx="6312224" cy="3010055"/>
          </a:xfrm>
        </p:spPr>
      </p:pic>
      <p:sp>
        <p:nvSpPr>
          <p:cNvPr id="5" name="TextBox 4"/>
          <p:cNvSpPr txBox="1"/>
          <p:nvPr/>
        </p:nvSpPr>
        <p:spPr>
          <a:xfrm>
            <a:off x="4036100" y="2050834"/>
            <a:ext cx="493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Application Programing Interface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58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781"/>
            <a:ext cx="10364451" cy="1596177"/>
          </a:xfrm>
        </p:spPr>
        <p:txBody>
          <a:bodyPr/>
          <a:lstStyle/>
          <a:p>
            <a:r>
              <a:rPr lang="en-IN" dirty="0" smtClean="0"/>
              <a:t>Application Programming interface</a:t>
            </a:r>
            <a:endParaRPr lang="en-IN" dirty="0"/>
          </a:p>
        </p:txBody>
      </p:sp>
      <p:pic>
        <p:nvPicPr>
          <p:cNvPr id="13" name="Content Placeholder 12" descr="$1.3 billion stock offering, India's Zomato draws strong investor demand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18" y="1490836"/>
            <a:ext cx="1365504" cy="911352"/>
          </a:xfrm>
        </p:spPr>
      </p:pic>
      <p:pic>
        <p:nvPicPr>
          <p:cNvPr id="14" name="Picture 13" descr="Experience: The Blog: Why an Uber Decline May Be Good for the Emergin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55" y="1361106"/>
            <a:ext cx="1138645" cy="1138645"/>
          </a:xfrm>
          <a:prstGeom prst="rect">
            <a:avLst/>
          </a:prstGeom>
        </p:spPr>
      </p:pic>
      <p:pic>
        <p:nvPicPr>
          <p:cNvPr id="15" name="Picture 14" descr="ஓலா வாடகை வண்டிகள் - தமிழ் விக்கிப்பீடியா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15" y="1437198"/>
            <a:ext cx="2076450" cy="914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186421" y="2523811"/>
            <a:ext cx="992777" cy="1567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01262" y="2436666"/>
            <a:ext cx="235131" cy="16546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493065" y="2316770"/>
            <a:ext cx="1194048" cy="16589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browser - how to draw a google maps waypoint with multi-colored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99" y="4172384"/>
            <a:ext cx="2291271" cy="2660481"/>
          </a:xfrm>
          <a:prstGeom prst="rect">
            <a:avLst/>
          </a:prstGeom>
        </p:spPr>
      </p:pic>
      <p:pic>
        <p:nvPicPr>
          <p:cNvPr id="33" name="Picture 32" descr="Google Maps Navigation Gps · Free image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48" y="4689565"/>
            <a:ext cx="1662254" cy="16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Where does </a:t>
            </a:r>
            <a:r>
              <a:rPr lang="en-IN" dirty="0" err="1" smtClean="0"/>
              <a:t>zomato</a:t>
            </a:r>
            <a:r>
              <a:rPr lang="en-IN" dirty="0" smtClean="0"/>
              <a:t> brings maps ???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 descr="$1.3 billion stock offering, India's Zomato draws strong investor demand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85" y="3244217"/>
            <a:ext cx="1365504" cy="911352"/>
          </a:xfrm>
        </p:spPr>
      </p:pic>
      <p:cxnSp>
        <p:nvCxnSpPr>
          <p:cNvPr id="6" name="Straight Connector 5"/>
          <p:cNvCxnSpPr/>
          <p:nvPr/>
        </p:nvCxnSpPr>
        <p:spPr>
          <a:xfrm>
            <a:off x="3043646" y="3473139"/>
            <a:ext cx="4814169" cy="277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Google Maps Navigation Gps · Free image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3" y="2846122"/>
            <a:ext cx="1338546" cy="13094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4490175" y="2846122"/>
            <a:ext cx="1254034" cy="12540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8443" y="4161560"/>
            <a:ext cx="24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Google Maps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69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 descr="$1.3 billion stock offering, India's Zomato draws strong investor dema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2" y="3031316"/>
            <a:ext cx="1365504" cy="9113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043646" y="3473139"/>
            <a:ext cx="4814169" cy="277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 descr="Google Maps Navigation Gps · Free image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3" y="2846122"/>
            <a:ext cx="1338546" cy="1309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8443" y="4161560"/>
            <a:ext cx="24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Google Maps System</a:t>
            </a:r>
            <a:endParaRPr lang="en-IN" b="1" dirty="0"/>
          </a:p>
        </p:txBody>
      </p:sp>
      <p:pic>
        <p:nvPicPr>
          <p:cNvPr id="9" name="Content Placeholder 8" descr="API - Computer Science Wiki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3" y="2817072"/>
            <a:ext cx="1877105" cy="1461920"/>
          </a:xfrm>
        </p:spPr>
      </p:pic>
    </p:spTree>
    <p:extLst>
      <p:ext uri="{BB962C8B-B14F-4D97-AF65-F5344CB8AC3E}">
        <p14:creationId xmlns:p14="http://schemas.microsoft.com/office/powerpoint/2010/main" val="5229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 descr="Server 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01" y="2961843"/>
            <a:ext cx="1303393" cy="1757385"/>
          </a:xfrm>
        </p:spPr>
      </p:pic>
      <p:pic>
        <p:nvPicPr>
          <p:cNvPr id="4" name="Content Placeholder 12" descr="$1.3 billion stock offering, India's Zomato draws strong investor dema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1" y="3162134"/>
            <a:ext cx="1910987" cy="12754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056710" y="3820188"/>
            <a:ext cx="199861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Google Maps Navigation Gps · Free image on Pixab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79" y="2846121"/>
            <a:ext cx="1795637" cy="1756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2813" y="4638086"/>
            <a:ext cx="24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Google Maps System</a:t>
            </a:r>
            <a:endParaRPr lang="en-IN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35376" y="3799840"/>
            <a:ext cx="1680754" cy="4069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 descr="Exclamation In Triangle Free Stock Photo - Public Domain Picture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04" y="2506536"/>
            <a:ext cx="1021810" cy="10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Json apis</vt:lpstr>
      <vt:lpstr>What are apis </vt:lpstr>
      <vt:lpstr>Application Programming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apis</dc:title>
  <dc:creator>Windows User</dc:creator>
  <cp:lastModifiedBy>Windows User</cp:lastModifiedBy>
  <cp:revision>19</cp:revision>
  <dcterms:created xsi:type="dcterms:W3CDTF">2022-02-14T05:36:45Z</dcterms:created>
  <dcterms:modified xsi:type="dcterms:W3CDTF">2022-02-15T05:18:42Z</dcterms:modified>
</cp:coreProperties>
</file>