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smtClean="0"/>
            <a:t>It Is Also known as  web </a:t>
          </a:r>
          <a:r>
            <a:rPr lang="en-US" dirty="0" err="1" smtClean="0"/>
            <a:t>crwalwing</a:t>
          </a:r>
          <a:r>
            <a:rPr lang="en-US" dirty="0" smtClean="0"/>
            <a:t>, web screening, web </a:t>
          </a:r>
          <a:r>
            <a:rPr lang="en-US" dirty="0" err="1" smtClean="0"/>
            <a:t>spiering</a:t>
          </a:r>
          <a:r>
            <a:rPr lang="en-US" dirty="0" smtClean="0"/>
            <a:t>  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</a:t>
          </a:r>
          <a:r>
            <a:rPr lang="en-US" dirty="0" err="1"/>
            <a:t>viverra</a:t>
          </a:r>
          <a:r>
            <a:rPr lang="en-US" dirty="0"/>
            <a:t> </a:t>
          </a:r>
          <a:r>
            <a:rPr lang="en-US" dirty="0" err="1"/>
            <a:t>imperdiet</a:t>
          </a:r>
          <a:r>
            <a:rPr lang="en-US" dirty="0"/>
            <a:t> </a:t>
          </a:r>
          <a:r>
            <a:rPr lang="en-US" dirty="0" err="1"/>
            <a:t>enim</a:t>
          </a:r>
          <a:r>
            <a:rPr lang="en-US" dirty="0"/>
            <a:t>. </a:t>
          </a:r>
          <a:r>
            <a:rPr lang="en-US" dirty="0" err="1"/>
            <a:t>Fusce</a:t>
          </a:r>
          <a:r>
            <a:rPr lang="en-US" dirty="0"/>
            <a:t> est. </a:t>
          </a:r>
          <a:r>
            <a:rPr lang="en-US" dirty="0" err="1"/>
            <a:t>Vivamus</a:t>
          </a:r>
          <a:r>
            <a:rPr lang="en-US" dirty="0"/>
            <a:t> a </a:t>
          </a:r>
          <a:r>
            <a:rPr lang="en-US" dirty="0" err="1"/>
            <a:t>tellus</a:t>
          </a:r>
          <a:r>
            <a:rPr lang="en-US" dirty="0"/>
            <a:t>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>
          <a:noFill/>
        </a:ln>
      </dgm:spPr>
      <dgm:t>
        <a:bodyPr/>
        <a:lstStyle/>
        <a:p>
          <a:endParaRPr lang="en-US"/>
        </a:p>
      </dgm:t>
      <dgm:extLst/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kern="1200" dirty="0" smtClean="0"/>
            <a:t>It Is Also known as  web </a:t>
          </a:r>
          <a:r>
            <a:rPr lang="en-US" sz="1500" kern="1200" dirty="0" err="1" smtClean="0"/>
            <a:t>crwalwing</a:t>
          </a:r>
          <a:r>
            <a:rPr lang="en-US" sz="1500" kern="1200" dirty="0" smtClean="0"/>
            <a:t>, web screening, web </a:t>
          </a:r>
          <a:r>
            <a:rPr lang="en-US" sz="1500" kern="1200" dirty="0" err="1" smtClean="0"/>
            <a:t>spiering</a:t>
          </a:r>
          <a:r>
            <a:rPr lang="en-US" sz="1500" kern="1200" dirty="0" smtClean="0"/>
            <a:t>  </a:t>
          </a:r>
          <a:endParaRPr lang="en-US" sz="1500" kern="1200" dirty="0"/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kern="1200" dirty="0"/>
            <a:t>Nunc </a:t>
          </a:r>
          <a:r>
            <a:rPr lang="en-US" sz="1500" kern="1200" dirty="0" err="1"/>
            <a:t>viverra</a:t>
          </a:r>
          <a:r>
            <a:rPr lang="en-US" sz="1500" kern="1200" dirty="0"/>
            <a:t> </a:t>
          </a:r>
          <a:r>
            <a:rPr lang="en-US" sz="1500" kern="1200" dirty="0" err="1"/>
            <a:t>imperdiet</a:t>
          </a:r>
          <a:r>
            <a:rPr lang="en-US" sz="1500" kern="1200" dirty="0"/>
            <a:t> </a:t>
          </a:r>
          <a:r>
            <a:rPr lang="en-US" sz="1500" kern="1200" dirty="0" err="1"/>
            <a:t>enim</a:t>
          </a:r>
          <a:r>
            <a:rPr lang="en-US" sz="1500" kern="1200" dirty="0"/>
            <a:t>. </a:t>
          </a:r>
          <a:r>
            <a:rPr lang="en-US" sz="1500" kern="1200" dirty="0" err="1"/>
            <a:t>Fusce</a:t>
          </a:r>
          <a:r>
            <a:rPr lang="en-US" sz="1500" kern="1200" dirty="0"/>
            <a:t> est. </a:t>
          </a:r>
          <a:r>
            <a:rPr lang="en-US" sz="1500" kern="1200" dirty="0" err="1"/>
            <a:t>Vivamus</a:t>
          </a:r>
          <a:r>
            <a:rPr lang="en-US" sz="1500" kern="1200" dirty="0"/>
            <a:t> a </a:t>
          </a:r>
          <a:r>
            <a:rPr lang="en-US" sz="1500" kern="1200" dirty="0" err="1"/>
            <a:t>tellus</a:t>
          </a:r>
          <a:r>
            <a:rPr lang="en-US" sz="1500" kern="1200" dirty="0"/>
            <a:t>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kern="120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web scraping in python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Title Lorem Ipsum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93034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Libraries required for Web-Scraping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Requests</a:t>
            </a:r>
          </a:p>
          <a:p>
            <a:r>
              <a:rPr lang="en-IN" sz="2000" dirty="0" smtClean="0"/>
              <a:t>Used for fetching </a:t>
            </a:r>
            <a:r>
              <a:rPr lang="en-IN" sz="2000" dirty="0" err="1" smtClean="0"/>
              <a:t>Urls</a:t>
            </a: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800" dirty="0" smtClean="0"/>
              <a:t>Beautiful Soup</a:t>
            </a:r>
          </a:p>
          <a:p>
            <a:pPr marL="0" indent="0">
              <a:buNone/>
            </a:pPr>
            <a:r>
              <a:rPr lang="en-IN" sz="2800" dirty="0" smtClean="0"/>
              <a:t>Used for pulling out information from </a:t>
            </a:r>
            <a:r>
              <a:rPr lang="en-IN" sz="2800" dirty="0" err="1" smtClean="0"/>
              <a:t>webopage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0023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familiar with basic HTML Tags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800" dirty="0" smtClean="0"/>
              <a:t>&lt;!</a:t>
            </a:r>
            <a:r>
              <a:rPr lang="en-IN" sz="1800" dirty="0" err="1" smtClean="0"/>
              <a:t>Doctype</a:t>
            </a:r>
            <a:r>
              <a:rPr lang="en-IN" sz="1800" dirty="0" smtClean="0"/>
              <a:t> html&gt;</a:t>
            </a:r>
          </a:p>
          <a:p>
            <a:pPr marL="0" indent="0">
              <a:buNone/>
            </a:pPr>
            <a:r>
              <a:rPr lang="en-IN" sz="1800" dirty="0" smtClean="0"/>
              <a:t>&lt;html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 smtClean="0"/>
              <a:t>&lt;body&gt;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&lt;h1&gt; My first header&lt;/h1&gt;</a:t>
            </a:r>
          </a:p>
          <a:p>
            <a:pPr marL="0" indent="0">
              <a:buNone/>
            </a:pPr>
            <a:r>
              <a:rPr lang="en-IN" sz="1800" dirty="0"/>
              <a:t>&lt;</a:t>
            </a:r>
            <a:r>
              <a:rPr lang="en-IN" sz="1800" dirty="0" smtClean="0"/>
              <a:t>h2&gt; </a:t>
            </a:r>
            <a:r>
              <a:rPr lang="en-IN" sz="1800" dirty="0"/>
              <a:t>My </a:t>
            </a:r>
            <a:r>
              <a:rPr lang="en-IN" sz="1800" dirty="0" smtClean="0"/>
              <a:t>second </a:t>
            </a:r>
            <a:r>
              <a:rPr lang="en-IN" sz="1800" dirty="0"/>
              <a:t>header&lt;/</a:t>
            </a:r>
            <a:r>
              <a:rPr lang="en-IN" sz="1800" dirty="0" smtClean="0"/>
              <a:t>h2&gt;</a:t>
            </a:r>
          </a:p>
          <a:p>
            <a:pPr marL="0" indent="0">
              <a:buNone/>
            </a:pPr>
            <a:r>
              <a:rPr lang="en-IN" sz="1800" dirty="0" smtClean="0"/>
              <a:t>.</a:t>
            </a:r>
          </a:p>
          <a:p>
            <a:pPr marL="0" indent="0">
              <a:buNone/>
            </a:pPr>
            <a:r>
              <a:rPr lang="en-IN" sz="1800" dirty="0" smtClean="0"/>
              <a:t>&lt;h6&gt; </a:t>
            </a:r>
            <a:r>
              <a:rPr lang="en-IN" sz="1800" dirty="0"/>
              <a:t>My </a:t>
            </a:r>
            <a:r>
              <a:rPr lang="en-IN" sz="1800" dirty="0" smtClean="0"/>
              <a:t>sixth  </a:t>
            </a:r>
            <a:r>
              <a:rPr lang="en-IN" sz="1800" dirty="0"/>
              <a:t>header&lt;/</a:t>
            </a:r>
            <a:r>
              <a:rPr lang="en-IN" sz="1800" dirty="0" smtClean="0"/>
              <a:t>h6&gt;</a:t>
            </a:r>
          </a:p>
          <a:p>
            <a:pPr marL="0" indent="0">
              <a:buNone/>
            </a:pPr>
            <a:r>
              <a:rPr lang="en-IN" sz="1800" dirty="0" smtClean="0"/>
              <a:t>&lt;p&gt;My first paragraph&lt;/p&gt;</a:t>
            </a:r>
          </a:p>
          <a:p>
            <a:pPr marL="0" indent="0">
              <a:buNone/>
            </a:pPr>
            <a:r>
              <a:rPr lang="en-IN" sz="1800" dirty="0" smtClean="0"/>
              <a:t>&lt;/body&gt;</a:t>
            </a:r>
          </a:p>
          <a:p>
            <a:pPr marL="0" indent="0">
              <a:buNone/>
            </a:pPr>
            <a:r>
              <a:rPr lang="en-IN" sz="1800" dirty="0" smtClean="0"/>
              <a:t>&lt;/html&gt;</a:t>
            </a:r>
          </a:p>
          <a:p>
            <a:pPr marL="0" indent="0">
              <a:buNone/>
            </a:pPr>
            <a:r>
              <a:rPr lang="en-IN" sz="1800" dirty="0" smtClean="0"/>
              <a:t>&lt;table&gt;</a:t>
            </a:r>
          </a:p>
          <a:p>
            <a:pPr marL="0" indent="0">
              <a:buNone/>
            </a:pPr>
            <a:r>
              <a:rPr lang="en-IN" sz="1800" dirty="0" smtClean="0"/>
              <a:t>&lt;a </a:t>
            </a:r>
            <a:r>
              <a:rPr lang="en-IN" sz="1800" dirty="0" err="1" smtClean="0"/>
              <a:t>href</a:t>
            </a:r>
            <a:r>
              <a:rPr lang="en-IN" sz="1800" dirty="0" smtClean="0"/>
              <a:t> =“amsaparks.com”&gt;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992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Now lets Scrape data in Python 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2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132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SavonVTI</vt:lpstr>
      <vt:lpstr>web scraping in python </vt:lpstr>
      <vt:lpstr>Title Lorem Ipsum</vt:lpstr>
      <vt:lpstr>Python Libraries required for Web-Scraping</vt:lpstr>
      <vt:lpstr>Get familiar with basic HTML Tags</vt:lpstr>
      <vt:lpstr>Now lets Scrape data in Python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2022-02-13T15:08:52Z</dcterms:created>
  <dcterms:modified xsi:type="dcterms:W3CDTF">2022-02-14T05:33:11Z</dcterms:modified>
</cp:coreProperties>
</file>