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0"/>
  </p:notesMasterIdLst>
  <p:sldIdLst>
    <p:sldId id="256" r:id="rId2"/>
    <p:sldId id="257" r:id="rId3"/>
    <p:sldId id="258" r:id="rId4"/>
    <p:sldId id="261" r:id="rId5"/>
    <p:sldId id="275" r:id="rId6"/>
    <p:sldId id="276"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593A6-9632-4A5E-B16B-02035D40D23A}" v="164" dt="2023-02-11T00:40:04.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6" autoAdjust="0"/>
    <p:restoredTop sz="85344" autoAdjust="0"/>
  </p:normalViewPr>
  <p:slideViewPr>
    <p:cSldViewPr snapToGrid="0">
      <p:cViewPr>
        <p:scale>
          <a:sx n="83" d="100"/>
          <a:sy n="83" d="100"/>
        </p:scale>
        <p:origin x="60" y="3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Vashisht" userId="008bce3ddc171423" providerId="LiveId" clId="{612593A6-9632-4A5E-B16B-02035D40D23A}"/>
    <pc:docChg chg="undo custSel addSld delSld modSld sldOrd">
      <pc:chgData name="Mayank Vashisht" userId="008bce3ddc171423" providerId="LiveId" clId="{612593A6-9632-4A5E-B16B-02035D40D23A}" dt="2023-02-11T02:39:09.874" v="2919" actId="26606"/>
      <pc:docMkLst>
        <pc:docMk/>
      </pc:docMkLst>
      <pc:sldChg chg="addSp delSp modSp mod modTransition delAnim setClrOvrMap delDesignElem">
        <pc:chgData name="Mayank Vashisht" userId="008bce3ddc171423" providerId="LiveId" clId="{612593A6-9632-4A5E-B16B-02035D40D23A}" dt="2023-02-11T00:40:50.813" v="2214" actId="26606"/>
        <pc:sldMkLst>
          <pc:docMk/>
          <pc:sldMk cId="645791545" sldId="256"/>
        </pc:sldMkLst>
        <pc:spChg chg="mod">
          <ac:chgData name="Mayank Vashisht" userId="008bce3ddc171423" providerId="LiveId" clId="{612593A6-9632-4A5E-B16B-02035D40D23A}" dt="2023-02-11T00:40:50.813" v="2214" actId="26606"/>
          <ac:spMkLst>
            <pc:docMk/>
            <pc:sldMk cId="645791545" sldId="256"/>
            <ac:spMk id="2" creationId="{BD62F473-B89E-F518-4015-5EBA6E582599}"/>
          </ac:spMkLst>
        </pc:spChg>
        <pc:spChg chg="mod">
          <ac:chgData name="Mayank Vashisht" userId="008bce3ddc171423" providerId="LiveId" clId="{612593A6-9632-4A5E-B16B-02035D40D23A}" dt="2023-02-11T00:40:50.813" v="2214" actId="26606"/>
          <ac:spMkLst>
            <pc:docMk/>
            <pc:sldMk cId="645791545" sldId="256"/>
            <ac:spMk id="3" creationId="{53A73B4D-7D78-9BA5-F711-04018F176247}"/>
          </ac:spMkLst>
        </pc:spChg>
        <pc:spChg chg="del">
          <ac:chgData name="Mayank Vashisht" userId="008bce3ddc171423" providerId="LiveId" clId="{612593A6-9632-4A5E-B16B-02035D40D23A}" dt="2023-01-27T17:53:00.480" v="1441" actId="26606"/>
          <ac:spMkLst>
            <pc:docMk/>
            <pc:sldMk cId="645791545" sldId="256"/>
            <ac:spMk id="5" creationId="{C37D1D6D-17D8-4296-B000-665D1892D01E}"/>
          </ac:spMkLst>
        </pc:spChg>
        <pc:spChg chg="del">
          <ac:chgData name="Mayank Vashisht" userId="008bce3ddc171423" providerId="LiveId" clId="{612593A6-9632-4A5E-B16B-02035D40D23A}" dt="2023-01-27T17:53:00.480" v="1441" actId="26606"/>
          <ac:spMkLst>
            <pc:docMk/>
            <pc:sldMk cId="645791545" sldId="256"/>
            <ac:spMk id="6" creationId="{1B26E892-1320-40AA-9CA1-246721C18768}"/>
          </ac:spMkLst>
        </pc:spChg>
        <pc:spChg chg="del">
          <ac:chgData name="Mayank Vashisht" userId="008bce3ddc171423" providerId="LiveId" clId="{612593A6-9632-4A5E-B16B-02035D40D23A}" dt="2023-01-27T17:53:00.480" v="1441" actId="26606"/>
          <ac:spMkLst>
            <pc:docMk/>
            <pc:sldMk cId="645791545" sldId="256"/>
            <ac:spMk id="8" creationId="{62AE8E50-35D4-4D5A-A4BB-168CBB027DA2}"/>
          </ac:spMkLst>
        </pc:spChg>
        <pc:spChg chg="del">
          <ac:chgData name="Mayank Vashisht" userId="008bce3ddc171423" providerId="LiveId" clId="{612593A6-9632-4A5E-B16B-02035D40D23A}" dt="2023-01-27T17:53:00.480" v="1441" actId="26606"/>
          <ac:spMkLst>
            <pc:docMk/>
            <pc:sldMk cId="645791545" sldId="256"/>
            <ac:spMk id="17" creationId="{C170DF7D-4686-4BD5-A9CD-C8964928468D}"/>
          </ac:spMkLst>
        </pc:spChg>
        <pc:spChg chg="add del">
          <ac:chgData name="Mayank Vashisht" userId="008bce3ddc171423" providerId="LiveId" clId="{612593A6-9632-4A5E-B16B-02035D40D23A}" dt="2023-02-11T00:36:17.999" v="2180" actId="26606"/>
          <ac:spMkLst>
            <pc:docMk/>
            <pc:sldMk cId="645791545" sldId="256"/>
            <ac:spMk id="28" creationId="{2FDF0794-1B86-42B2-B8C7-F60123E638ED}"/>
          </ac:spMkLst>
        </pc:spChg>
        <pc:spChg chg="add del">
          <ac:chgData name="Mayank Vashisht" userId="008bce3ddc171423" providerId="LiveId" clId="{612593A6-9632-4A5E-B16B-02035D40D23A}" dt="2023-02-11T00:36:17.999" v="2180" actId="26606"/>
          <ac:spMkLst>
            <pc:docMk/>
            <pc:sldMk cId="645791545" sldId="256"/>
            <ac:spMk id="40" creationId="{C5373426-E26E-431D-959C-5DB96C0B6208}"/>
          </ac:spMkLst>
        </pc:spChg>
        <pc:spChg chg="add del">
          <ac:chgData name="Mayank Vashisht" userId="008bce3ddc171423" providerId="LiveId" clId="{612593A6-9632-4A5E-B16B-02035D40D23A}" dt="2023-02-11T00:37:33.835" v="2189" actId="26606"/>
          <ac:spMkLst>
            <pc:docMk/>
            <pc:sldMk cId="645791545" sldId="256"/>
            <ac:spMk id="49" creationId="{2FDF0794-1B86-42B2-B8C7-F60123E638ED}"/>
          </ac:spMkLst>
        </pc:spChg>
        <pc:spChg chg="add del">
          <ac:chgData name="Mayank Vashisht" userId="008bce3ddc171423" providerId="LiveId" clId="{612593A6-9632-4A5E-B16B-02035D40D23A}" dt="2023-02-11T00:40:50.781" v="2213" actId="26606"/>
          <ac:spMkLst>
            <pc:docMk/>
            <pc:sldMk cId="645791545" sldId="256"/>
            <ac:spMk id="50" creationId="{6F40FBDA-CEB1-40F0-9AB9-BD9C402D70FE}"/>
          </ac:spMkLst>
        </pc:spChg>
        <pc:spChg chg="add del">
          <ac:chgData name="Mayank Vashisht" userId="008bce3ddc171423" providerId="LiveId" clId="{612593A6-9632-4A5E-B16B-02035D40D23A}" dt="2023-02-11T00:40:50.781" v="2213" actId="26606"/>
          <ac:spMkLst>
            <pc:docMk/>
            <pc:sldMk cId="645791545" sldId="256"/>
            <ac:spMk id="52" creationId="{0344D4FE-ABEF-4230-9E4E-AD5782FC78AC}"/>
          </ac:spMkLst>
        </pc:spChg>
        <pc:spChg chg="add del">
          <ac:chgData name="Mayank Vashisht" userId="008bce3ddc171423" providerId="LiveId" clId="{612593A6-9632-4A5E-B16B-02035D40D23A}" dt="2023-02-11T00:37:32.679" v="2186" actId="26606"/>
          <ac:spMkLst>
            <pc:docMk/>
            <pc:sldMk cId="645791545" sldId="256"/>
            <ac:spMk id="53" creationId="{B8D726A5-7900-41B4-8D49-49B4A2010E7C}"/>
          </ac:spMkLst>
        </pc:spChg>
        <pc:spChg chg="add del">
          <ac:chgData name="Mayank Vashisht" userId="008bce3ddc171423" providerId="LiveId" clId="{612593A6-9632-4A5E-B16B-02035D40D23A}" dt="2023-02-11T00:40:50.781" v="2213" actId="26606"/>
          <ac:spMkLst>
            <pc:docMk/>
            <pc:sldMk cId="645791545" sldId="256"/>
            <ac:spMk id="54" creationId="{9325F979-D3F9-4926-81B7-7ACCB31A501B}"/>
          </ac:spMkLst>
        </pc:spChg>
        <pc:spChg chg="add">
          <ac:chgData name="Mayank Vashisht" userId="008bce3ddc171423" providerId="LiveId" clId="{612593A6-9632-4A5E-B16B-02035D40D23A}" dt="2023-02-11T00:40:50.813" v="2214" actId="26606"/>
          <ac:spMkLst>
            <pc:docMk/>
            <pc:sldMk cId="645791545" sldId="256"/>
            <ac:spMk id="57" creationId="{DCF1FFC3-D020-43C3-8B93-EF6BEFC46DD6}"/>
          </ac:spMkLst>
        </pc:spChg>
        <pc:spChg chg="add del">
          <ac:chgData name="Mayank Vashisht" userId="008bce3ddc171423" providerId="LiveId" clId="{612593A6-9632-4A5E-B16B-02035D40D23A}" dt="2023-02-11T00:37:33.814" v="2188" actId="26606"/>
          <ac:spMkLst>
            <pc:docMk/>
            <pc:sldMk cId="645791545" sldId="256"/>
            <ac:spMk id="60" creationId="{2FDF0794-1B86-42B2-B8C7-F60123E638ED}"/>
          </ac:spMkLst>
        </pc:spChg>
        <pc:spChg chg="add del">
          <ac:chgData name="Mayank Vashisht" userId="008bce3ddc171423" providerId="LiveId" clId="{612593A6-9632-4A5E-B16B-02035D40D23A}" dt="2023-02-11T00:40:04.688" v="2211"/>
          <ac:spMkLst>
            <pc:docMk/>
            <pc:sldMk cId="645791545" sldId="256"/>
            <ac:spMk id="63" creationId="{2FDF0794-1B86-42B2-B8C7-F60123E638ED}"/>
          </ac:spMkLst>
        </pc:spChg>
        <pc:spChg chg="add del">
          <ac:chgData name="Mayank Vashisht" userId="008bce3ddc171423" providerId="LiveId" clId="{612593A6-9632-4A5E-B16B-02035D40D23A}" dt="2023-02-11T00:40:04.688" v="2211"/>
          <ac:spMkLst>
            <pc:docMk/>
            <pc:sldMk cId="645791545" sldId="256"/>
            <ac:spMk id="64" creationId="{C5373426-E26E-431D-959C-5DB96C0B6208}"/>
          </ac:spMkLst>
        </pc:spChg>
        <pc:picChg chg="add del mod">
          <ac:chgData name="Mayank Vashisht" userId="008bce3ddc171423" providerId="LiveId" clId="{612593A6-9632-4A5E-B16B-02035D40D23A}" dt="2023-02-11T00:34:32.624" v="2164" actId="478"/>
          <ac:picMkLst>
            <pc:docMk/>
            <pc:sldMk cId="645791545" sldId="256"/>
            <ac:picMk id="6" creationId="{D3855F70-51A4-8E29-9EFC-C66B9B2696C7}"/>
          </ac:picMkLst>
        </pc:picChg>
        <pc:picChg chg="add del">
          <ac:chgData name="Mayank Vashisht" userId="008bce3ddc171423" providerId="LiveId" clId="{612593A6-9632-4A5E-B16B-02035D40D23A}" dt="2023-02-11T00:36:05.410" v="2179" actId="478"/>
          <ac:picMkLst>
            <pc:docMk/>
            <pc:sldMk cId="645791545" sldId="256"/>
            <ac:picMk id="34" creationId="{CFDB519B-4835-4B56-E98C-8AF1E476A3E1}"/>
          </ac:picMkLst>
        </pc:picChg>
        <pc:picChg chg="add mod ord">
          <ac:chgData name="Mayank Vashisht" userId="008bce3ddc171423" providerId="LiveId" clId="{612593A6-9632-4A5E-B16B-02035D40D23A}" dt="2023-02-11T00:40:50.781" v="2213" actId="26606"/>
          <ac:picMkLst>
            <pc:docMk/>
            <pc:sldMk cId="645791545" sldId="256"/>
            <ac:picMk id="46" creationId="{62AD84AE-2F66-05D5-9BD2-DA12C5A7430A}"/>
          </ac:picMkLst>
        </pc:picChg>
        <pc:cxnChg chg="del">
          <ac:chgData name="Mayank Vashisht" userId="008bce3ddc171423" providerId="LiveId" clId="{612593A6-9632-4A5E-B16B-02035D40D23A}" dt="2023-01-27T17:53:00.480" v="1441" actId="26606"/>
          <ac:cxnSpMkLst>
            <pc:docMk/>
            <pc:sldMk cId="645791545" sldId="256"/>
            <ac:cxnSpMk id="11" creationId="{C9A1F79C-E4D1-4AAE-BA11-3A09005252E3}"/>
          </ac:cxnSpMkLst>
        </pc:cxnChg>
        <pc:cxnChg chg="add del">
          <ac:chgData name="Mayank Vashisht" userId="008bce3ddc171423" providerId="LiveId" clId="{612593A6-9632-4A5E-B16B-02035D40D23A}" dt="2023-02-11T00:36:17.999" v="2180" actId="26606"/>
          <ac:cxnSpMkLst>
            <pc:docMk/>
            <pc:sldMk cId="645791545" sldId="256"/>
            <ac:cxnSpMk id="43" creationId="{96D07482-83A3-4451-943C-B46961082957}"/>
          </ac:cxnSpMkLst>
        </pc:cxnChg>
        <pc:cxnChg chg="add del">
          <ac:chgData name="Mayank Vashisht" userId="008bce3ddc171423" providerId="LiveId" clId="{612593A6-9632-4A5E-B16B-02035D40D23A}" dt="2023-02-11T00:37:33.835" v="2189" actId="26606"/>
          <ac:cxnSpMkLst>
            <pc:docMk/>
            <pc:sldMk cId="645791545" sldId="256"/>
            <ac:cxnSpMk id="51" creationId="{96D07482-83A3-4451-943C-B46961082957}"/>
          </ac:cxnSpMkLst>
        </pc:cxnChg>
        <pc:cxnChg chg="add del">
          <ac:chgData name="Mayank Vashisht" userId="008bce3ddc171423" providerId="LiveId" clId="{612593A6-9632-4A5E-B16B-02035D40D23A}" dt="2023-02-11T00:37:32.679" v="2186" actId="26606"/>
          <ac:cxnSpMkLst>
            <pc:docMk/>
            <pc:sldMk cId="645791545" sldId="256"/>
            <ac:cxnSpMk id="58" creationId="{46E49661-E258-450C-8150-A91A6B30D1CD}"/>
          </ac:cxnSpMkLst>
        </pc:cxnChg>
        <pc:cxnChg chg="add">
          <ac:chgData name="Mayank Vashisht" userId="008bce3ddc171423" providerId="LiveId" clId="{612593A6-9632-4A5E-B16B-02035D40D23A}" dt="2023-02-11T00:40:50.813" v="2214" actId="26606"/>
          <ac:cxnSpMkLst>
            <pc:docMk/>
            <pc:sldMk cId="645791545" sldId="256"/>
            <ac:cxnSpMk id="59" creationId="{16FC4A39-71B0-433B-AB94-CBFFA0DF90DF}"/>
          </ac:cxnSpMkLst>
        </pc:cxnChg>
        <pc:cxnChg chg="add del">
          <ac:chgData name="Mayank Vashisht" userId="008bce3ddc171423" providerId="LiveId" clId="{612593A6-9632-4A5E-B16B-02035D40D23A}" dt="2023-02-11T00:37:33.814" v="2188" actId="26606"/>
          <ac:cxnSpMkLst>
            <pc:docMk/>
            <pc:sldMk cId="645791545" sldId="256"/>
            <ac:cxnSpMk id="61" creationId="{96D07482-83A3-4451-943C-B46961082957}"/>
          </ac:cxnSpMkLst>
        </pc:cxnChg>
        <pc:cxnChg chg="add del">
          <ac:chgData name="Mayank Vashisht" userId="008bce3ddc171423" providerId="LiveId" clId="{612593A6-9632-4A5E-B16B-02035D40D23A}" dt="2023-02-11T00:40:04.688" v="2211"/>
          <ac:cxnSpMkLst>
            <pc:docMk/>
            <pc:sldMk cId="645791545" sldId="256"/>
            <ac:cxnSpMk id="65" creationId="{96D07482-83A3-4451-943C-B46961082957}"/>
          </ac:cxnSpMkLst>
        </pc:cxnChg>
      </pc:sldChg>
      <pc:sldChg chg="addSp delSp modSp mod modTransition setBg delAnim modAnim setClrOvrMap delDesignElem">
        <pc:chgData name="Mayank Vashisht" userId="008bce3ddc171423" providerId="LiveId" clId="{612593A6-9632-4A5E-B16B-02035D40D23A}" dt="2023-02-11T00:42:31.829" v="2226" actId="26606"/>
        <pc:sldMkLst>
          <pc:docMk/>
          <pc:sldMk cId="1498250814" sldId="257"/>
        </pc:sldMkLst>
        <pc:spChg chg="mod">
          <ac:chgData name="Mayank Vashisht" userId="008bce3ddc171423" providerId="LiveId" clId="{612593A6-9632-4A5E-B16B-02035D40D23A}" dt="2023-02-11T00:42:31.829" v="2226" actId="26606"/>
          <ac:spMkLst>
            <pc:docMk/>
            <pc:sldMk cId="1498250814" sldId="257"/>
            <ac:spMk id="2" creationId="{2B918495-7523-BA9C-B9CB-558B7A143E58}"/>
          </ac:spMkLst>
        </pc:spChg>
        <pc:spChg chg="del">
          <ac:chgData name="Mayank Vashisht" userId="008bce3ddc171423" providerId="LiveId" clId="{612593A6-9632-4A5E-B16B-02035D40D23A}" dt="2023-01-27T17:53:29.796" v="1442" actId="26606"/>
          <ac:spMkLst>
            <pc:docMk/>
            <pc:sldMk cId="1498250814" sldId="257"/>
            <ac:spMk id="10" creationId="{0AE4C84F-7457-4662-AFA3-554A32B9C3DC}"/>
          </ac:spMkLst>
        </pc:spChg>
        <pc:spChg chg="del">
          <ac:chgData name="Mayank Vashisht" userId="008bce3ddc171423" providerId="LiveId" clId="{612593A6-9632-4A5E-B16B-02035D40D23A}" dt="2023-01-27T17:53:29.796" v="1442" actId="26606"/>
          <ac:spMkLst>
            <pc:docMk/>
            <pc:sldMk cId="1498250814" sldId="257"/>
            <ac:spMk id="12" creationId="{9DF9B39E-8A25-4BC3-B3C0-ACD46B94E6DF}"/>
          </ac:spMkLst>
        </pc:spChg>
        <pc:spChg chg="add del">
          <ac:chgData name="Mayank Vashisht" userId="008bce3ddc171423" providerId="LiveId" clId="{612593A6-9632-4A5E-B16B-02035D40D23A}" dt="2023-02-11T00:41:09.801" v="2216" actId="26606"/>
          <ac:spMkLst>
            <pc:docMk/>
            <pc:sldMk cId="1498250814" sldId="257"/>
            <ac:spMk id="15" creationId="{44D65982-4F00-4330-8DAA-DE6A9E4D6D23}"/>
          </ac:spMkLst>
        </pc:spChg>
        <pc:spChg chg="add del">
          <ac:chgData name="Mayank Vashisht" userId="008bce3ddc171423" providerId="LiveId" clId="{612593A6-9632-4A5E-B16B-02035D40D23A}" dt="2023-02-11T00:36:41.786" v="2181" actId="26606"/>
          <ac:spMkLst>
            <pc:docMk/>
            <pc:sldMk cId="1498250814" sldId="257"/>
            <ac:spMk id="16" creationId="{B32DC26D-8B9B-4CC1-B3CC-D3EA0FB162CD}"/>
          </ac:spMkLst>
        </pc:spChg>
        <pc:spChg chg="add del">
          <ac:chgData name="Mayank Vashisht" userId="008bce3ddc171423" providerId="LiveId" clId="{612593A6-9632-4A5E-B16B-02035D40D23A}" dt="2023-02-11T00:41:09.801" v="2216" actId="26606"/>
          <ac:spMkLst>
            <pc:docMk/>
            <pc:sldMk cId="1498250814" sldId="257"/>
            <ac:spMk id="25" creationId="{D143E7E7-E8B6-4540-9F64-16248A70AA39}"/>
          </ac:spMkLst>
        </pc:spChg>
        <pc:spChg chg="add del">
          <ac:chgData name="Mayank Vashisht" userId="008bce3ddc171423" providerId="LiveId" clId="{612593A6-9632-4A5E-B16B-02035D40D23A}" dt="2023-02-11T00:41:32.924" v="2220" actId="26606"/>
          <ac:spMkLst>
            <pc:docMk/>
            <pc:sldMk cId="1498250814" sldId="257"/>
            <ac:spMk id="36" creationId="{C5E6CFF1-2F42-4E10-9A97-F116F46F53FE}"/>
          </ac:spMkLst>
        </pc:spChg>
        <pc:spChg chg="add del">
          <ac:chgData name="Mayank Vashisht" userId="008bce3ddc171423" providerId="LiveId" clId="{612593A6-9632-4A5E-B16B-02035D40D23A}" dt="2023-02-11T00:41:32.893" v="2219" actId="26606"/>
          <ac:spMkLst>
            <pc:docMk/>
            <pc:sldMk cId="1498250814" sldId="257"/>
            <ac:spMk id="43" creationId="{9B76D444-2756-434F-AE61-96D69830C13E}"/>
          </ac:spMkLst>
        </pc:spChg>
        <pc:spChg chg="add del">
          <ac:chgData name="Mayank Vashisht" userId="008bce3ddc171423" providerId="LiveId" clId="{612593A6-9632-4A5E-B16B-02035D40D23A}" dt="2023-02-11T00:42:31.829" v="2226" actId="26606"/>
          <ac:spMkLst>
            <pc:docMk/>
            <pc:sldMk cId="1498250814" sldId="257"/>
            <ac:spMk id="51" creationId="{C5E6CFF1-2F42-4E10-9A97-F116F46F53FE}"/>
          </ac:spMkLst>
        </pc:spChg>
        <pc:spChg chg="add del">
          <ac:chgData name="Mayank Vashisht" userId="008bce3ddc171423" providerId="LiveId" clId="{612593A6-9632-4A5E-B16B-02035D40D23A}" dt="2023-02-11T00:42:31.735" v="2225" actId="26606"/>
          <ac:spMkLst>
            <pc:docMk/>
            <pc:sldMk cId="1498250814" sldId="257"/>
            <ac:spMk id="55" creationId="{122F9423-F4B1-45D4-8445-E9991ECCBCCF}"/>
          </ac:spMkLst>
        </pc:spChg>
        <pc:spChg chg="add">
          <ac:chgData name="Mayank Vashisht" userId="008bce3ddc171423" providerId="LiveId" clId="{612593A6-9632-4A5E-B16B-02035D40D23A}" dt="2023-02-11T00:42:31.829" v="2226" actId="26606"/>
          <ac:spMkLst>
            <pc:docMk/>
            <pc:sldMk cId="1498250814" sldId="257"/>
            <ac:spMk id="63" creationId="{F13C74B1-5B17-4795-BED0-7140497B445A}"/>
          </ac:spMkLst>
        </pc:spChg>
        <pc:spChg chg="add">
          <ac:chgData name="Mayank Vashisht" userId="008bce3ddc171423" providerId="LiveId" clId="{612593A6-9632-4A5E-B16B-02035D40D23A}" dt="2023-02-11T00:42:31.829" v="2226" actId="26606"/>
          <ac:spMkLst>
            <pc:docMk/>
            <pc:sldMk cId="1498250814" sldId="257"/>
            <ac:spMk id="64" creationId="{D4974D33-8DC5-464E-8C6D-BE58F0669C17}"/>
          </ac:spMkLst>
        </pc:spChg>
        <pc:grpChg chg="add del">
          <ac:chgData name="Mayank Vashisht" userId="008bce3ddc171423" providerId="LiveId" clId="{612593A6-9632-4A5E-B16B-02035D40D23A}" dt="2023-02-11T00:41:09.801" v="2216" actId="26606"/>
          <ac:grpSpMkLst>
            <pc:docMk/>
            <pc:sldMk cId="1498250814" sldId="257"/>
            <ac:grpSpMk id="24" creationId="{400A7B37-4458-4745-AA03-7239FAF2D854}"/>
          </ac:grpSpMkLst>
        </pc:grpChg>
        <pc:grpChg chg="add del">
          <ac:chgData name="Mayank Vashisht" userId="008bce3ddc171423" providerId="LiveId" clId="{612593A6-9632-4A5E-B16B-02035D40D23A}" dt="2023-02-11T00:41:09.801" v="2216" actId="26606"/>
          <ac:grpSpMkLst>
            <pc:docMk/>
            <pc:sldMk cId="1498250814" sldId="257"/>
            <ac:grpSpMk id="31" creationId="{43F5E015-E085-4624-B431-B42414448684}"/>
          </ac:grpSpMkLst>
        </pc:grpChg>
        <pc:grpChg chg="add del">
          <ac:chgData name="Mayank Vashisht" userId="008bce3ddc171423" providerId="LiveId" clId="{612593A6-9632-4A5E-B16B-02035D40D23A}" dt="2023-02-11T00:42:31.735" v="2225" actId="26606"/>
          <ac:grpSpMkLst>
            <pc:docMk/>
            <pc:sldMk cId="1498250814" sldId="257"/>
            <ac:grpSpMk id="59" creationId="{770AE191-D2EA-45C9-A44D-830C188F74CB}"/>
          </ac:grpSpMkLst>
        </pc:grpChg>
        <pc:graphicFrameChg chg="mod modGraphic">
          <ac:chgData name="Mayank Vashisht" userId="008bce3ddc171423" providerId="LiveId" clId="{612593A6-9632-4A5E-B16B-02035D40D23A}" dt="2023-02-11T00:42:31.829" v="2226" actId="26606"/>
          <ac:graphicFrameMkLst>
            <pc:docMk/>
            <pc:sldMk cId="1498250814" sldId="257"/>
            <ac:graphicFrameMk id="5" creationId="{441D4E23-BC84-1B6B-DF63-3914E59E34FE}"/>
          </ac:graphicFrameMkLst>
        </pc:graphicFrameChg>
        <pc:picChg chg="add del mod">
          <ac:chgData name="Mayank Vashisht" userId="008bce3ddc171423" providerId="LiveId" clId="{612593A6-9632-4A5E-B16B-02035D40D23A}" dt="2023-01-28T00:06:32.379" v="1929"/>
          <ac:picMkLst>
            <pc:docMk/>
            <pc:sldMk cId="1498250814" sldId="257"/>
            <ac:picMk id="7" creationId="{BA033C4A-D283-307A-1EC7-B7C1775E7796}"/>
          </ac:picMkLst>
        </pc:picChg>
        <pc:picChg chg="add del mod ord">
          <ac:chgData name="Mayank Vashisht" userId="008bce3ddc171423" providerId="LiveId" clId="{612593A6-9632-4A5E-B16B-02035D40D23A}" dt="2023-01-28T00:07:05.233" v="1930"/>
          <ac:picMkLst>
            <pc:docMk/>
            <pc:sldMk cId="1498250814" sldId="257"/>
            <ac:picMk id="10" creationId="{1B3FB134-E97E-2CC2-B85E-FAED619367D5}"/>
          </ac:picMkLst>
        </pc:picChg>
        <pc:picChg chg="add del mod">
          <ac:chgData name="Mayank Vashisht" userId="008bce3ddc171423" providerId="LiveId" clId="{612593A6-9632-4A5E-B16B-02035D40D23A}" dt="2023-02-11T00:25:33.690" v="2045" actId="478"/>
          <ac:picMkLst>
            <pc:docMk/>
            <pc:sldMk cId="1498250814" sldId="257"/>
            <ac:picMk id="11" creationId="{D1B4D43A-A90A-AB1B-DEB3-E97724C0ED2A}"/>
          </ac:picMkLst>
        </pc:picChg>
        <pc:picChg chg="add mod ord">
          <ac:chgData name="Mayank Vashisht" userId="008bce3ddc171423" providerId="LiveId" clId="{612593A6-9632-4A5E-B16B-02035D40D23A}" dt="2023-02-11T00:42:31.829" v="2226" actId="26606"/>
          <ac:picMkLst>
            <pc:docMk/>
            <pc:sldMk cId="1498250814" sldId="257"/>
            <ac:picMk id="39" creationId="{8ADD0055-4CEA-AA7B-537C-477C747DA427}"/>
          </ac:picMkLst>
        </pc:picChg>
        <pc:cxnChg chg="del">
          <ac:chgData name="Mayank Vashisht" userId="008bce3ddc171423" providerId="LiveId" clId="{612593A6-9632-4A5E-B16B-02035D40D23A}" dt="2023-01-27T17:53:29.796" v="1442" actId="26606"/>
          <ac:cxnSpMkLst>
            <pc:docMk/>
            <pc:sldMk cId="1498250814" sldId="257"/>
            <ac:cxnSpMk id="14" creationId="{BA91CE2E-0B4F-41F3-95F2-0EB7003685D2}"/>
          </ac:cxnSpMkLst>
        </pc:cxnChg>
        <pc:cxnChg chg="add del">
          <ac:chgData name="Mayank Vashisht" userId="008bce3ddc171423" providerId="LiveId" clId="{612593A6-9632-4A5E-B16B-02035D40D23A}" dt="2023-02-11T00:36:41.786" v="2181" actId="26606"/>
          <ac:cxnSpMkLst>
            <pc:docMk/>
            <pc:sldMk cId="1498250814" sldId="257"/>
            <ac:cxnSpMk id="21" creationId="{FBB7ADC3-53A0-44F2-914A-78CADAF33411}"/>
          </ac:cxnSpMkLst>
        </pc:cxnChg>
        <pc:cxnChg chg="add del">
          <ac:chgData name="Mayank Vashisht" userId="008bce3ddc171423" providerId="LiveId" clId="{612593A6-9632-4A5E-B16B-02035D40D23A}" dt="2023-02-11T00:40:04.688" v="2211"/>
          <ac:cxnSpMkLst>
            <pc:docMk/>
            <pc:sldMk cId="1498250814" sldId="257"/>
            <ac:cxnSpMk id="26" creationId="{5ECB1430-5CD1-470D-8F0F-7EDE4C790297}"/>
          </ac:cxnSpMkLst>
        </pc:cxnChg>
        <pc:cxnChg chg="add del">
          <ac:chgData name="Mayank Vashisht" userId="008bce3ddc171423" providerId="LiveId" clId="{612593A6-9632-4A5E-B16B-02035D40D23A}" dt="2023-02-11T00:41:32.924" v="2220" actId="26606"/>
          <ac:cxnSpMkLst>
            <pc:docMk/>
            <pc:sldMk cId="1498250814" sldId="257"/>
            <ac:cxnSpMk id="40" creationId="{67182200-4859-4C8D-BCBB-55B245C28BA3}"/>
          </ac:cxnSpMkLst>
        </pc:cxnChg>
        <pc:cxnChg chg="add del">
          <ac:chgData name="Mayank Vashisht" userId="008bce3ddc171423" providerId="LiveId" clId="{612593A6-9632-4A5E-B16B-02035D40D23A}" dt="2023-02-11T00:41:32.893" v="2219" actId="26606"/>
          <ac:cxnSpMkLst>
            <pc:docMk/>
            <pc:sldMk cId="1498250814" sldId="257"/>
            <ac:cxnSpMk id="47" creationId="{EDF5FE34-0A41-407A-8D94-10FCF68F1D0B}"/>
          </ac:cxnSpMkLst>
        </pc:cxnChg>
        <pc:cxnChg chg="add del">
          <ac:chgData name="Mayank Vashisht" userId="008bce3ddc171423" providerId="LiveId" clId="{612593A6-9632-4A5E-B16B-02035D40D23A}" dt="2023-02-11T00:42:31.829" v="2226" actId="26606"/>
          <ac:cxnSpMkLst>
            <pc:docMk/>
            <pc:sldMk cId="1498250814" sldId="257"/>
            <ac:cxnSpMk id="52" creationId="{67182200-4859-4C8D-BCBB-55B245C28BA3}"/>
          </ac:cxnSpMkLst>
        </pc:cxnChg>
      </pc:sldChg>
      <pc:sldChg chg="addSp delSp modSp mod modTransition setBg delAnim modAnim setClrOvrMap delDesignElem modNotesTx">
        <pc:chgData name="Mayank Vashisht" userId="008bce3ddc171423" providerId="LiveId" clId="{612593A6-9632-4A5E-B16B-02035D40D23A}" dt="2023-02-11T00:50:05.933" v="2786" actId="20577"/>
        <pc:sldMkLst>
          <pc:docMk/>
          <pc:sldMk cId="875107643" sldId="258"/>
        </pc:sldMkLst>
        <pc:spChg chg="mod">
          <ac:chgData name="Mayank Vashisht" userId="008bce3ddc171423" providerId="LiveId" clId="{612593A6-9632-4A5E-B16B-02035D40D23A}" dt="2023-02-11T00:41:41.121" v="2221" actId="26606"/>
          <ac:spMkLst>
            <pc:docMk/>
            <pc:sldMk cId="875107643" sldId="258"/>
            <ac:spMk id="2" creationId="{C8AE4E26-DE51-5226-A8D0-78D98FE16CD7}"/>
          </ac:spMkLst>
        </pc:spChg>
        <pc:spChg chg="mod">
          <ac:chgData name="Mayank Vashisht" userId="008bce3ddc171423" providerId="LiveId" clId="{612593A6-9632-4A5E-B16B-02035D40D23A}" dt="2023-02-11T00:43:25.826" v="2233" actId="20577"/>
          <ac:spMkLst>
            <pc:docMk/>
            <pc:sldMk cId="875107643" sldId="258"/>
            <ac:spMk id="3" creationId="{3943ACAE-F15D-6D10-DCD5-9D36AE6FA7F0}"/>
          </ac:spMkLst>
        </pc:spChg>
        <pc:spChg chg="add">
          <ac:chgData name="Mayank Vashisht" userId="008bce3ddc171423" providerId="LiveId" clId="{612593A6-9632-4A5E-B16B-02035D40D23A}" dt="2023-02-11T00:41:41.121" v="2221" actId="26606"/>
          <ac:spMkLst>
            <pc:docMk/>
            <pc:sldMk cId="875107643" sldId="258"/>
            <ac:spMk id="6" creationId="{F13C74B1-5B17-4795-BED0-7140497B445A}"/>
          </ac:spMkLst>
        </pc:spChg>
        <pc:spChg chg="del">
          <ac:chgData name="Mayank Vashisht" userId="008bce3ddc171423" providerId="LiveId" clId="{612593A6-9632-4A5E-B16B-02035D40D23A}" dt="2023-01-27T17:53:43.290" v="1443" actId="26606"/>
          <ac:spMkLst>
            <pc:docMk/>
            <pc:sldMk cId="875107643" sldId="258"/>
            <ac:spMk id="8" creationId="{77D7B666-D5E6-48CE-B26A-FB5E5C34AF90}"/>
          </ac:spMkLst>
        </pc:spChg>
        <pc:spChg chg="del">
          <ac:chgData name="Mayank Vashisht" userId="008bce3ddc171423" providerId="LiveId" clId="{612593A6-9632-4A5E-B16B-02035D40D23A}" dt="2023-01-27T17:53:43.290" v="1443" actId="26606"/>
          <ac:spMkLst>
            <pc:docMk/>
            <pc:sldMk cId="875107643" sldId="258"/>
            <ac:spMk id="10" creationId="{F6EE670A-A41A-44AD-BC1C-2090365EB5B3}"/>
          </ac:spMkLst>
        </pc:spChg>
        <pc:spChg chg="add">
          <ac:chgData name="Mayank Vashisht" userId="008bce3ddc171423" providerId="LiveId" clId="{612593A6-9632-4A5E-B16B-02035D40D23A}" dt="2023-02-11T00:41:41.121" v="2221" actId="26606"/>
          <ac:spMkLst>
            <pc:docMk/>
            <pc:sldMk cId="875107643" sldId="258"/>
            <ac:spMk id="14" creationId="{D4974D33-8DC5-464E-8C6D-BE58F0669C17}"/>
          </ac:spMkLst>
        </pc:spChg>
        <pc:spChg chg="add del">
          <ac:chgData name="Mayank Vashisht" userId="008bce3ddc171423" providerId="LiveId" clId="{612593A6-9632-4A5E-B16B-02035D40D23A}" dt="2023-01-28T00:15:27.790" v="1954" actId="26606"/>
          <ac:spMkLst>
            <pc:docMk/>
            <pc:sldMk cId="875107643" sldId="258"/>
            <ac:spMk id="16" creationId="{B32DC26D-8B9B-4CC1-B3CC-D3EA0FB162CD}"/>
          </ac:spMkLst>
        </pc:spChg>
        <pc:spChg chg="add del">
          <ac:chgData name="Mayank Vashisht" userId="008bce3ddc171423" providerId="LiveId" clId="{612593A6-9632-4A5E-B16B-02035D40D23A}" dt="2023-01-28T00:15:02.596" v="1939" actId="26606"/>
          <ac:spMkLst>
            <pc:docMk/>
            <pc:sldMk cId="875107643" sldId="258"/>
            <ac:spMk id="27" creationId="{6109556B-EAE9-4435-B409-0519F2CBDB14}"/>
          </ac:spMkLst>
        </pc:spChg>
        <pc:spChg chg="add del">
          <ac:chgData name="Mayank Vashisht" userId="008bce3ddc171423" providerId="LiveId" clId="{612593A6-9632-4A5E-B16B-02035D40D23A}" dt="2023-01-28T00:15:03.920" v="1941" actId="26606"/>
          <ac:spMkLst>
            <pc:docMk/>
            <pc:sldMk cId="875107643" sldId="258"/>
            <ac:spMk id="31" creationId="{B32DC26D-8B9B-4CC1-B3CC-D3EA0FB162CD}"/>
          </ac:spMkLst>
        </pc:spChg>
        <pc:spChg chg="add del">
          <ac:chgData name="Mayank Vashisht" userId="008bce3ddc171423" providerId="LiveId" clId="{612593A6-9632-4A5E-B16B-02035D40D23A}" dt="2023-01-28T00:15:07.288" v="1945" actId="26606"/>
          <ac:spMkLst>
            <pc:docMk/>
            <pc:sldMk cId="875107643" sldId="258"/>
            <ac:spMk id="39" creationId="{4038CB10-1F5C-4D54-9DF7-12586DE5B007}"/>
          </ac:spMkLst>
        </pc:spChg>
        <pc:spChg chg="add del">
          <ac:chgData name="Mayank Vashisht" userId="008bce3ddc171423" providerId="LiveId" clId="{612593A6-9632-4A5E-B16B-02035D40D23A}" dt="2023-01-28T00:15:07.288" v="1945" actId="26606"/>
          <ac:spMkLst>
            <pc:docMk/>
            <pc:sldMk cId="875107643" sldId="258"/>
            <ac:spMk id="40" creationId="{73ED6512-6858-4552-B699-9A97FE9A4EA2}"/>
          </ac:spMkLst>
        </pc:spChg>
        <pc:spChg chg="add del">
          <ac:chgData name="Mayank Vashisht" userId="008bce3ddc171423" providerId="LiveId" clId="{612593A6-9632-4A5E-B16B-02035D40D23A}" dt="2023-01-28T00:15:13.629" v="1947" actId="26606"/>
          <ac:spMkLst>
            <pc:docMk/>
            <pc:sldMk cId="875107643" sldId="258"/>
            <ac:spMk id="43" creationId="{6109556B-EAE9-4435-B409-0519F2CBDB14}"/>
          </ac:spMkLst>
        </pc:spChg>
        <pc:spChg chg="add del">
          <ac:chgData name="Mayank Vashisht" userId="008bce3ddc171423" providerId="LiveId" clId="{612593A6-9632-4A5E-B16B-02035D40D23A}" dt="2023-01-28T00:15:25.318" v="1951" actId="26606"/>
          <ac:spMkLst>
            <pc:docMk/>
            <pc:sldMk cId="875107643" sldId="258"/>
            <ac:spMk id="51" creationId="{6109556B-EAE9-4435-B409-0519F2CBDB14}"/>
          </ac:spMkLst>
        </pc:spChg>
        <pc:spChg chg="add del">
          <ac:chgData name="Mayank Vashisht" userId="008bce3ddc171423" providerId="LiveId" clId="{612593A6-9632-4A5E-B16B-02035D40D23A}" dt="2023-02-11T00:37:15.864" v="2182" actId="26606"/>
          <ac:spMkLst>
            <pc:docMk/>
            <pc:sldMk cId="875107643" sldId="258"/>
            <ac:spMk id="57" creationId="{B32DC26D-8B9B-4CC1-B3CC-D3EA0FB162CD}"/>
          </ac:spMkLst>
        </pc:spChg>
        <pc:spChg chg="add del">
          <ac:chgData name="Mayank Vashisht" userId="008bce3ddc171423" providerId="LiveId" clId="{612593A6-9632-4A5E-B16B-02035D40D23A}" dt="2023-02-11T00:37:23.480" v="2184" actId="26606"/>
          <ac:spMkLst>
            <pc:docMk/>
            <pc:sldMk cId="875107643" sldId="258"/>
            <ac:spMk id="63" creationId="{A23430B4-C2B6-48DA-A79F-757492AF8EB6}"/>
          </ac:spMkLst>
        </pc:spChg>
        <pc:spChg chg="add del">
          <ac:chgData name="Mayank Vashisht" userId="008bce3ddc171423" providerId="LiveId" clId="{612593A6-9632-4A5E-B16B-02035D40D23A}" dt="2023-02-11T00:40:04.688" v="2211"/>
          <ac:spMkLst>
            <pc:docMk/>
            <pc:sldMk cId="875107643" sldId="258"/>
            <ac:spMk id="75" creationId="{B32DC26D-8B9B-4CC1-B3CC-D3EA0FB162CD}"/>
          </ac:spMkLst>
        </pc:spChg>
        <pc:picChg chg="add del mod">
          <ac:chgData name="Mayank Vashisht" userId="008bce3ddc171423" providerId="LiveId" clId="{612593A6-9632-4A5E-B16B-02035D40D23A}" dt="2023-02-11T00:34:37.125" v="2165" actId="478"/>
          <ac:picMkLst>
            <pc:docMk/>
            <pc:sldMk cId="875107643" sldId="258"/>
            <ac:picMk id="5" creationId="{5035E6FF-7E9C-B0F0-E8A7-D3E8355CF738}"/>
          </ac:picMkLst>
        </pc:picChg>
        <pc:picChg chg="add del mod ord">
          <ac:chgData name="Mayank Vashisht" userId="008bce3ddc171423" providerId="LiveId" clId="{612593A6-9632-4A5E-B16B-02035D40D23A}" dt="2023-02-11T00:39:42.350" v="2205" actId="478"/>
          <ac:picMkLst>
            <pc:docMk/>
            <pc:sldMk cId="875107643" sldId="258"/>
            <ac:picMk id="12" creationId="{5F9FEB2E-7CB8-A294-06C0-6FDDCF6D5D75}"/>
          </ac:picMkLst>
        </pc:picChg>
        <pc:picChg chg="add">
          <ac:chgData name="Mayank Vashisht" userId="008bce3ddc171423" providerId="LiveId" clId="{612593A6-9632-4A5E-B16B-02035D40D23A}" dt="2023-02-11T00:41:41.121" v="2221" actId="26606"/>
          <ac:picMkLst>
            <pc:docMk/>
            <pc:sldMk cId="875107643" sldId="258"/>
            <ac:picMk id="15" creationId="{2131299A-F92B-A240-7EA3-91B8FFCC76D7}"/>
          </ac:picMkLst>
        </pc:picChg>
        <pc:cxnChg chg="add del">
          <ac:chgData name="Mayank Vashisht" userId="008bce3ddc171423" providerId="LiveId" clId="{612593A6-9632-4A5E-B16B-02035D40D23A}" dt="2023-01-28T00:15:27.790" v="1954" actId="26606"/>
          <ac:cxnSpMkLst>
            <pc:docMk/>
            <pc:sldMk cId="875107643" sldId="258"/>
            <ac:cxnSpMk id="18" creationId="{FBB7ADC3-53A0-44F2-914A-78CADAF33411}"/>
          </ac:cxnSpMkLst>
        </pc:cxnChg>
        <pc:cxnChg chg="add del">
          <ac:chgData name="Mayank Vashisht" userId="008bce3ddc171423" providerId="LiveId" clId="{612593A6-9632-4A5E-B16B-02035D40D23A}" dt="2023-01-28T00:14:49.212" v="1937" actId="26606"/>
          <ac:cxnSpMkLst>
            <pc:docMk/>
            <pc:sldMk cId="875107643" sldId="258"/>
            <ac:cxnSpMk id="23" creationId="{FBC3B7EE-8632-4756-A078-1B3B0DF3B53E}"/>
          </ac:cxnSpMkLst>
        </pc:cxnChg>
        <pc:cxnChg chg="add del">
          <ac:chgData name="Mayank Vashisht" userId="008bce3ddc171423" providerId="LiveId" clId="{612593A6-9632-4A5E-B16B-02035D40D23A}" dt="2023-01-28T00:15:02.596" v="1939" actId="26606"/>
          <ac:cxnSpMkLst>
            <pc:docMk/>
            <pc:sldMk cId="875107643" sldId="258"/>
            <ac:cxnSpMk id="28" creationId="{5814CCBE-423E-41B2-A9F3-82679F490EF4}"/>
          </ac:cxnSpMkLst>
        </pc:cxnChg>
        <pc:cxnChg chg="add del">
          <ac:chgData name="Mayank Vashisht" userId="008bce3ddc171423" providerId="LiveId" clId="{612593A6-9632-4A5E-B16B-02035D40D23A}" dt="2023-01-28T00:15:03.920" v="1941" actId="26606"/>
          <ac:cxnSpMkLst>
            <pc:docMk/>
            <pc:sldMk cId="875107643" sldId="258"/>
            <ac:cxnSpMk id="32" creationId="{FBB7ADC3-53A0-44F2-914A-78CADAF33411}"/>
          </ac:cxnSpMkLst>
        </pc:cxnChg>
        <pc:cxnChg chg="add del">
          <ac:chgData name="Mayank Vashisht" userId="008bce3ddc171423" providerId="LiveId" clId="{612593A6-9632-4A5E-B16B-02035D40D23A}" dt="2023-01-28T00:15:05.116" v="1943" actId="26606"/>
          <ac:cxnSpMkLst>
            <pc:docMk/>
            <pc:sldMk cId="875107643" sldId="258"/>
            <ac:cxnSpMk id="35" creationId="{FBC3B7EE-8632-4756-A078-1B3B0DF3B53E}"/>
          </ac:cxnSpMkLst>
        </pc:cxnChg>
        <pc:cxnChg chg="add del">
          <ac:chgData name="Mayank Vashisht" userId="008bce3ddc171423" providerId="LiveId" clId="{612593A6-9632-4A5E-B16B-02035D40D23A}" dt="2023-01-28T00:15:13.629" v="1947" actId="26606"/>
          <ac:cxnSpMkLst>
            <pc:docMk/>
            <pc:sldMk cId="875107643" sldId="258"/>
            <ac:cxnSpMk id="44" creationId="{5814CCBE-423E-41B2-A9F3-82679F490EF4}"/>
          </ac:cxnSpMkLst>
        </pc:cxnChg>
        <pc:cxnChg chg="add del">
          <ac:chgData name="Mayank Vashisht" userId="008bce3ddc171423" providerId="LiveId" clId="{612593A6-9632-4A5E-B16B-02035D40D23A}" dt="2023-01-28T00:15:16.422" v="1949" actId="26606"/>
          <ac:cxnSpMkLst>
            <pc:docMk/>
            <pc:sldMk cId="875107643" sldId="258"/>
            <ac:cxnSpMk id="47" creationId="{FBC3B7EE-8632-4756-A078-1B3B0DF3B53E}"/>
          </ac:cxnSpMkLst>
        </pc:cxnChg>
        <pc:cxnChg chg="add del">
          <ac:chgData name="Mayank Vashisht" userId="008bce3ddc171423" providerId="LiveId" clId="{612593A6-9632-4A5E-B16B-02035D40D23A}" dt="2023-01-28T00:15:25.318" v="1951" actId="26606"/>
          <ac:cxnSpMkLst>
            <pc:docMk/>
            <pc:sldMk cId="875107643" sldId="258"/>
            <ac:cxnSpMk id="52" creationId="{5814CCBE-423E-41B2-A9F3-82679F490EF4}"/>
          </ac:cxnSpMkLst>
        </pc:cxnChg>
        <pc:cxnChg chg="add del">
          <ac:chgData name="Mayank Vashisht" userId="008bce3ddc171423" providerId="LiveId" clId="{612593A6-9632-4A5E-B16B-02035D40D23A}" dt="2023-01-28T00:15:27.774" v="1953" actId="26606"/>
          <ac:cxnSpMkLst>
            <pc:docMk/>
            <pc:sldMk cId="875107643" sldId="258"/>
            <ac:cxnSpMk id="55" creationId="{5ECB1430-5CD1-470D-8F0F-7EDE4C790297}"/>
          </ac:cxnSpMkLst>
        </pc:cxnChg>
        <pc:cxnChg chg="add del">
          <ac:chgData name="Mayank Vashisht" userId="008bce3ddc171423" providerId="LiveId" clId="{612593A6-9632-4A5E-B16B-02035D40D23A}" dt="2023-02-11T00:37:15.864" v="2182" actId="26606"/>
          <ac:cxnSpMkLst>
            <pc:docMk/>
            <pc:sldMk cId="875107643" sldId="258"/>
            <ac:cxnSpMk id="58" creationId="{FBB7ADC3-53A0-44F2-914A-78CADAF33411}"/>
          </ac:cxnSpMkLst>
        </pc:cxnChg>
        <pc:cxnChg chg="add del">
          <ac:chgData name="Mayank Vashisht" userId="008bce3ddc171423" providerId="LiveId" clId="{612593A6-9632-4A5E-B16B-02035D40D23A}" dt="2023-02-11T00:37:23.480" v="2184" actId="26606"/>
          <ac:cxnSpMkLst>
            <pc:docMk/>
            <pc:sldMk cId="875107643" sldId="258"/>
            <ac:cxnSpMk id="65" creationId="{7153BDBF-1B08-496E-BED4-E0DE721A00AB}"/>
          </ac:cxnSpMkLst>
        </pc:cxnChg>
        <pc:cxnChg chg="add del">
          <ac:chgData name="Mayank Vashisht" userId="008bce3ddc171423" providerId="LiveId" clId="{612593A6-9632-4A5E-B16B-02035D40D23A}" dt="2023-02-11T00:37:50.524" v="2195" actId="26606"/>
          <ac:cxnSpMkLst>
            <pc:docMk/>
            <pc:sldMk cId="875107643" sldId="258"/>
            <ac:cxnSpMk id="70" creationId="{5ECB1430-5CD1-470D-8F0F-7EDE4C790297}"/>
          </ac:cxnSpMkLst>
        </pc:cxnChg>
        <pc:cxnChg chg="add del">
          <ac:chgData name="Mayank Vashisht" userId="008bce3ddc171423" providerId="LiveId" clId="{612593A6-9632-4A5E-B16B-02035D40D23A}" dt="2023-02-11T00:40:04.688" v="2211"/>
          <ac:cxnSpMkLst>
            <pc:docMk/>
            <pc:sldMk cId="875107643" sldId="258"/>
            <ac:cxnSpMk id="77" creationId="{FBB7ADC3-53A0-44F2-914A-78CADAF33411}"/>
          </ac:cxnSpMkLst>
        </pc:cxnChg>
      </pc:sldChg>
      <pc:sldChg chg="addSp delSp modSp del mod modTransition setBg modAnim modNotesTx">
        <pc:chgData name="Mayank Vashisht" userId="008bce3ddc171423" providerId="LiveId" clId="{612593A6-9632-4A5E-B16B-02035D40D23A}" dt="2023-02-11T00:25:57.985" v="2046" actId="47"/>
        <pc:sldMkLst>
          <pc:docMk/>
          <pc:sldMk cId="4126007985" sldId="259"/>
        </pc:sldMkLst>
        <pc:spChg chg="mod">
          <ac:chgData name="Mayank Vashisht" userId="008bce3ddc171423" providerId="LiveId" clId="{612593A6-9632-4A5E-B16B-02035D40D23A}" dt="2023-01-27T17:53:52.597" v="1444" actId="26606"/>
          <ac:spMkLst>
            <pc:docMk/>
            <pc:sldMk cId="4126007985" sldId="259"/>
            <ac:spMk id="2" creationId="{D72FF4A0-993B-35A7-F0AC-FCB1865D5BD0}"/>
          </ac:spMkLst>
        </pc:spChg>
        <pc:spChg chg="mod ord">
          <ac:chgData name="Mayank Vashisht" userId="008bce3ddc171423" providerId="LiveId" clId="{612593A6-9632-4A5E-B16B-02035D40D23A}" dt="2023-01-27T17:53:52.597" v="1444" actId="26606"/>
          <ac:spMkLst>
            <pc:docMk/>
            <pc:sldMk cId="4126007985" sldId="259"/>
            <ac:spMk id="3" creationId="{68651B60-E959-078C-67D4-40F8F515A432}"/>
          </ac:spMkLst>
        </pc:spChg>
        <pc:spChg chg="del">
          <ac:chgData name="Mayank Vashisht" userId="008bce3ddc171423" providerId="LiveId" clId="{612593A6-9632-4A5E-B16B-02035D40D23A}" dt="2023-01-27T17:53:52.597" v="1444" actId="26606"/>
          <ac:spMkLst>
            <pc:docMk/>
            <pc:sldMk cId="4126007985" sldId="259"/>
            <ac:spMk id="7" creationId="{6109556B-EAE9-4435-B409-0519F2CBDB14}"/>
          </ac:spMkLst>
        </pc:spChg>
        <pc:spChg chg="add">
          <ac:chgData name="Mayank Vashisht" userId="008bce3ddc171423" providerId="LiveId" clId="{612593A6-9632-4A5E-B16B-02035D40D23A}" dt="2023-01-27T17:53:52.597" v="1444" actId="26606"/>
          <ac:spMkLst>
            <pc:docMk/>
            <pc:sldMk cId="4126007985" sldId="259"/>
            <ac:spMk id="14" creationId="{4038CB10-1F5C-4D54-9DF7-12586DE5B007}"/>
          </ac:spMkLst>
        </pc:spChg>
        <pc:spChg chg="add">
          <ac:chgData name="Mayank Vashisht" userId="008bce3ddc171423" providerId="LiveId" clId="{612593A6-9632-4A5E-B16B-02035D40D23A}" dt="2023-01-27T17:53:52.597" v="1444" actId="26606"/>
          <ac:spMkLst>
            <pc:docMk/>
            <pc:sldMk cId="4126007985" sldId="259"/>
            <ac:spMk id="15" creationId="{73ED6512-6858-4552-B699-9A97FE9A4EA2}"/>
          </ac:spMkLst>
        </pc:spChg>
        <pc:picChg chg="mod">
          <ac:chgData name="Mayank Vashisht" userId="008bce3ddc171423" providerId="LiveId" clId="{612593A6-9632-4A5E-B16B-02035D40D23A}" dt="2023-01-27T17:53:52.597" v="1444" actId="26606"/>
          <ac:picMkLst>
            <pc:docMk/>
            <pc:sldMk cId="4126007985" sldId="259"/>
            <ac:picMk id="5" creationId="{7A2C9BF8-C143-4329-1585-BE47EABACC4B}"/>
          </ac:picMkLst>
        </pc:picChg>
        <pc:picChg chg="add mod">
          <ac:chgData name="Mayank Vashisht" userId="008bce3ddc171423" providerId="LiveId" clId="{612593A6-9632-4A5E-B16B-02035D40D23A}" dt="2023-01-28T00:18:27.420" v="1959" actId="14100"/>
          <ac:picMkLst>
            <pc:docMk/>
            <pc:sldMk cId="4126007985" sldId="259"/>
            <ac:picMk id="6" creationId="{D161365B-2556-A0A9-2224-C0FE8A7B03EB}"/>
          </ac:picMkLst>
        </pc:picChg>
        <pc:cxnChg chg="del">
          <ac:chgData name="Mayank Vashisht" userId="008bce3ddc171423" providerId="LiveId" clId="{612593A6-9632-4A5E-B16B-02035D40D23A}" dt="2023-01-27T17:53:52.597" v="1444" actId="26606"/>
          <ac:cxnSpMkLst>
            <pc:docMk/>
            <pc:sldMk cId="4126007985" sldId="259"/>
            <ac:cxnSpMk id="8" creationId="{5814CCBE-423E-41B2-A9F3-82679F490EF4}"/>
          </ac:cxnSpMkLst>
        </pc:cxnChg>
      </pc:sldChg>
      <pc:sldChg chg="addSp delSp modSp del mod modTransition setBg modAnim setClrOvrMap">
        <pc:chgData name="Mayank Vashisht" userId="008bce3ddc171423" providerId="LiveId" clId="{612593A6-9632-4A5E-B16B-02035D40D23A}" dt="2023-02-11T00:26:00.423" v="2047" actId="47"/>
        <pc:sldMkLst>
          <pc:docMk/>
          <pc:sldMk cId="2076532140" sldId="260"/>
        </pc:sldMkLst>
        <pc:spChg chg="mod ord">
          <ac:chgData name="Mayank Vashisht" userId="008bce3ddc171423" providerId="LiveId" clId="{612593A6-9632-4A5E-B16B-02035D40D23A}" dt="2023-01-28T00:40:36.401" v="2034" actId="26606"/>
          <ac:spMkLst>
            <pc:docMk/>
            <pc:sldMk cId="2076532140" sldId="260"/>
            <ac:spMk id="2" creationId="{A679D9E1-2C00-614E-8870-446BF766B2A7}"/>
          </ac:spMkLst>
        </pc:spChg>
        <pc:spChg chg="add del">
          <ac:chgData name="Mayank Vashisht" userId="008bce3ddc171423" providerId="LiveId" clId="{612593A6-9632-4A5E-B16B-02035D40D23A}" dt="2023-01-28T00:32:03.752" v="1996" actId="478"/>
          <ac:spMkLst>
            <pc:docMk/>
            <pc:sldMk cId="2076532140" sldId="260"/>
            <ac:spMk id="6" creationId="{6E1B75BB-4B98-FD1A-8B40-9B636D4D594A}"/>
          </ac:spMkLst>
        </pc:spChg>
        <pc:spChg chg="del">
          <ac:chgData name="Mayank Vashisht" userId="008bce3ddc171423" providerId="LiveId" clId="{612593A6-9632-4A5E-B16B-02035D40D23A}" dt="2023-01-27T17:54:08.848" v="1445" actId="26606"/>
          <ac:spMkLst>
            <pc:docMk/>
            <pc:sldMk cId="2076532140" sldId="260"/>
            <ac:spMk id="7" creationId="{09DFC1FD-759F-47F1-B791-6DD75BB7FFF6}"/>
          </ac:spMkLst>
        </pc:spChg>
        <pc:spChg chg="del">
          <ac:chgData name="Mayank Vashisht" userId="008bce3ddc171423" providerId="LiveId" clId="{612593A6-9632-4A5E-B16B-02035D40D23A}" dt="2023-01-27T17:54:08.848" v="1445" actId="26606"/>
          <ac:spMkLst>
            <pc:docMk/>
            <pc:sldMk cId="2076532140" sldId="260"/>
            <ac:spMk id="10" creationId="{8CD2B798-7994-4548-A2BE-4AEF9C1A5FAE}"/>
          </ac:spMkLst>
        </pc:spChg>
        <pc:spChg chg="del">
          <ac:chgData name="Mayank Vashisht" userId="008bce3ddc171423" providerId="LiveId" clId="{612593A6-9632-4A5E-B16B-02035D40D23A}" dt="2023-01-27T17:54:08.848" v="1445" actId="26606"/>
          <ac:spMkLst>
            <pc:docMk/>
            <pc:sldMk cId="2076532140" sldId="260"/>
            <ac:spMk id="12" creationId="{E6162320-3B67-42BB-AF9D-939326E6489E}"/>
          </ac:spMkLst>
        </pc:spChg>
        <pc:spChg chg="del">
          <ac:chgData name="Mayank Vashisht" userId="008bce3ddc171423" providerId="LiveId" clId="{612593A6-9632-4A5E-B16B-02035D40D23A}" dt="2023-01-27T17:54:08.848" v="1445" actId="26606"/>
          <ac:spMkLst>
            <pc:docMk/>
            <pc:sldMk cId="2076532140" sldId="260"/>
            <ac:spMk id="16" creationId="{87DED590-291C-4D46-BBE6-EE5F0C44D6DE}"/>
          </ac:spMkLst>
        </pc:spChg>
        <pc:spChg chg="del">
          <ac:chgData name="Mayank Vashisht" userId="008bce3ddc171423" providerId="LiveId" clId="{612593A6-9632-4A5E-B16B-02035D40D23A}" dt="2023-01-27T17:54:08.848" v="1445" actId="26606"/>
          <ac:spMkLst>
            <pc:docMk/>
            <pc:sldMk cId="2076532140" sldId="260"/>
            <ac:spMk id="18" creationId="{081EC9D6-90B6-4037-BCD1-DF32371E212A}"/>
          </ac:spMkLst>
        </pc:spChg>
        <pc:spChg chg="add del">
          <ac:chgData name="Mayank Vashisht" userId="008bce3ddc171423" providerId="LiveId" clId="{612593A6-9632-4A5E-B16B-02035D40D23A}" dt="2023-01-28T00:40:36.401" v="2034" actId="26606"/>
          <ac:spMkLst>
            <pc:docMk/>
            <pc:sldMk cId="2076532140" sldId="260"/>
            <ac:spMk id="23" creationId="{8CD2B798-7994-4548-A2BE-4AEF9C1A5FAE}"/>
          </ac:spMkLst>
        </pc:spChg>
        <pc:spChg chg="add del">
          <ac:chgData name="Mayank Vashisht" userId="008bce3ddc171423" providerId="LiveId" clId="{612593A6-9632-4A5E-B16B-02035D40D23A}" dt="2023-01-28T00:40:36.401" v="2034" actId="26606"/>
          <ac:spMkLst>
            <pc:docMk/>
            <pc:sldMk cId="2076532140" sldId="260"/>
            <ac:spMk id="25" creationId="{E6162320-3B67-42BB-AF9D-939326E6489E}"/>
          </ac:spMkLst>
        </pc:spChg>
        <pc:spChg chg="add del">
          <ac:chgData name="Mayank Vashisht" userId="008bce3ddc171423" providerId="LiveId" clId="{612593A6-9632-4A5E-B16B-02035D40D23A}" dt="2023-01-28T00:40:36.401" v="2034" actId="26606"/>
          <ac:spMkLst>
            <pc:docMk/>
            <pc:sldMk cId="2076532140" sldId="260"/>
            <ac:spMk id="29" creationId="{256CBC06-AFCC-4937-8EA9-F545A2EB05F7}"/>
          </ac:spMkLst>
        </pc:spChg>
        <pc:spChg chg="add">
          <ac:chgData name="Mayank Vashisht" userId="008bce3ddc171423" providerId="LiveId" clId="{612593A6-9632-4A5E-B16B-02035D40D23A}" dt="2023-01-28T00:40:36.401" v="2034" actId="26606"/>
          <ac:spMkLst>
            <pc:docMk/>
            <pc:sldMk cId="2076532140" sldId="260"/>
            <ac:spMk id="36" creationId="{C23416DF-B283-4D9F-A625-146552CA9EDB}"/>
          </ac:spMkLst>
        </pc:spChg>
        <pc:spChg chg="add">
          <ac:chgData name="Mayank Vashisht" userId="008bce3ddc171423" providerId="LiveId" clId="{612593A6-9632-4A5E-B16B-02035D40D23A}" dt="2023-01-28T00:40:36.401" v="2034" actId="26606"/>
          <ac:spMkLst>
            <pc:docMk/>
            <pc:sldMk cId="2076532140" sldId="260"/>
            <ac:spMk id="38" creationId="{73834904-4D9B-41F7-8DA6-0709FD9F7E9D}"/>
          </ac:spMkLst>
        </pc:spChg>
        <pc:spChg chg="add">
          <ac:chgData name="Mayank Vashisht" userId="008bce3ddc171423" providerId="LiveId" clId="{612593A6-9632-4A5E-B16B-02035D40D23A}" dt="2023-01-28T00:40:36.401" v="2034" actId="26606"/>
          <ac:spMkLst>
            <pc:docMk/>
            <pc:sldMk cId="2076532140" sldId="260"/>
            <ac:spMk id="42" creationId="{A8B5B693-C595-4524-A03C-B775B6BE5DC8}"/>
          </ac:spMkLst>
        </pc:spChg>
        <pc:spChg chg="add">
          <ac:chgData name="Mayank Vashisht" userId="008bce3ddc171423" providerId="LiveId" clId="{612593A6-9632-4A5E-B16B-02035D40D23A}" dt="2023-01-28T00:40:36.401" v="2034" actId="26606"/>
          <ac:spMkLst>
            <pc:docMk/>
            <pc:sldMk cId="2076532140" sldId="260"/>
            <ac:spMk id="44" creationId="{211CBF94-6002-4EC8-9498-6AC47E680A1F}"/>
          </ac:spMkLst>
        </pc:spChg>
        <pc:picChg chg="add mod">
          <ac:chgData name="Mayank Vashisht" userId="008bce3ddc171423" providerId="LiveId" clId="{612593A6-9632-4A5E-B16B-02035D40D23A}" dt="2023-01-28T00:41:25.602" v="2040" actId="208"/>
          <ac:picMkLst>
            <pc:docMk/>
            <pc:sldMk cId="2076532140" sldId="260"/>
            <ac:picMk id="4" creationId="{7D434015-EFE5-75A4-EAF3-0526CDC2DDB3}"/>
          </ac:picMkLst>
        </pc:picChg>
        <pc:picChg chg="mod">
          <ac:chgData name="Mayank Vashisht" userId="008bce3ddc171423" providerId="LiveId" clId="{612593A6-9632-4A5E-B16B-02035D40D23A}" dt="2023-01-28T00:40:58.816" v="2038" actId="14100"/>
          <ac:picMkLst>
            <pc:docMk/>
            <pc:sldMk cId="2076532140" sldId="260"/>
            <ac:picMk id="5" creationId="{718DF3CF-D211-A432-5654-565EAA169E1E}"/>
          </ac:picMkLst>
        </pc:picChg>
        <pc:cxnChg chg="del">
          <ac:chgData name="Mayank Vashisht" userId="008bce3ddc171423" providerId="LiveId" clId="{612593A6-9632-4A5E-B16B-02035D40D23A}" dt="2023-01-27T17:54:08.848" v="1445" actId="26606"/>
          <ac:cxnSpMkLst>
            <pc:docMk/>
            <pc:sldMk cId="2076532140" sldId="260"/>
            <ac:cxnSpMk id="14" creationId="{6722E143-84C1-4F95-937C-78B92D2811CF}"/>
          </ac:cxnSpMkLst>
        </pc:cxnChg>
        <pc:cxnChg chg="add del">
          <ac:chgData name="Mayank Vashisht" userId="008bce3ddc171423" providerId="LiveId" clId="{612593A6-9632-4A5E-B16B-02035D40D23A}" dt="2023-01-28T00:40:36.401" v="2034" actId="26606"/>
          <ac:cxnSpMkLst>
            <pc:docMk/>
            <pc:sldMk cId="2076532140" sldId="260"/>
            <ac:cxnSpMk id="27" creationId="{6722E143-84C1-4F95-937C-78B92D2811CF}"/>
          </ac:cxnSpMkLst>
        </pc:cxnChg>
        <pc:cxnChg chg="add del">
          <ac:chgData name="Mayank Vashisht" userId="008bce3ddc171423" providerId="LiveId" clId="{612593A6-9632-4A5E-B16B-02035D40D23A}" dt="2023-01-28T00:40:36.401" v="2034" actId="26606"/>
          <ac:cxnSpMkLst>
            <pc:docMk/>
            <pc:sldMk cId="2076532140" sldId="260"/>
            <ac:cxnSpMk id="31" creationId="{2D041084-7D34-40AA-ACA7-1EFFC82122C9}"/>
          </ac:cxnSpMkLst>
        </pc:cxnChg>
        <pc:cxnChg chg="add">
          <ac:chgData name="Mayank Vashisht" userId="008bce3ddc171423" providerId="LiveId" clId="{612593A6-9632-4A5E-B16B-02035D40D23A}" dt="2023-01-28T00:40:36.401" v="2034" actId="26606"/>
          <ac:cxnSpMkLst>
            <pc:docMk/>
            <pc:sldMk cId="2076532140" sldId="260"/>
            <ac:cxnSpMk id="40" creationId="{C00D1207-ECAF-48E9-8834-2CE4D2198234}"/>
          </ac:cxnSpMkLst>
        </pc:cxnChg>
        <pc:cxnChg chg="add">
          <ac:chgData name="Mayank Vashisht" userId="008bce3ddc171423" providerId="LiveId" clId="{612593A6-9632-4A5E-B16B-02035D40D23A}" dt="2023-01-28T00:40:36.401" v="2034" actId="26606"/>
          <ac:cxnSpMkLst>
            <pc:docMk/>
            <pc:sldMk cId="2076532140" sldId="260"/>
            <ac:cxnSpMk id="46" creationId="{981A7DF2-B382-4775-B387-03B45F29E98B}"/>
          </ac:cxnSpMkLst>
        </pc:cxnChg>
      </pc:sldChg>
      <pc:sldChg chg="addSp delSp modSp mod modTransition delAnim setClrOvrMap delDesignElem">
        <pc:chgData name="Mayank Vashisht" userId="008bce3ddc171423" providerId="LiveId" clId="{612593A6-9632-4A5E-B16B-02035D40D23A}" dt="2023-02-11T00:40:04.688" v="2211"/>
        <pc:sldMkLst>
          <pc:docMk/>
          <pc:sldMk cId="465295340" sldId="261"/>
        </pc:sldMkLst>
        <pc:spChg chg="mod">
          <ac:chgData name="Mayank Vashisht" userId="008bce3ddc171423" providerId="LiveId" clId="{612593A6-9632-4A5E-B16B-02035D40D23A}" dt="2023-02-11T00:40:04.688" v="2211"/>
          <ac:spMkLst>
            <pc:docMk/>
            <pc:sldMk cId="465295340" sldId="261"/>
            <ac:spMk id="2" creationId="{FC9FF6E9-B38C-ABA8-AB2A-85A6ABE08E9A}"/>
          </ac:spMkLst>
        </pc:spChg>
        <pc:graphicFrameChg chg="add mod modGraphic">
          <ac:chgData name="Mayank Vashisht" userId="008bce3ddc171423" providerId="LiveId" clId="{612593A6-9632-4A5E-B16B-02035D40D23A}" dt="2023-02-11T00:38:35.136" v="2196" actId="26606"/>
          <ac:graphicFrameMkLst>
            <pc:docMk/>
            <pc:sldMk cId="465295340" sldId="261"/>
            <ac:graphicFrameMk id="3" creationId="{B6BF97E3-EC90-245E-8D0A-1DFF04EC51AA}"/>
          </ac:graphicFrameMkLst>
        </pc:graphicFrameChg>
        <pc:graphicFrameChg chg="del">
          <ac:chgData name="Mayank Vashisht" userId="008bce3ddc171423" providerId="LiveId" clId="{612593A6-9632-4A5E-B16B-02035D40D23A}" dt="2023-01-27T17:35:10.450" v="672" actId="478"/>
          <ac:graphicFrameMkLst>
            <pc:docMk/>
            <pc:sldMk cId="465295340" sldId="261"/>
            <ac:graphicFrameMk id="66" creationId="{5258BDB6-6FE8-770A-581A-22A163BF0917}"/>
          </ac:graphicFrameMkLst>
        </pc:graphicFrameChg>
        <pc:picChg chg="add del mod">
          <ac:chgData name="Mayank Vashisht" userId="008bce3ddc171423" providerId="LiveId" clId="{612593A6-9632-4A5E-B16B-02035D40D23A}" dt="2023-02-11T00:35:04.186" v="2175" actId="478"/>
          <ac:picMkLst>
            <pc:docMk/>
            <pc:sldMk cId="465295340" sldId="261"/>
            <ac:picMk id="7" creationId="{EEFB6E04-99FA-C676-69FF-5783BEA2441C}"/>
          </ac:picMkLst>
        </pc:picChg>
        <pc:cxnChg chg="add del">
          <ac:chgData name="Mayank Vashisht" userId="008bce3ddc171423" providerId="LiveId" clId="{612593A6-9632-4A5E-B16B-02035D40D23A}" dt="2023-02-11T00:38:35.136" v="2196" actId="26606"/>
          <ac:cxnSpMkLst>
            <pc:docMk/>
            <pc:sldMk cId="465295340" sldId="261"/>
            <ac:cxnSpMk id="6" creationId="{FBC3B7EE-8632-4756-A078-1B3B0DF3B53E}"/>
          </ac:cxnSpMkLst>
        </pc:cxnChg>
        <pc:cxnChg chg="add del">
          <ac:chgData name="Mayank Vashisht" userId="008bce3ddc171423" providerId="LiveId" clId="{612593A6-9632-4A5E-B16B-02035D40D23A}" dt="2023-02-11T00:40:04.688" v="2211"/>
          <ac:cxnSpMkLst>
            <pc:docMk/>
            <pc:sldMk cId="465295340" sldId="261"/>
            <ac:cxnSpMk id="11" creationId="{3FEFDF7D-B17C-4F16-B8BE-C55FFC7E295E}"/>
          </ac:cxnSpMkLst>
        </pc:cxnChg>
      </pc:sldChg>
      <pc:sldChg chg="addSp delSp modSp del mod ord modTransition setBg delAnim modAnim">
        <pc:chgData name="Mayank Vashisht" userId="008bce3ddc171423" providerId="LiveId" clId="{612593A6-9632-4A5E-B16B-02035D40D23A}" dt="2023-02-11T00:35:17.087" v="2178" actId="47"/>
        <pc:sldMkLst>
          <pc:docMk/>
          <pc:sldMk cId="3909964800" sldId="268"/>
        </pc:sldMkLst>
        <pc:spChg chg="mod">
          <ac:chgData name="Mayank Vashisht" userId="008bce3ddc171423" providerId="LiveId" clId="{612593A6-9632-4A5E-B16B-02035D40D23A}" dt="2023-01-27T17:58:03.667" v="1452" actId="20577"/>
          <ac:spMkLst>
            <pc:docMk/>
            <pc:sldMk cId="3909964800" sldId="268"/>
            <ac:spMk id="3" creationId="{81B4E3E3-ACC9-EEC8-D8F7-5BA7F1BA5DE3}"/>
          </ac:spMkLst>
        </pc:spChg>
        <pc:picChg chg="add del mod">
          <ac:chgData name="Mayank Vashisht" userId="008bce3ddc171423" providerId="LiveId" clId="{612593A6-9632-4A5E-B16B-02035D40D23A}" dt="2023-02-11T00:35:00.554" v="2174" actId="478"/>
          <ac:picMkLst>
            <pc:docMk/>
            <pc:sldMk cId="3909964800" sldId="268"/>
            <ac:picMk id="6" creationId="{3FFACAA7-0F44-4CA8-E008-3CD388D98A96}"/>
          </ac:picMkLst>
        </pc:picChg>
      </pc:sldChg>
      <pc:sldChg chg="addSp delSp modSp del mod modTransition setBg setClrOvrMap">
        <pc:chgData name="Mayank Vashisht" userId="008bce3ddc171423" providerId="LiveId" clId="{612593A6-9632-4A5E-B16B-02035D40D23A}" dt="2023-01-28T00:26:45.677" v="1985" actId="47"/>
        <pc:sldMkLst>
          <pc:docMk/>
          <pc:sldMk cId="2767702381" sldId="269"/>
        </pc:sldMkLst>
        <pc:spChg chg="mod">
          <ac:chgData name="Mayank Vashisht" userId="008bce3ddc171423" providerId="LiveId" clId="{612593A6-9632-4A5E-B16B-02035D40D23A}" dt="2023-01-27T17:58:32.723" v="1453" actId="26606"/>
          <ac:spMkLst>
            <pc:docMk/>
            <pc:sldMk cId="2767702381" sldId="269"/>
            <ac:spMk id="2" creationId="{9CEABEC4-0A42-6F50-895D-E9AEDE25C168}"/>
          </ac:spMkLst>
        </pc:spChg>
        <pc:spChg chg="del">
          <ac:chgData name="Mayank Vashisht" userId="008bce3ddc171423" providerId="LiveId" clId="{612593A6-9632-4A5E-B16B-02035D40D23A}" dt="2023-01-27T17:58:32.723" v="1453" actId="26606"/>
          <ac:spMkLst>
            <pc:docMk/>
            <pc:sldMk cId="2767702381" sldId="269"/>
            <ac:spMk id="22" creationId="{8CD2B798-7994-4548-A2BE-4AEF9C1A5FAE}"/>
          </ac:spMkLst>
        </pc:spChg>
        <pc:spChg chg="del">
          <ac:chgData name="Mayank Vashisht" userId="008bce3ddc171423" providerId="LiveId" clId="{612593A6-9632-4A5E-B16B-02035D40D23A}" dt="2023-01-27T17:58:32.723" v="1453" actId="26606"/>
          <ac:spMkLst>
            <pc:docMk/>
            <pc:sldMk cId="2767702381" sldId="269"/>
            <ac:spMk id="23" creationId="{E6162320-3B67-42BB-AF9D-939326E6489E}"/>
          </ac:spMkLst>
        </pc:spChg>
        <pc:spChg chg="del">
          <ac:chgData name="Mayank Vashisht" userId="008bce3ddc171423" providerId="LiveId" clId="{612593A6-9632-4A5E-B16B-02035D40D23A}" dt="2023-01-27T17:58:32.723" v="1453" actId="26606"/>
          <ac:spMkLst>
            <pc:docMk/>
            <pc:sldMk cId="2767702381" sldId="269"/>
            <ac:spMk id="25" creationId="{256CBC06-AFCC-4937-8EA9-F545A2EB05F7}"/>
          </ac:spMkLst>
        </pc:spChg>
        <pc:spChg chg="add">
          <ac:chgData name="Mayank Vashisht" userId="008bce3ddc171423" providerId="LiveId" clId="{612593A6-9632-4A5E-B16B-02035D40D23A}" dt="2023-01-27T17:58:32.723" v="1453" actId="26606"/>
          <ac:spMkLst>
            <pc:docMk/>
            <pc:sldMk cId="2767702381" sldId="269"/>
            <ac:spMk id="31" creationId="{8CD2B798-7994-4548-A2BE-4AEF9C1A5FAE}"/>
          </ac:spMkLst>
        </pc:spChg>
        <pc:spChg chg="add">
          <ac:chgData name="Mayank Vashisht" userId="008bce3ddc171423" providerId="LiveId" clId="{612593A6-9632-4A5E-B16B-02035D40D23A}" dt="2023-01-27T17:58:32.723" v="1453" actId="26606"/>
          <ac:spMkLst>
            <pc:docMk/>
            <pc:sldMk cId="2767702381" sldId="269"/>
            <ac:spMk id="33" creationId="{E6162320-3B67-42BB-AF9D-939326E6489E}"/>
          </ac:spMkLst>
        </pc:spChg>
        <pc:spChg chg="add">
          <ac:chgData name="Mayank Vashisht" userId="008bce3ddc171423" providerId="LiveId" clId="{612593A6-9632-4A5E-B16B-02035D40D23A}" dt="2023-01-27T17:58:32.723" v="1453" actId="26606"/>
          <ac:spMkLst>
            <pc:docMk/>
            <pc:sldMk cId="2767702381" sldId="269"/>
            <ac:spMk id="37" creationId="{2FDF0794-1B86-42B2-B8C7-F60123E638ED}"/>
          </ac:spMkLst>
        </pc:spChg>
        <pc:spChg chg="add">
          <ac:chgData name="Mayank Vashisht" userId="008bce3ddc171423" providerId="LiveId" clId="{612593A6-9632-4A5E-B16B-02035D40D23A}" dt="2023-01-27T17:58:32.723" v="1453" actId="26606"/>
          <ac:spMkLst>
            <pc:docMk/>
            <pc:sldMk cId="2767702381" sldId="269"/>
            <ac:spMk id="39" creationId="{EAA48FC5-3C83-4F1B-BC33-DF0B588F8317}"/>
          </ac:spMkLst>
        </pc:spChg>
        <pc:picChg chg="mod">
          <ac:chgData name="Mayank Vashisht" userId="008bce3ddc171423" providerId="LiveId" clId="{612593A6-9632-4A5E-B16B-02035D40D23A}" dt="2023-01-27T17:58:32.723" v="1453" actId="26606"/>
          <ac:picMkLst>
            <pc:docMk/>
            <pc:sldMk cId="2767702381" sldId="269"/>
            <ac:picMk id="5" creationId="{D031BCE7-B880-CED5-58E5-250F9719413F}"/>
          </ac:picMkLst>
        </pc:picChg>
        <pc:cxnChg chg="del">
          <ac:chgData name="Mayank Vashisht" userId="008bce3ddc171423" providerId="LiveId" clId="{612593A6-9632-4A5E-B16B-02035D40D23A}" dt="2023-01-27T17:58:32.723" v="1453" actId="26606"/>
          <ac:cxnSpMkLst>
            <pc:docMk/>
            <pc:sldMk cId="2767702381" sldId="269"/>
            <ac:cxnSpMk id="24" creationId="{6722E143-84C1-4F95-937C-78B92D2811CF}"/>
          </ac:cxnSpMkLst>
        </pc:cxnChg>
        <pc:cxnChg chg="del">
          <ac:chgData name="Mayank Vashisht" userId="008bce3ddc171423" providerId="LiveId" clId="{612593A6-9632-4A5E-B16B-02035D40D23A}" dt="2023-01-27T17:58:32.723" v="1453" actId="26606"/>
          <ac:cxnSpMkLst>
            <pc:docMk/>
            <pc:sldMk cId="2767702381" sldId="269"/>
            <ac:cxnSpMk id="26" creationId="{2D041084-7D34-40AA-ACA7-1EFFC82122C9}"/>
          </ac:cxnSpMkLst>
        </pc:cxnChg>
        <pc:cxnChg chg="add">
          <ac:chgData name="Mayank Vashisht" userId="008bce3ddc171423" providerId="LiveId" clId="{612593A6-9632-4A5E-B16B-02035D40D23A}" dt="2023-01-27T17:58:32.723" v="1453" actId="26606"/>
          <ac:cxnSpMkLst>
            <pc:docMk/>
            <pc:sldMk cId="2767702381" sldId="269"/>
            <ac:cxnSpMk id="35" creationId="{6722E143-84C1-4F95-937C-78B92D2811CF}"/>
          </ac:cxnSpMkLst>
        </pc:cxnChg>
        <pc:cxnChg chg="add">
          <ac:chgData name="Mayank Vashisht" userId="008bce3ddc171423" providerId="LiveId" clId="{612593A6-9632-4A5E-B16B-02035D40D23A}" dt="2023-01-27T17:58:32.723" v="1453" actId="26606"/>
          <ac:cxnSpMkLst>
            <pc:docMk/>
            <pc:sldMk cId="2767702381" sldId="269"/>
            <ac:cxnSpMk id="41" creationId="{62F01714-1A39-4194-BD47-8A9960C59985}"/>
          </ac:cxnSpMkLst>
        </pc:cxnChg>
      </pc:sldChg>
      <pc:sldChg chg="addSp delSp modSp del mod modTransition setClrOvrMap">
        <pc:chgData name="Mayank Vashisht" userId="008bce3ddc171423" providerId="LiveId" clId="{612593A6-9632-4A5E-B16B-02035D40D23A}" dt="2023-02-11T00:34:17.931" v="2162" actId="47"/>
        <pc:sldMkLst>
          <pc:docMk/>
          <pc:sldMk cId="2943405472" sldId="270"/>
        </pc:sldMkLst>
        <pc:spChg chg="mod">
          <ac:chgData name="Mayank Vashisht" userId="008bce3ddc171423" providerId="LiveId" clId="{612593A6-9632-4A5E-B16B-02035D40D23A}" dt="2023-01-27T17:58:48.360" v="1456" actId="26606"/>
          <ac:spMkLst>
            <pc:docMk/>
            <pc:sldMk cId="2943405472" sldId="270"/>
            <ac:spMk id="2" creationId="{66891F9E-F0DB-5ACA-B0B5-78767AC059A8}"/>
          </ac:spMkLst>
        </pc:spChg>
        <pc:spChg chg="add del">
          <ac:chgData name="Mayank Vashisht" userId="008bce3ddc171423" providerId="LiveId" clId="{612593A6-9632-4A5E-B16B-02035D40D23A}" dt="2023-01-27T17:58:48.360" v="1456" actId="26606"/>
          <ac:spMkLst>
            <pc:docMk/>
            <pc:sldMk cId="2943405472" sldId="270"/>
            <ac:spMk id="7" creationId="{8CD2B798-7994-4548-A2BE-4AEF9C1A5FAE}"/>
          </ac:spMkLst>
        </pc:spChg>
        <pc:spChg chg="add del">
          <ac:chgData name="Mayank Vashisht" userId="008bce3ddc171423" providerId="LiveId" clId="{612593A6-9632-4A5E-B16B-02035D40D23A}" dt="2023-01-27T17:58:48.360" v="1456" actId="26606"/>
          <ac:spMkLst>
            <pc:docMk/>
            <pc:sldMk cId="2943405472" sldId="270"/>
            <ac:spMk id="12" creationId="{E6162320-3B67-42BB-AF9D-939326E6489E}"/>
          </ac:spMkLst>
        </pc:spChg>
        <pc:spChg chg="add del">
          <ac:chgData name="Mayank Vashisht" userId="008bce3ddc171423" providerId="LiveId" clId="{612593A6-9632-4A5E-B16B-02035D40D23A}" dt="2023-01-27T17:58:48.360" v="1456" actId="26606"/>
          <ac:spMkLst>
            <pc:docMk/>
            <pc:sldMk cId="2943405472" sldId="270"/>
            <ac:spMk id="16" creationId="{CC1CA635-2D9C-4E3E-820F-5FE35AC143B2}"/>
          </ac:spMkLst>
        </pc:spChg>
        <pc:spChg chg="add del">
          <ac:chgData name="Mayank Vashisht" userId="008bce3ddc171423" providerId="LiveId" clId="{612593A6-9632-4A5E-B16B-02035D40D23A}" dt="2023-01-27T17:58:48.283" v="1455" actId="26606"/>
          <ac:spMkLst>
            <pc:docMk/>
            <pc:sldMk cId="2943405472" sldId="270"/>
            <ac:spMk id="21" creationId="{8CD2B798-7994-4548-A2BE-4AEF9C1A5FAE}"/>
          </ac:spMkLst>
        </pc:spChg>
        <pc:spChg chg="add del">
          <ac:chgData name="Mayank Vashisht" userId="008bce3ddc171423" providerId="LiveId" clId="{612593A6-9632-4A5E-B16B-02035D40D23A}" dt="2023-01-27T17:58:48.283" v="1455" actId="26606"/>
          <ac:spMkLst>
            <pc:docMk/>
            <pc:sldMk cId="2943405472" sldId="270"/>
            <ac:spMk id="23" creationId="{E6162320-3B67-42BB-AF9D-939326E6489E}"/>
          </ac:spMkLst>
        </pc:spChg>
        <pc:spChg chg="add del">
          <ac:chgData name="Mayank Vashisht" userId="008bce3ddc171423" providerId="LiveId" clId="{612593A6-9632-4A5E-B16B-02035D40D23A}" dt="2023-01-27T17:58:48.283" v="1455" actId="26606"/>
          <ac:spMkLst>
            <pc:docMk/>
            <pc:sldMk cId="2943405472" sldId="270"/>
            <ac:spMk id="29" creationId="{C5373426-E26E-431D-959C-5DB96C0B6208}"/>
          </ac:spMkLst>
        </pc:spChg>
        <pc:spChg chg="add del">
          <ac:chgData name="Mayank Vashisht" userId="008bce3ddc171423" providerId="LiveId" clId="{612593A6-9632-4A5E-B16B-02035D40D23A}" dt="2023-01-27T17:58:48.283" v="1455" actId="26606"/>
          <ac:spMkLst>
            <pc:docMk/>
            <pc:sldMk cId="2943405472" sldId="270"/>
            <ac:spMk id="35" creationId="{2FDF0794-1B86-42B2-B8C7-F60123E638ED}"/>
          </ac:spMkLst>
        </pc:spChg>
        <pc:spChg chg="add">
          <ac:chgData name="Mayank Vashisht" userId="008bce3ddc171423" providerId="LiveId" clId="{612593A6-9632-4A5E-B16B-02035D40D23A}" dt="2023-01-27T17:58:48.360" v="1456" actId="26606"/>
          <ac:spMkLst>
            <pc:docMk/>
            <pc:sldMk cId="2943405472" sldId="270"/>
            <ac:spMk id="37" creationId="{8CD2B798-7994-4548-A2BE-4AEF9C1A5FAE}"/>
          </ac:spMkLst>
        </pc:spChg>
        <pc:spChg chg="add">
          <ac:chgData name="Mayank Vashisht" userId="008bce3ddc171423" providerId="LiveId" clId="{612593A6-9632-4A5E-B16B-02035D40D23A}" dt="2023-01-27T17:58:48.360" v="1456" actId="26606"/>
          <ac:spMkLst>
            <pc:docMk/>
            <pc:sldMk cId="2943405472" sldId="270"/>
            <ac:spMk id="38" creationId="{E6162320-3B67-42BB-AF9D-939326E6489E}"/>
          </ac:spMkLst>
        </pc:spChg>
        <pc:spChg chg="add">
          <ac:chgData name="Mayank Vashisht" userId="008bce3ddc171423" providerId="LiveId" clId="{612593A6-9632-4A5E-B16B-02035D40D23A}" dt="2023-01-27T17:58:48.360" v="1456" actId="26606"/>
          <ac:spMkLst>
            <pc:docMk/>
            <pc:sldMk cId="2943405472" sldId="270"/>
            <ac:spMk id="40" creationId="{B8D726A5-7900-41B4-8D49-49B4A2010E7C}"/>
          </ac:spMkLst>
        </pc:spChg>
        <pc:picChg chg="mod">
          <ac:chgData name="Mayank Vashisht" userId="008bce3ddc171423" providerId="LiveId" clId="{612593A6-9632-4A5E-B16B-02035D40D23A}" dt="2023-01-27T17:58:48.360" v="1456" actId="26606"/>
          <ac:picMkLst>
            <pc:docMk/>
            <pc:sldMk cId="2943405472" sldId="270"/>
            <ac:picMk id="5" creationId="{695DC982-34B2-1B50-468F-3CBC0A6151FA}"/>
          </ac:picMkLst>
        </pc:picChg>
        <pc:picChg chg="add mod">
          <ac:chgData name="Mayank Vashisht" userId="008bce3ddc171423" providerId="LiveId" clId="{612593A6-9632-4A5E-B16B-02035D40D23A}" dt="2023-01-28T00:42:49.951" v="2043" actId="14100"/>
          <ac:picMkLst>
            <pc:docMk/>
            <pc:sldMk cId="2943405472" sldId="270"/>
            <ac:picMk id="6" creationId="{61F05F3B-5913-C30E-CAF1-2FF813CCCA93}"/>
          </ac:picMkLst>
        </pc:picChg>
        <pc:cxnChg chg="add del">
          <ac:chgData name="Mayank Vashisht" userId="008bce3ddc171423" providerId="LiveId" clId="{612593A6-9632-4A5E-B16B-02035D40D23A}" dt="2023-01-27T17:58:48.360" v="1456" actId="26606"/>
          <ac:cxnSpMkLst>
            <pc:docMk/>
            <pc:sldMk cId="2943405472" sldId="270"/>
            <ac:cxnSpMk id="8" creationId="{6722E143-84C1-4F95-937C-78B92D2811CF}"/>
          </ac:cxnSpMkLst>
        </pc:cxnChg>
        <pc:cxnChg chg="add del">
          <ac:chgData name="Mayank Vashisht" userId="008bce3ddc171423" providerId="LiveId" clId="{612593A6-9632-4A5E-B16B-02035D40D23A}" dt="2023-01-27T17:58:48.360" v="1456" actId="26606"/>
          <ac:cxnSpMkLst>
            <pc:docMk/>
            <pc:sldMk cId="2943405472" sldId="270"/>
            <ac:cxnSpMk id="11" creationId="{E0E62FBC-456F-48AE-91ED-3956405D76D2}"/>
          </ac:cxnSpMkLst>
        </pc:cxnChg>
        <pc:cxnChg chg="add del">
          <ac:chgData name="Mayank Vashisht" userId="008bce3ddc171423" providerId="LiveId" clId="{612593A6-9632-4A5E-B16B-02035D40D23A}" dt="2023-01-27T17:58:48.283" v="1455" actId="26606"/>
          <ac:cxnSpMkLst>
            <pc:docMk/>
            <pc:sldMk cId="2943405472" sldId="270"/>
            <ac:cxnSpMk id="31" creationId="{96D07482-83A3-4451-943C-B46961082957}"/>
          </ac:cxnSpMkLst>
        </pc:cxnChg>
        <pc:cxnChg chg="add del">
          <ac:chgData name="Mayank Vashisht" userId="008bce3ddc171423" providerId="LiveId" clId="{612593A6-9632-4A5E-B16B-02035D40D23A}" dt="2023-01-27T17:58:48.283" v="1455" actId="26606"/>
          <ac:cxnSpMkLst>
            <pc:docMk/>
            <pc:sldMk cId="2943405472" sldId="270"/>
            <ac:cxnSpMk id="34" creationId="{6722E143-84C1-4F95-937C-78B92D2811CF}"/>
          </ac:cxnSpMkLst>
        </pc:cxnChg>
        <pc:cxnChg chg="add">
          <ac:chgData name="Mayank Vashisht" userId="008bce3ddc171423" providerId="LiveId" clId="{612593A6-9632-4A5E-B16B-02035D40D23A}" dt="2023-01-27T17:58:48.360" v="1456" actId="26606"/>
          <ac:cxnSpMkLst>
            <pc:docMk/>
            <pc:sldMk cId="2943405472" sldId="270"/>
            <ac:cxnSpMk id="39" creationId="{6722E143-84C1-4F95-937C-78B92D2811CF}"/>
          </ac:cxnSpMkLst>
        </pc:cxnChg>
        <pc:cxnChg chg="add">
          <ac:chgData name="Mayank Vashisht" userId="008bce3ddc171423" providerId="LiveId" clId="{612593A6-9632-4A5E-B16B-02035D40D23A}" dt="2023-01-27T17:58:48.360" v="1456" actId="26606"/>
          <ac:cxnSpMkLst>
            <pc:docMk/>
            <pc:sldMk cId="2943405472" sldId="270"/>
            <ac:cxnSpMk id="41" creationId="{46E49661-E258-450C-8150-A91A6B30D1CD}"/>
          </ac:cxnSpMkLst>
        </pc:cxnChg>
      </pc:sldChg>
      <pc:sldChg chg="addSp delSp modSp del mod setBg">
        <pc:chgData name="Mayank Vashisht" userId="008bce3ddc171423" providerId="LiveId" clId="{612593A6-9632-4A5E-B16B-02035D40D23A}" dt="2023-01-27T22:58:05.633" v="1466" actId="47"/>
        <pc:sldMkLst>
          <pc:docMk/>
          <pc:sldMk cId="2334746363" sldId="271"/>
        </pc:sldMkLst>
        <pc:spChg chg="mod">
          <ac:chgData name="Mayank Vashisht" userId="008bce3ddc171423" providerId="LiveId" clId="{612593A6-9632-4A5E-B16B-02035D40D23A}" dt="2023-01-27T17:58:54.909" v="1457" actId="26606"/>
          <ac:spMkLst>
            <pc:docMk/>
            <pc:sldMk cId="2334746363" sldId="271"/>
            <ac:spMk id="2" creationId="{1CDEA140-265E-C8CC-099D-29AC53E568D0}"/>
          </ac:spMkLst>
        </pc:spChg>
        <pc:spChg chg="del">
          <ac:chgData name="Mayank Vashisht" userId="008bce3ddc171423" providerId="LiveId" clId="{612593A6-9632-4A5E-B16B-02035D40D23A}" dt="2023-01-27T17:58:54.909" v="1457" actId="26606"/>
          <ac:spMkLst>
            <pc:docMk/>
            <pc:sldMk cId="2334746363" sldId="271"/>
            <ac:spMk id="6" creationId="{E6162320-3B67-42BB-AF9D-939326E6489E}"/>
          </ac:spMkLst>
        </pc:spChg>
        <pc:spChg chg="del">
          <ac:chgData name="Mayank Vashisht" userId="008bce3ddc171423" providerId="LiveId" clId="{612593A6-9632-4A5E-B16B-02035D40D23A}" dt="2023-01-27T17:58:54.909" v="1457" actId="26606"/>
          <ac:spMkLst>
            <pc:docMk/>
            <pc:sldMk cId="2334746363" sldId="271"/>
            <ac:spMk id="7" creationId="{256CBC06-AFCC-4937-8EA9-F545A2EB05F7}"/>
          </ac:spMkLst>
        </pc:spChg>
        <pc:spChg chg="del">
          <ac:chgData name="Mayank Vashisht" userId="008bce3ddc171423" providerId="LiveId" clId="{612593A6-9632-4A5E-B16B-02035D40D23A}" dt="2023-01-27T17:58:54.909" v="1457" actId="26606"/>
          <ac:spMkLst>
            <pc:docMk/>
            <pc:sldMk cId="2334746363" sldId="271"/>
            <ac:spMk id="8" creationId="{8CD2B798-7994-4548-A2BE-4AEF9C1A5FAE}"/>
          </ac:spMkLst>
        </pc:spChg>
        <pc:spChg chg="add">
          <ac:chgData name="Mayank Vashisht" userId="008bce3ddc171423" providerId="LiveId" clId="{612593A6-9632-4A5E-B16B-02035D40D23A}" dt="2023-01-27T17:58:54.909" v="1457" actId="26606"/>
          <ac:spMkLst>
            <pc:docMk/>
            <pc:sldMk cId="2334746363" sldId="271"/>
            <ac:spMk id="22" creationId="{8CD2B798-7994-4548-A2BE-4AEF9C1A5FAE}"/>
          </ac:spMkLst>
        </pc:spChg>
        <pc:spChg chg="add">
          <ac:chgData name="Mayank Vashisht" userId="008bce3ddc171423" providerId="LiveId" clId="{612593A6-9632-4A5E-B16B-02035D40D23A}" dt="2023-01-27T17:58:54.909" v="1457" actId="26606"/>
          <ac:spMkLst>
            <pc:docMk/>
            <pc:sldMk cId="2334746363" sldId="271"/>
            <ac:spMk id="23" creationId="{B8D726A5-7900-41B4-8D49-49B4A2010E7C}"/>
          </ac:spMkLst>
        </pc:spChg>
        <pc:spChg chg="add">
          <ac:chgData name="Mayank Vashisht" userId="008bce3ddc171423" providerId="LiveId" clId="{612593A6-9632-4A5E-B16B-02035D40D23A}" dt="2023-01-27T17:58:54.909" v="1457" actId="26606"/>
          <ac:spMkLst>
            <pc:docMk/>
            <pc:sldMk cId="2334746363" sldId="271"/>
            <ac:spMk id="24" creationId="{E6162320-3B67-42BB-AF9D-939326E6489E}"/>
          </ac:spMkLst>
        </pc:spChg>
        <pc:picChg chg="mod">
          <ac:chgData name="Mayank Vashisht" userId="008bce3ddc171423" providerId="LiveId" clId="{612593A6-9632-4A5E-B16B-02035D40D23A}" dt="2023-01-27T17:58:54.909" v="1457" actId="26606"/>
          <ac:picMkLst>
            <pc:docMk/>
            <pc:sldMk cId="2334746363" sldId="271"/>
            <ac:picMk id="4" creationId="{B3DFCEDD-A346-88B1-1A84-BF022A56949D}"/>
          </ac:picMkLst>
        </pc:picChg>
        <pc:cxnChg chg="del">
          <ac:chgData name="Mayank Vashisht" userId="008bce3ddc171423" providerId="LiveId" clId="{612593A6-9632-4A5E-B16B-02035D40D23A}" dt="2023-01-27T17:58:54.909" v="1457" actId="26606"/>
          <ac:cxnSpMkLst>
            <pc:docMk/>
            <pc:sldMk cId="2334746363" sldId="271"/>
            <ac:cxnSpMk id="11" creationId="{2D041084-7D34-40AA-ACA7-1EFFC82122C9}"/>
          </ac:cxnSpMkLst>
        </pc:cxnChg>
        <pc:cxnChg chg="del">
          <ac:chgData name="Mayank Vashisht" userId="008bce3ddc171423" providerId="LiveId" clId="{612593A6-9632-4A5E-B16B-02035D40D23A}" dt="2023-01-27T17:58:54.909" v="1457" actId="26606"/>
          <ac:cxnSpMkLst>
            <pc:docMk/>
            <pc:sldMk cId="2334746363" sldId="271"/>
            <ac:cxnSpMk id="12" creationId="{6722E143-84C1-4F95-937C-78B92D2811CF}"/>
          </ac:cxnSpMkLst>
        </pc:cxnChg>
        <pc:cxnChg chg="add">
          <ac:chgData name="Mayank Vashisht" userId="008bce3ddc171423" providerId="LiveId" clId="{612593A6-9632-4A5E-B16B-02035D40D23A}" dt="2023-01-27T17:58:54.909" v="1457" actId="26606"/>
          <ac:cxnSpMkLst>
            <pc:docMk/>
            <pc:sldMk cId="2334746363" sldId="271"/>
            <ac:cxnSpMk id="21" creationId="{6722E143-84C1-4F95-937C-78B92D2811CF}"/>
          </ac:cxnSpMkLst>
        </pc:cxnChg>
        <pc:cxnChg chg="add">
          <ac:chgData name="Mayank Vashisht" userId="008bce3ddc171423" providerId="LiveId" clId="{612593A6-9632-4A5E-B16B-02035D40D23A}" dt="2023-01-27T17:58:54.909" v="1457" actId="26606"/>
          <ac:cxnSpMkLst>
            <pc:docMk/>
            <pc:sldMk cId="2334746363" sldId="271"/>
            <ac:cxnSpMk id="25" creationId="{46E49661-E258-450C-8150-A91A6B30D1CD}"/>
          </ac:cxnSpMkLst>
        </pc:cxnChg>
      </pc:sldChg>
      <pc:sldChg chg="addSp delSp modSp del mod">
        <pc:chgData name="Mayank Vashisht" userId="008bce3ddc171423" providerId="LiveId" clId="{612593A6-9632-4A5E-B16B-02035D40D23A}" dt="2023-01-27T22:58:00.119" v="1465" actId="47"/>
        <pc:sldMkLst>
          <pc:docMk/>
          <pc:sldMk cId="296993137" sldId="272"/>
        </pc:sldMkLst>
        <pc:spChg chg="mod">
          <ac:chgData name="Mayank Vashisht" userId="008bce3ddc171423" providerId="LiveId" clId="{612593A6-9632-4A5E-B16B-02035D40D23A}" dt="2023-01-27T17:59:04.103" v="1458" actId="26606"/>
          <ac:spMkLst>
            <pc:docMk/>
            <pc:sldMk cId="296993137" sldId="272"/>
            <ac:spMk id="2" creationId="{F711247F-CD6C-BA33-1F2E-82C37857D481}"/>
          </ac:spMkLst>
        </pc:spChg>
        <pc:spChg chg="mod">
          <ac:chgData name="Mayank Vashisht" userId="008bce3ddc171423" providerId="LiveId" clId="{612593A6-9632-4A5E-B16B-02035D40D23A}" dt="2023-01-27T17:59:04.103" v="1458" actId="26606"/>
          <ac:spMkLst>
            <pc:docMk/>
            <pc:sldMk cId="296993137" sldId="272"/>
            <ac:spMk id="4" creationId="{F84CC7EF-46A8-0A5D-A7D8-FC34225986F6}"/>
          </ac:spMkLst>
        </pc:spChg>
        <pc:spChg chg="del">
          <ac:chgData name="Mayank Vashisht" userId="008bce3ddc171423" providerId="LiveId" clId="{612593A6-9632-4A5E-B16B-02035D40D23A}" dt="2023-01-27T17:59:04.103" v="1458" actId="26606"/>
          <ac:spMkLst>
            <pc:docMk/>
            <pc:sldMk cId="296993137" sldId="272"/>
            <ac:spMk id="20" creationId="{8CD2B798-7994-4548-A2BE-4AEF9C1A5FAE}"/>
          </ac:spMkLst>
        </pc:spChg>
        <pc:spChg chg="del">
          <ac:chgData name="Mayank Vashisht" userId="008bce3ddc171423" providerId="LiveId" clId="{612593A6-9632-4A5E-B16B-02035D40D23A}" dt="2023-01-27T17:59:04.103" v="1458" actId="26606"/>
          <ac:spMkLst>
            <pc:docMk/>
            <pc:sldMk cId="296993137" sldId="272"/>
            <ac:spMk id="28" creationId="{E6162320-3B67-42BB-AF9D-939326E6489E}"/>
          </ac:spMkLst>
        </pc:spChg>
        <pc:spChg chg="del">
          <ac:chgData name="Mayank Vashisht" userId="008bce3ddc171423" providerId="LiveId" clId="{612593A6-9632-4A5E-B16B-02035D40D23A}" dt="2023-01-27T17:59:04.103" v="1458" actId="26606"/>
          <ac:spMkLst>
            <pc:docMk/>
            <pc:sldMk cId="296993137" sldId="272"/>
            <ac:spMk id="30" creationId="{B8D726A5-7900-41B4-8D49-49B4A2010E7C}"/>
          </ac:spMkLst>
        </pc:spChg>
        <pc:spChg chg="add">
          <ac:chgData name="Mayank Vashisht" userId="008bce3ddc171423" providerId="LiveId" clId="{612593A6-9632-4A5E-B16B-02035D40D23A}" dt="2023-01-27T17:59:04.103" v="1458" actId="26606"/>
          <ac:spMkLst>
            <pc:docMk/>
            <pc:sldMk cId="296993137" sldId="272"/>
            <ac:spMk id="36" creationId="{B32DC26D-8B9B-4CC1-B3CC-D3EA0FB162CD}"/>
          </ac:spMkLst>
        </pc:spChg>
        <pc:picChg chg="mod">
          <ac:chgData name="Mayank Vashisht" userId="008bce3ddc171423" providerId="LiveId" clId="{612593A6-9632-4A5E-B16B-02035D40D23A}" dt="2023-01-27T17:59:04.103" v="1458" actId="26606"/>
          <ac:picMkLst>
            <pc:docMk/>
            <pc:sldMk cId="296993137" sldId="272"/>
            <ac:picMk id="32" creationId="{F1AB7522-593A-26D6-F2C9-2C0F737CC141}"/>
          </ac:picMkLst>
        </pc:picChg>
        <pc:cxnChg chg="del">
          <ac:chgData name="Mayank Vashisht" userId="008bce3ddc171423" providerId="LiveId" clId="{612593A6-9632-4A5E-B16B-02035D40D23A}" dt="2023-01-27T17:59:04.103" v="1458" actId="26606"/>
          <ac:cxnSpMkLst>
            <pc:docMk/>
            <pc:sldMk cId="296993137" sldId="272"/>
            <ac:cxnSpMk id="29" creationId="{6722E143-84C1-4F95-937C-78B92D2811CF}"/>
          </ac:cxnSpMkLst>
        </pc:cxnChg>
        <pc:cxnChg chg="del">
          <ac:chgData name="Mayank Vashisht" userId="008bce3ddc171423" providerId="LiveId" clId="{612593A6-9632-4A5E-B16B-02035D40D23A}" dt="2023-01-27T17:59:04.103" v="1458" actId="26606"/>
          <ac:cxnSpMkLst>
            <pc:docMk/>
            <pc:sldMk cId="296993137" sldId="272"/>
            <ac:cxnSpMk id="34" creationId="{46E49661-E258-450C-8150-A91A6B30D1CD}"/>
          </ac:cxnSpMkLst>
        </pc:cxnChg>
        <pc:cxnChg chg="add">
          <ac:chgData name="Mayank Vashisht" userId="008bce3ddc171423" providerId="LiveId" clId="{612593A6-9632-4A5E-B16B-02035D40D23A}" dt="2023-01-27T17:59:04.103" v="1458" actId="26606"/>
          <ac:cxnSpMkLst>
            <pc:docMk/>
            <pc:sldMk cId="296993137" sldId="272"/>
            <ac:cxnSpMk id="38" creationId="{FBB7ADC3-53A0-44F2-914A-78CADAF33411}"/>
          </ac:cxnSpMkLst>
        </pc:cxnChg>
      </pc:sldChg>
      <pc:sldChg chg="addSp delSp modSp mod modTransition setBg delAnim modAnim delDesignElem">
        <pc:chgData name="Mayank Vashisht" userId="008bce3ddc171423" providerId="LiveId" clId="{612593A6-9632-4A5E-B16B-02035D40D23A}" dt="2023-02-11T00:41:47.788" v="2222" actId="26606"/>
        <pc:sldMkLst>
          <pc:docMk/>
          <pc:sldMk cId="736749794" sldId="273"/>
        </pc:sldMkLst>
        <pc:spChg chg="mod">
          <ac:chgData name="Mayank Vashisht" userId="008bce3ddc171423" providerId="LiveId" clId="{612593A6-9632-4A5E-B16B-02035D40D23A}" dt="2023-02-11T00:41:47.788" v="2222" actId="26606"/>
          <ac:spMkLst>
            <pc:docMk/>
            <pc:sldMk cId="736749794" sldId="273"/>
            <ac:spMk id="2" creationId="{7CA5E0C0-598D-8365-162E-0E818B6F374A}"/>
          </ac:spMkLst>
        </pc:spChg>
        <pc:spChg chg="del">
          <ac:chgData name="Mayank Vashisht" userId="008bce3ddc171423" providerId="LiveId" clId="{612593A6-9632-4A5E-B16B-02035D40D23A}" dt="2023-01-27T18:00:02.864" v="1462" actId="26606"/>
          <ac:spMkLst>
            <pc:docMk/>
            <pc:sldMk cId="736749794" sldId="273"/>
            <ac:spMk id="13" creationId="{3A8EC506-B1DA-46A1-B44D-774E68468E13}"/>
          </ac:spMkLst>
        </pc:spChg>
        <pc:spChg chg="del">
          <ac:chgData name="Mayank Vashisht" userId="008bce3ddc171423" providerId="LiveId" clId="{612593A6-9632-4A5E-B16B-02035D40D23A}" dt="2023-01-27T18:00:02.864" v="1462" actId="26606"/>
          <ac:spMkLst>
            <pc:docMk/>
            <pc:sldMk cId="736749794" sldId="273"/>
            <ac:spMk id="15" creationId="{BFF30785-305E-45D7-984F-5AA93D3CA561}"/>
          </ac:spMkLst>
        </pc:spChg>
        <pc:spChg chg="del">
          <ac:chgData name="Mayank Vashisht" userId="008bce3ddc171423" providerId="LiveId" clId="{612593A6-9632-4A5E-B16B-02035D40D23A}" dt="2023-01-27T18:00:02.864" v="1462" actId="26606"/>
          <ac:spMkLst>
            <pc:docMk/>
            <pc:sldMk cId="736749794" sldId="273"/>
            <ac:spMk id="23" creationId="{C411DB08-1669-426B-BBEB-FAD285EF80FE}"/>
          </ac:spMkLst>
        </pc:spChg>
        <pc:spChg chg="del">
          <ac:chgData name="Mayank Vashisht" userId="008bce3ddc171423" providerId="LiveId" clId="{612593A6-9632-4A5E-B16B-02035D40D23A}" dt="2023-01-27T18:00:02.864" v="1462" actId="26606"/>
          <ac:spMkLst>
            <pc:docMk/>
            <pc:sldMk cId="736749794" sldId="273"/>
            <ac:spMk id="26" creationId="{029E4219-121F-4CD1-AA58-24746CD2923C}"/>
          </ac:spMkLst>
        </pc:spChg>
        <pc:spChg chg="add">
          <ac:chgData name="Mayank Vashisht" userId="008bce3ddc171423" providerId="LiveId" clId="{612593A6-9632-4A5E-B16B-02035D40D23A}" dt="2023-02-11T00:41:47.788" v="2222" actId="26606"/>
          <ac:spMkLst>
            <pc:docMk/>
            <pc:sldMk cId="736749794" sldId="273"/>
            <ac:spMk id="30" creationId="{3E443FD7-A66B-4AA0-872D-B088B9BC5F17}"/>
          </ac:spMkLst>
        </pc:spChg>
        <pc:spChg chg="add">
          <ac:chgData name="Mayank Vashisht" userId="008bce3ddc171423" providerId="LiveId" clId="{612593A6-9632-4A5E-B16B-02035D40D23A}" dt="2023-02-11T00:41:47.788" v="2222" actId="26606"/>
          <ac:spMkLst>
            <pc:docMk/>
            <pc:sldMk cId="736749794" sldId="273"/>
            <ac:spMk id="31" creationId="{C04BE0EF-3561-49B4-9A29-F283168A91C7}"/>
          </ac:spMkLst>
        </pc:spChg>
        <pc:spChg chg="add del">
          <ac:chgData name="Mayank Vashisht" userId="008bce3ddc171423" providerId="LiveId" clId="{612593A6-9632-4A5E-B16B-02035D40D23A}" dt="2023-02-11T00:39:05.901" v="2203" actId="26606"/>
          <ac:spMkLst>
            <pc:docMk/>
            <pc:sldMk cId="736749794" sldId="273"/>
            <ac:spMk id="32" creationId="{3A8EC506-B1DA-46A1-B44D-774E68468E13}"/>
          </ac:spMkLst>
        </pc:spChg>
        <pc:spChg chg="add del">
          <ac:chgData name="Mayank Vashisht" userId="008bce3ddc171423" providerId="LiveId" clId="{612593A6-9632-4A5E-B16B-02035D40D23A}" dt="2023-02-11T00:39:05.901" v="2203" actId="26606"/>
          <ac:spMkLst>
            <pc:docMk/>
            <pc:sldMk cId="736749794" sldId="273"/>
            <ac:spMk id="34" creationId="{BFF30785-305E-45D7-984F-5AA93D3CA561}"/>
          </ac:spMkLst>
        </pc:spChg>
        <pc:spChg chg="add del">
          <ac:chgData name="Mayank Vashisht" userId="008bce3ddc171423" providerId="LiveId" clId="{612593A6-9632-4A5E-B16B-02035D40D23A}" dt="2023-02-11T00:39:05.901" v="2203" actId="26606"/>
          <ac:spMkLst>
            <pc:docMk/>
            <pc:sldMk cId="736749794" sldId="273"/>
            <ac:spMk id="38" creationId="{CA73784B-AC76-4BAD-93AF-C72D0EDFD715}"/>
          </ac:spMkLst>
        </pc:spChg>
        <pc:spChg chg="add del">
          <ac:chgData name="Mayank Vashisht" userId="008bce3ddc171423" providerId="LiveId" clId="{612593A6-9632-4A5E-B16B-02035D40D23A}" dt="2023-02-11T00:39:01.755" v="2198" actId="26606"/>
          <ac:spMkLst>
            <pc:docMk/>
            <pc:sldMk cId="736749794" sldId="273"/>
            <ac:spMk id="45" creationId="{3A8EC506-B1DA-46A1-B44D-774E68468E13}"/>
          </ac:spMkLst>
        </pc:spChg>
        <pc:spChg chg="add del">
          <ac:chgData name="Mayank Vashisht" userId="008bce3ddc171423" providerId="LiveId" clId="{612593A6-9632-4A5E-B16B-02035D40D23A}" dt="2023-02-11T00:39:01.755" v="2198" actId="26606"/>
          <ac:spMkLst>
            <pc:docMk/>
            <pc:sldMk cId="736749794" sldId="273"/>
            <ac:spMk id="47" creationId="{BFF30785-305E-45D7-984F-5AA93D3CA561}"/>
          </ac:spMkLst>
        </pc:spChg>
        <pc:spChg chg="add del">
          <ac:chgData name="Mayank Vashisht" userId="008bce3ddc171423" providerId="LiveId" clId="{612593A6-9632-4A5E-B16B-02035D40D23A}" dt="2023-02-11T00:39:01.755" v="2198" actId="26606"/>
          <ac:spMkLst>
            <pc:docMk/>
            <pc:sldMk cId="736749794" sldId="273"/>
            <ac:spMk id="51" creationId="{CA73784B-AC76-4BAD-93AF-C72D0EDFD715}"/>
          </ac:spMkLst>
        </pc:spChg>
        <pc:spChg chg="add del">
          <ac:chgData name="Mayank Vashisht" userId="008bce3ddc171423" providerId="LiveId" clId="{612593A6-9632-4A5E-B16B-02035D40D23A}" dt="2023-02-11T00:39:04.915" v="2200" actId="26606"/>
          <ac:spMkLst>
            <pc:docMk/>
            <pc:sldMk cId="736749794" sldId="273"/>
            <ac:spMk id="55" creationId="{3A8EC506-B1DA-46A1-B44D-774E68468E13}"/>
          </ac:spMkLst>
        </pc:spChg>
        <pc:spChg chg="add del">
          <ac:chgData name="Mayank Vashisht" userId="008bce3ddc171423" providerId="LiveId" clId="{612593A6-9632-4A5E-B16B-02035D40D23A}" dt="2023-02-11T00:39:04.915" v="2200" actId="26606"/>
          <ac:spMkLst>
            <pc:docMk/>
            <pc:sldMk cId="736749794" sldId="273"/>
            <ac:spMk id="56" creationId="{BFF30785-305E-45D7-984F-5AA93D3CA561}"/>
          </ac:spMkLst>
        </pc:spChg>
        <pc:spChg chg="add del">
          <ac:chgData name="Mayank Vashisht" userId="008bce3ddc171423" providerId="LiveId" clId="{612593A6-9632-4A5E-B16B-02035D40D23A}" dt="2023-02-11T00:39:04.915" v="2200" actId="26606"/>
          <ac:spMkLst>
            <pc:docMk/>
            <pc:sldMk cId="736749794" sldId="273"/>
            <ac:spMk id="58" creationId="{2A85F7B3-F4E6-4FBF-B74E-43CAB468F500}"/>
          </ac:spMkLst>
        </pc:spChg>
        <pc:spChg chg="add del">
          <ac:chgData name="Mayank Vashisht" userId="008bce3ddc171423" providerId="LiveId" clId="{612593A6-9632-4A5E-B16B-02035D40D23A}" dt="2023-02-11T00:39:05.823" v="2202" actId="26606"/>
          <ac:spMkLst>
            <pc:docMk/>
            <pc:sldMk cId="736749794" sldId="273"/>
            <ac:spMk id="61" creationId="{3A8EC506-B1DA-46A1-B44D-774E68468E13}"/>
          </ac:spMkLst>
        </pc:spChg>
        <pc:spChg chg="add del">
          <ac:chgData name="Mayank Vashisht" userId="008bce3ddc171423" providerId="LiveId" clId="{612593A6-9632-4A5E-B16B-02035D40D23A}" dt="2023-02-11T00:39:05.823" v="2202" actId="26606"/>
          <ac:spMkLst>
            <pc:docMk/>
            <pc:sldMk cId="736749794" sldId="273"/>
            <ac:spMk id="62" creationId="{BFF30785-305E-45D7-984F-5AA93D3CA561}"/>
          </ac:spMkLst>
        </pc:spChg>
        <pc:spChg chg="add del">
          <ac:chgData name="Mayank Vashisht" userId="008bce3ddc171423" providerId="LiveId" clId="{612593A6-9632-4A5E-B16B-02035D40D23A}" dt="2023-02-11T00:39:05.823" v="2202" actId="26606"/>
          <ac:spMkLst>
            <pc:docMk/>
            <pc:sldMk cId="736749794" sldId="273"/>
            <ac:spMk id="64" creationId="{070784CE-9DD4-4C2D-88B9-D219730A470F}"/>
          </ac:spMkLst>
        </pc:spChg>
        <pc:spChg chg="add del">
          <ac:chgData name="Mayank Vashisht" userId="008bce3ddc171423" providerId="LiveId" clId="{612593A6-9632-4A5E-B16B-02035D40D23A}" dt="2023-02-11T00:40:04.688" v="2211"/>
          <ac:spMkLst>
            <pc:docMk/>
            <pc:sldMk cId="736749794" sldId="273"/>
            <ac:spMk id="67" creationId="{3A8EC506-B1DA-46A1-B44D-774E68468E13}"/>
          </ac:spMkLst>
        </pc:spChg>
        <pc:spChg chg="add del">
          <ac:chgData name="Mayank Vashisht" userId="008bce3ddc171423" providerId="LiveId" clId="{612593A6-9632-4A5E-B16B-02035D40D23A}" dt="2023-02-11T00:40:04.688" v="2211"/>
          <ac:spMkLst>
            <pc:docMk/>
            <pc:sldMk cId="736749794" sldId="273"/>
            <ac:spMk id="68" creationId="{BFF30785-305E-45D7-984F-5AA93D3CA561}"/>
          </ac:spMkLst>
        </pc:spChg>
        <pc:spChg chg="add del">
          <ac:chgData name="Mayank Vashisht" userId="008bce3ddc171423" providerId="LiveId" clId="{612593A6-9632-4A5E-B16B-02035D40D23A}" dt="2023-02-11T00:40:04.688" v="2211"/>
          <ac:spMkLst>
            <pc:docMk/>
            <pc:sldMk cId="736749794" sldId="273"/>
            <ac:spMk id="70" creationId="{42DD0C21-8FEE-4C18-8789-CC8ABE206FE6}"/>
          </ac:spMkLst>
        </pc:spChg>
        <pc:spChg chg="add del">
          <ac:chgData name="Mayank Vashisht" userId="008bce3ddc171423" providerId="LiveId" clId="{612593A6-9632-4A5E-B16B-02035D40D23A}" dt="2023-02-11T00:40:04.688" v="2211"/>
          <ac:spMkLst>
            <pc:docMk/>
            <pc:sldMk cId="736749794" sldId="273"/>
            <ac:spMk id="71" creationId="{A4B51757-7607-4CEA-A0EE-3C5BDC2C1CFB}"/>
          </ac:spMkLst>
        </pc:spChg>
        <pc:picChg chg="mod">
          <ac:chgData name="Mayank Vashisht" userId="008bce3ddc171423" providerId="LiveId" clId="{612593A6-9632-4A5E-B16B-02035D40D23A}" dt="2023-02-11T00:41:47.788" v="2222" actId="26606"/>
          <ac:picMkLst>
            <pc:docMk/>
            <pc:sldMk cId="736749794" sldId="273"/>
            <ac:picMk id="7" creationId="{F17D6480-4760-A99C-FDE2-AC01634993F8}"/>
          </ac:picMkLst>
        </pc:picChg>
        <pc:picChg chg="add del mod">
          <ac:chgData name="Mayank Vashisht" userId="008bce3ddc171423" providerId="LiveId" clId="{612593A6-9632-4A5E-B16B-02035D40D23A}" dt="2023-01-28T00:39:38.067" v="2031"/>
          <ac:picMkLst>
            <pc:docMk/>
            <pc:sldMk cId="736749794" sldId="273"/>
            <ac:picMk id="9" creationId="{C2CCFAFC-2E0F-1EC0-AEF1-BE2C0B24BA9C}"/>
          </ac:picMkLst>
        </pc:picChg>
        <pc:picChg chg="add del mod ord">
          <ac:chgData name="Mayank Vashisht" userId="008bce3ddc171423" providerId="LiveId" clId="{612593A6-9632-4A5E-B16B-02035D40D23A}" dt="2023-01-28T00:40:22.546" v="2032"/>
          <ac:picMkLst>
            <pc:docMk/>
            <pc:sldMk cId="736749794" sldId="273"/>
            <ac:picMk id="12" creationId="{1A87111E-35A1-AE29-6281-8D92C78C5E95}"/>
          </ac:picMkLst>
        </pc:picChg>
        <pc:picChg chg="add del mod">
          <ac:chgData name="Mayank Vashisht" userId="008bce3ddc171423" providerId="LiveId" clId="{612593A6-9632-4A5E-B16B-02035D40D23A}" dt="2023-02-11T00:34:20.444" v="2163" actId="478"/>
          <ac:picMkLst>
            <pc:docMk/>
            <pc:sldMk cId="736749794" sldId="273"/>
            <ac:picMk id="13" creationId="{1F614E3F-4CC5-41DF-B789-F0F3BC61B4D3}"/>
          </ac:picMkLst>
        </pc:picChg>
        <pc:cxnChg chg="del">
          <ac:chgData name="Mayank Vashisht" userId="008bce3ddc171423" providerId="LiveId" clId="{612593A6-9632-4A5E-B16B-02035D40D23A}" dt="2023-01-27T18:00:02.864" v="1462" actId="26606"/>
          <ac:cxnSpMkLst>
            <pc:docMk/>
            <pc:sldMk cId="736749794" sldId="273"/>
            <ac:cxnSpMk id="21" creationId="{15E01FA5-D766-43CA-A83D-E7CF3F04E96F}"/>
          </ac:cxnSpMkLst>
        </pc:cxnChg>
        <pc:cxnChg chg="del">
          <ac:chgData name="Mayank Vashisht" userId="008bce3ddc171423" providerId="LiveId" clId="{612593A6-9632-4A5E-B16B-02035D40D23A}" dt="2023-01-27T18:00:02.864" v="1462" actId="26606"/>
          <ac:cxnSpMkLst>
            <pc:docMk/>
            <pc:sldMk cId="736749794" sldId="273"/>
            <ac:cxnSpMk id="27" creationId="{52F50912-06FD-4216-BAD3-21050F59564A}"/>
          </ac:cxnSpMkLst>
        </pc:cxnChg>
        <pc:cxnChg chg="add del">
          <ac:chgData name="Mayank Vashisht" userId="008bce3ddc171423" providerId="LiveId" clId="{612593A6-9632-4A5E-B16B-02035D40D23A}" dt="2023-02-11T00:39:05.901" v="2203" actId="26606"/>
          <ac:cxnSpMkLst>
            <pc:docMk/>
            <pc:sldMk cId="736749794" sldId="273"/>
            <ac:cxnSpMk id="36" creationId="{15E01FA5-D766-43CA-A83D-E7CF3F04E96F}"/>
          </ac:cxnSpMkLst>
        </pc:cxnChg>
        <pc:cxnChg chg="add del">
          <ac:chgData name="Mayank Vashisht" userId="008bce3ddc171423" providerId="LiveId" clId="{612593A6-9632-4A5E-B16B-02035D40D23A}" dt="2023-02-11T00:39:05.901" v="2203" actId="26606"/>
          <ac:cxnSpMkLst>
            <pc:docMk/>
            <pc:sldMk cId="736749794" sldId="273"/>
            <ac:cxnSpMk id="40" creationId="{811DCF04-0C7C-44FC-8246-FC8D736B1A71}"/>
          </ac:cxnSpMkLst>
        </pc:cxnChg>
        <pc:cxnChg chg="add del">
          <ac:chgData name="Mayank Vashisht" userId="008bce3ddc171423" providerId="LiveId" clId="{612593A6-9632-4A5E-B16B-02035D40D23A}" dt="2023-02-11T00:39:01.755" v="2198" actId="26606"/>
          <ac:cxnSpMkLst>
            <pc:docMk/>
            <pc:sldMk cId="736749794" sldId="273"/>
            <ac:cxnSpMk id="49" creationId="{15E01FA5-D766-43CA-A83D-E7CF3F04E96F}"/>
          </ac:cxnSpMkLst>
        </pc:cxnChg>
        <pc:cxnChg chg="add del">
          <ac:chgData name="Mayank Vashisht" userId="008bce3ddc171423" providerId="LiveId" clId="{612593A6-9632-4A5E-B16B-02035D40D23A}" dt="2023-02-11T00:39:01.755" v="2198" actId="26606"/>
          <ac:cxnSpMkLst>
            <pc:docMk/>
            <pc:sldMk cId="736749794" sldId="273"/>
            <ac:cxnSpMk id="53" creationId="{811DCF04-0C7C-44FC-8246-FC8D736B1A71}"/>
          </ac:cxnSpMkLst>
        </pc:cxnChg>
        <pc:cxnChg chg="add del">
          <ac:chgData name="Mayank Vashisht" userId="008bce3ddc171423" providerId="LiveId" clId="{612593A6-9632-4A5E-B16B-02035D40D23A}" dt="2023-02-11T00:39:04.915" v="2200" actId="26606"/>
          <ac:cxnSpMkLst>
            <pc:docMk/>
            <pc:sldMk cId="736749794" sldId="273"/>
            <ac:cxnSpMk id="57" creationId="{15E01FA5-D766-43CA-A83D-E7CF3F04E96F}"/>
          </ac:cxnSpMkLst>
        </pc:cxnChg>
        <pc:cxnChg chg="add del">
          <ac:chgData name="Mayank Vashisht" userId="008bce3ddc171423" providerId="LiveId" clId="{612593A6-9632-4A5E-B16B-02035D40D23A}" dt="2023-02-11T00:39:04.915" v="2200" actId="26606"/>
          <ac:cxnSpMkLst>
            <pc:docMk/>
            <pc:sldMk cId="736749794" sldId="273"/>
            <ac:cxnSpMk id="59" creationId="{73741D5B-1709-4CDB-963A-CC3C749412B8}"/>
          </ac:cxnSpMkLst>
        </pc:cxnChg>
        <pc:cxnChg chg="add del">
          <ac:chgData name="Mayank Vashisht" userId="008bce3ddc171423" providerId="LiveId" clId="{612593A6-9632-4A5E-B16B-02035D40D23A}" dt="2023-02-11T00:39:05.823" v="2202" actId="26606"/>
          <ac:cxnSpMkLst>
            <pc:docMk/>
            <pc:sldMk cId="736749794" sldId="273"/>
            <ac:cxnSpMk id="63" creationId="{15E01FA5-D766-43CA-A83D-E7CF3F04E96F}"/>
          </ac:cxnSpMkLst>
        </pc:cxnChg>
        <pc:cxnChg chg="add del">
          <ac:chgData name="Mayank Vashisht" userId="008bce3ddc171423" providerId="LiveId" clId="{612593A6-9632-4A5E-B16B-02035D40D23A}" dt="2023-02-11T00:39:05.823" v="2202" actId="26606"/>
          <ac:cxnSpMkLst>
            <pc:docMk/>
            <pc:sldMk cId="736749794" sldId="273"/>
            <ac:cxnSpMk id="65" creationId="{640A410A-1838-4131-95A6-2BE4F8D412F2}"/>
          </ac:cxnSpMkLst>
        </pc:cxnChg>
        <pc:cxnChg chg="add del">
          <ac:chgData name="Mayank Vashisht" userId="008bce3ddc171423" providerId="LiveId" clId="{612593A6-9632-4A5E-B16B-02035D40D23A}" dt="2023-02-11T00:40:04.688" v="2211"/>
          <ac:cxnSpMkLst>
            <pc:docMk/>
            <pc:sldMk cId="736749794" sldId="273"/>
            <ac:cxnSpMk id="69" creationId="{15E01FA5-D766-43CA-A83D-E7CF3F04E96F}"/>
          </ac:cxnSpMkLst>
        </pc:cxnChg>
        <pc:cxnChg chg="add del">
          <ac:chgData name="Mayank Vashisht" userId="008bce3ddc171423" providerId="LiveId" clId="{612593A6-9632-4A5E-B16B-02035D40D23A}" dt="2023-02-11T00:40:04.688" v="2211"/>
          <ac:cxnSpMkLst>
            <pc:docMk/>
            <pc:sldMk cId="736749794" sldId="273"/>
            <ac:cxnSpMk id="72" creationId="{FEF39256-F095-41C8-8707-6C1A665E8F2F}"/>
          </ac:cxnSpMkLst>
        </pc:cxnChg>
      </pc:sldChg>
      <pc:sldChg chg="addSp delSp modSp mod modTransition delAnim modAnim setClrOvrMap modNotesTx">
        <pc:chgData name="Mayank Vashisht" userId="008bce3ddc171423" providerId="LiveId" clId="{612593A6-9632-4A5E-B16B-02035D40D23A}" dt="2023-02-11T00:42:05.506" v="2223" actId="26606"/>
        <pc:sldMkLst>
          <pc:docMk/>
          <pc:sldMk cId="1525926975" sldId="274"/>
        </pc:sldMkLst>
        <pc:spChg chg="mod">
          <ac:chgData name="Mayank Vashisht" userId="008bce3ddc171423" providerId="LiveId" clId="{612593A6-9632-4A5E-B16B-02035D40D23A}" dt="2023-02-11T00:42:05.506" v="2223" actId="26606"/>
          <ac:spMkLst>
            <pc:docMk/>
            <pc:sldMk cId="1525926975" sldId="274"/>
            <ac:spMk id="2" creationId="{4444FE77-93B6-B504-4AFD-899A3D595B28}"/>
          </ac:spMkLst>
        </pc:spChg>
        <pc:spChg chg="add del">
          <ac:chgData name="Mayank Vashisht" userId="008bce3ddc171423" providerId="LiveId" clId="{612593A6-9632-4A5E-B16B-02035D40D23A}" dt="2023-01-27T17:59:36.616" v="1460" actId="26606"/>
          <ac:spMkLst>
            <pc:docMk/>
            <pc:sldMk cId="1525926975" sldId="274"/>
            <ac:spMk id="26" creationId="{883F9AA6-0DA9-4F38-AA8A-C355838EB933}"/>
          </ac:spMkLst>
        </pc:spChg>
        <pc:spChg chg="add">
          <ac:chgData name="Mayank Vashisht" userId="008bce3ddc171423" providerId="LiveId" clId="{612593A6-9632-4A5E-B16B-02035D40D23A}" dt="2023-02-11T00:42:05.506" v="2223" actId="26606"/>
          <ac:spMkLst>
            <pc:docMk/>
            <pc:sldMk cId="1525926975" sldId="274"/>
            <ac:spMk id="27" creationId="{955A2079-FA98-4876-80F0-72364A7D2EA4}"/>
          </ac:spMkLst>
        </pc:spChg>
        <pc:graphicFrameChg chg="mod modGraphic">
          <ac:chgData name="Mayank Vashisht" userId="008bce3ddc171423" providerId="LiveId" clId="{612593A6-9632-4A5E-B16B-02035D40D23A}" dt="2023-02-11T00:42:05.506" v="2223" actId="26606"/>
          <ac:graphicFrameMkLst>
            <pc:docMk/>
            <pc:sldMk cId="1525926975" sldId="274"/>
            <ac:graphicFrameMk id="24" creationId="{4A3BAA17-557B-2442-8A21-4BA6B6A6ECF6}"/>
          </ac:graphicFrameMkLst>
        </pc:graphicFrameChg>
        <pc:picChg chg="add del mod">
          <ac:chgData name="Mayank Vashisht" userId="008bce3ddc171423" providerId="LiveId" clId="{612593A6-9632-4A5E-B16B-02035D40D23A}" dt="2023-02-11T00:34:56.192" v="2173" actId="478"/>
          <ac:picMkLst>
            <pc:docMk/>
            <pc:sldMk cId="1525926975" sldId="274"/>
            <ac:picMk id="10" creationId="{2FF1945E-FDEA-D5F9-CAA7-3125FD8D0741}"/>
          </ac:picMkLst>
        </pc:picChg>
        <pc:picChg chg="add del mod">
          <ac:chgData name="Mayank Vashisht" userId="008bce3ddc171423" providerId="LiveId" clId="{612593A6-9632-4A5E-B16B-02035D40D23A}" dt="2023-02-11T00:34:54.463" v="2171" actId="478"/>
          <ac:picMkLst>
            <pc:docMk/>
            <pc:sldMk cId="1525926975" sldId="274"/>
            <ac:picMk id="13" creationId="{6A1ECF27-076D-4D95-A025-345696B71D6A}"/>
          </ac:picMkLst>
        </pc:picChg>
        <pc:picChg chg="add del mod">
          <ac:chgData name="Mayank Vashisht" userId="008bce3ddc171423" providerId="LiveId" clId="{612593A6-9632-4A5E-B16B-02035D40D23A}" dt="2023-02-11T00:34:52.734" v="2169" actId="478"/>
          <ac:picMkLst>
            <pc:docMk/>
            <pc:sldMk cId="1525926975" sldId="274"/>
            <ac:picMk id="14" creationId="{8B28CED7-E2E0-0860-E941-A24B0E99E765}"/>
          </ac:picMkLst>
        </pc:picChg>
        <pc:picChg chg="add del mod">
          <ac:chgData name="Mayank Vashisht" userId="008bce3ddc171423" providerId="LiveId" clId="{612593A6-9632-4A5E-B16B-02035D40D23A}" dt="2023-02-11T00:34:50.737" v="2167" actId="478"/>
          <ac:picMkLst>
            <pc:docMk/>
            <pc:sldMk cId="1525926975" sldId="274"/>
            <ac:picMk id="15" creationId="{579B47C2-F776-12AF-E386-448DBF246D99}"/>
          </ac:picMkLst>
        </pc:picChg>
        <pc:cxnChg chg="add del">
          <ac:chgData name="Mayank Vashisht" userId="008bce3ddc171423" providerId="LiveId" clId="{612593A6-9632-4A5E-B16B-02035D40D23A}" dt="2023-01-27T17:59:36.616" v="1460" actId="26606"/>
          <ac:cxnSpMkLst>
            <pc:docMk/>
            <pc:sldMk cId="1525926975" sldId="274"/>
            <ac:cxnSpMk id="31" creationId="{5C45FA27-EB18-4E04-8C96-68F7A0BC1DD9}"/>
          </ac:cxnSpMkLst>
        </pc:cxnChg>
        <pc:cxnChg chg="add del">
          <ac:chgData name="Mayank Vashisht" userId="008bce3ddc171423" providerId="LiveId" clId="{612593A6-9632-4A5E-B16B-02035D40D23A}" dt="2023-02-11T00:39:15.532" v="2204" actId="26606"/>
          <ac:cxnSpMkLst>
            <pc:docMk/>
            <pc:sldMk cId="1525926975" sldId="274"/>
            <ac:cxnSpMk id="35" creationId="{FBC3B7EE-8632-4756-A078-1B3B0DF3B53E}"/>
          </ac:cxnSpMkLst>
        </pc:cxnChg>
      </pc:sldChg>
      <pc:sldChg chg="addSp delSp modSp new del mod modTransition setBg delAnim modAnim setClrOvrMap modNotesTx">
        <pc:chgData name="Mayank Vashisht" userId="008bce3ddc171423" providerId="LiveId" clId="{612593A6-9632-4A5E-B16B-02035D40D23A}" dt="2023-01-28T00:44:32.368" v="2044" actId="47"/>
        <pc:sldMkLst>
          <pc:docMk/>
          <pc:sldMk cId="1561746705" sldId="275"/>
        </pc:sldMkLst>
        <pc:spChg chg="mod">
          <ac:chgData name="Mayank Vashisht" userId="008bce3ddc171423" providerId="LiveId" clId="{612593A6-9632-4A5E-B16B-02035D40D23A}" dt="2023-01-27T23:02:07.771" v="1528" actId="207"/>
          <ac:spMkLst>
            <pc:docMk/>
            <pc:sldMk cId="1561746705" sldId="275"/>
            <ac:spMk id="2" creationId="{695C5F8A-7DC8-DA0B-9C6B-28758F51A3C8}"/>
          </ac:spMkLst>
        </pc:spChg>
        <pc:spChg chg="del mod">
          <ac:chgData name="Mayank Vashisht" userId="008bce3ddc171423" providerId="LiveId" clId="{612593A6-9632-4A5E-B16B-02035D40D23A}" dt="2023-01-27T23:00:47.707" v="1519" actId="478"/>
          <ac:spMkLst>
            <pc:docMk/>
            <pc:sldMk cId="1561746705" sldId="275"/>
            <ac:spMk id="3" creationId="{9CB60C45-5A4A-43D6-FB50-5F160F739485}"/>
          </ac:spMkLst>
        </pc:spChg>
        <pc:spChg chg="add del">
          <ac:chgData name="Mayank Vashisht" userId="008bce3ddc171423" providerId="LiveId" clId="{612593A6-9632-4A5E-B16B-02035D40D23A}" dt="2023-01-27T22:58:52.714" v="1511" actId="26606"/>
          <ac:spMkLst>
            <pc:docMk/>
            <pc:sldMk cId="1561746705" sldId="275"/>
            <ac:spMk id="8" creationId="{A43280A9-E265-46D1-8575-622906D204C9}"/>
          </ac:spMkLst>
        </pc:spChg>
        <pc:spChg chg="add del">
          <ac:chgData name="Mayank Vashisht" userId="008bce3ddc171423" providerId="LiveId" clId="{612593A6-9632-4A5E-B16B-02035D40D23A}" dt="2023-01-27T22:58:44.428" v="1505" actId="26606"/>
          <ac:spMkLst>
            <pc:docMk/>
            <pc:sldMk cId="1561746705" sldId="275"/>
            <ac:spMk id="9" creationId="{B32DC26D-8B9B-4CC1-B3CC-D3EA0FB162CD}"/>
          </ac:spMkLst>
        </pc:spChg>
        <pc:spChg chg="add del">
          <ac:chgData name="Mayank Vashisht" userId="008bce3ddc171423" providerId="LiveId" clId="{612593A6-9632-4A5E-B16B-02035D40D23A}" dt="2023-01-27T22:58:52.714" v="1511" actId="26606"/>
          <ac:spMkLst>
            <pc:docMk/>
            <pc:sldMk cId="1561746705" sldId="275"/>
            <ac:spMk id="10" creationId="{4DE20B70-4750-4280-B3AC-512C05EEF920}"/>
          </ac:spMkLst>
        </pc:spChg>
        <pc:spChg chg="add del">
          <ac:chgData name="Mayank Vashisht" userId="008bce3ddc171423" providerId="LiveId" clId="{612593A6-9632-4A5E-B16B-02035D40D23A}" dt="2023-01-27T22:58:52.714" v="1511" actId="26606"/>
          <ac:spMkLst>
            <pc:docMk/>
            <pc:sldMk cId="1561746705" sldId="275"/>
            <ac:spMk id="12" creationId="{98D95174-B5F2-424A-8183-654A5064D0B6}"/>
          </ac:spMkLst>
        </pc:spChg>
        <pc:spChg chg="add del">
          <ac:chgData name="Mayank Vashisht" userId="008bce3ddc171423" providerId="LiveId" clId="{612593A6-9632-4A5E-B16B-02035D40D23A}" dt="2023-01-27T22:58:46.273" v="1507" actId="26606"/>
          <ac:spMkLst>
            <pc:docMk/>
            <pc:sldMk cId="1561746705" sldId="275"/>
            <ac:spMk id="13" creationId="{B32DC26D-8B9B-4CC1-B3CC-D3EA0FB162CD}"/>
          </ac:spMkLst>
        </pc:spChg>
        <pc:spChg chg="add del">
          <ac:chgData name="Mayank Vashisht" userId="008bce3ddc171423" providerId="LiveId" clId="{612593A6-9632-4A5E-B16B-02035D40D23A}" dt="2023-01-27T22:58:47.930" v="1509" actId="26606"/>
          <ac:spMkLst>
            <pc:docMk/>
            <pc:sldMk cId="1561746705" sldId="275"/>
            <ac:spMk id="17" creationId="{B32DC26D-8B9B-4CC1-B3CC-D3EA0FB162CD}"/>
          </ac:spMkLst>
        </pc:spChg>
        <pc:spChg chg="add del">
          <ac:chgData name="Mayank Vashisht" userId="008bce3ddc171423" providerId="LiveId" clId="{612593A6-9632-4A5E-B16B-02035D40D23A}" dt="2023-01-27T23:01:53.388" v="1526" actId="26606"/>
          <ac:spMkLst>
            <pc:docMk/>
            <pc:sldMk cId="1561746705" sldId="275"/>
            <ac:spMk id="20" creationId="{CBDDD243-ED5F-4896-B18B-ABCF4B7E12C9}"/>
          </ac:spMkLst>
        </pc:spChg>
        <pc:spChg chg="add del">
          <ac:chgData name="Mayank Vashisht" userId="008bce3ddc171423" providerId="LiveId" clId="{612593A6-9632-4A5E-B16B-02035D40D23A}" dt="2023-01-27T22:58:52.714" v="1511" actId="26606"/>
          <ac:spMkLst>
            <pc:docMk/>
            <pc:sldMk cId="1561746705" sldId="275"/>
            <ac:spMk id="21" creationId="{DD368A96-A16E-42CE-842C-9166E567BCC1}"/>
          </ac:spMkLst>
        </pc:spChg>
        <pc:spChg chg="add del">
          <ac:chgData name="Mayank Vashisht" userId="008bce3ddc171423" providerId="LiveId" clId="{612593A6-9632-4A5E-B16B-02035D40D23A}" dt="2023-01-27T23:01:53.388" v="1526" actId="26606"/>
          <ac:spMkLst>
            <pc:docMk/>
            <pc:sldMk cId="1561746705" sldId="275"/>
            <ac:spMk id="22" creationId="{319E6BB3-DF2B-4751-97C5-B3DB949AED9A}"/>
          </ac:spMkLst>
        </pc:spChg>
        <pc:spChg chg="add del">
          <ac:chgData name="Mayank Vashisht" userId="008bce3ddc171423" providerId="LiveId" clId="{612593A6-9632-4A5E-B16B-02035D40D23A}" dt="2023-01-27T23:00:05.024" v="1515" actId="26606"/>
          <ac:spMkLst>
            <pc:docMk/>
            <pc:sldMk cId="1561746705" sldId="275"/>
            <ac:spMk id="23" creationId="{CA4D39DB-AFA4-47BA-A7F2-13A71D210C66}"/>
          </ac:spMkLst>
        </pc:spChg>
        <pc:spChg chg="add del">
          <ac:chgData name="Mayank Vashisht" userId="008bce3ddc171423" providerId="LiveId" clId="{612593A6-9632-4A5E-B16B-02035D40D23A}" dt="2023-01-27T23:01:53.294" v="1525" actId="26606"/>
          <ac:spMkLst>
            <pc:docMk/>
            <pc:sldMk cId="1561746705" sldId="275"/>
            <ac:spMk id="29" creationId="{3A8EC506-B1DA-46A1-B44D-774E68468E13}"/>
          </ac:spMkLst>
        </pc:spChg>
        <pc:spChg chg="add del">
          <ac:chgData name="Mayank Vashisht" userId="008bce3ddc171423" providerId="LiveId" clId="{612593A6-9632-4A5E-B16B-02035D40D23A}" dt="2023-01-27T23:01:53.294" v="1525" actId="26606"/>
          <ac:spMkLst>
            <pc:docMk/>
            <pc:sldMk cId="1561746705" sldId="275"/>
            <ac:spMk id="31" creationId="{BFF30785-305E-45D7-984F-5AA93D3CA561}"/>
          </ac:spMkLst>
        </pc:spChg>
        <pc:spChg chg="add del">
          <ac:chgData name="Mayank Vashisht" userId="008bce3ddc171423" providerId="LiveId" clId="{612593A6-9632-4A5E-B16B-02035D40D23A}" dt="2023-01-27T23:01:53.294" v="1525" actId="26606"/>
          <ac:spMkLst>
            <pc:docMk/>
            <pc:sldMk cId="1561746705" sldId="275"/>
            <ac:spMk id="35" creationId="{070784CE-9DD4-4C2D-88B9-D219730A470F}"/>
          </ac:spMkLst>
        </pc:spChg>
        <pc:spChg chg="add">
          <ac:chgData name="Mayank Vashisht" userId="008bce3ddc171423" providerId="LiveId" clId="{612593A6-9632-4A5E-B16B-02035D40D23A}" dt="2023-01-27T23:01:53.388" v="1526" actId="26606"/>
          <ac:spMkLst>
            <pc:docMk/>
            <pc:sldMk cId="1561746705" sldId="275"/>
            <ac:spMk id="39" creationId="{3A8EC506-B1DA-46A1-B44D-774E68468E13}"/>
          </ac:spMkLst>
        </pc:spChg>
        <pc:spChg chg="add">
          <ac:chgData name="Mayank Vashisht" userId="008bce3ddc171423" providerId="LiveId" clId="{612593A6-9632-4A5E-B16B-02035D40D23A}" dt="2023-01-27T23:01:53.388" v="1526" actId="26606"/>
          <ac:spMkLst>
            <pc:docMk/>
            <pc:sldMk cId="1561746705" sldId="275"/>
            <ac:spMk id="40" creationId="{BFF30785-305E-45D7-984F-5AA93D3CA561}"/>
          </ac:spMkLst>
        </pc:spChg>
        <pc:spChg chg="add">
          <ac:chgData name="Mayank Vashisht" userId="008bce3ddc171423" providerId="LiveId" clId="{612593A6-9632-4A5E-B16B-02035D40D23A}" dt="2023-01-27T23:01:53.388" v="1526" actId="26606"/>
          <ac:spMkLst>
            <pc:docMk/>
            <pc:sldMk cId="1561746705" sldId="275"/>
            <ac:spMk id="42" creationId="{CA73784B-AC76-4BAD-93AF-C72D0EDFD715}"/>
          </ac:spMkLst>
        </pc:spChg>
        <pc:picChg chg="add del mod">
          <ac:chgData name="Mayank Vashisht" userId="008bce3ddc171423" providerId="LiveId" clId="{612593A6-9632-4A5E-B16B-02035D40D23A}" dt="2023-01-28T00:34:23.897" v="2002" actId="478"/>
          <ac:picMkLst>
            <pc:docMk/>
            <pc:sldMk cId="1561746705" sldId="275"/>
            <ac:picMk id="4" creationId="{DED22805-266D-2A80-D978-E5FB1C29B670}"/>
          </ac:picMkLst>
        </pc:picChg>
        <pc:picChg chg="add del">
          <ac:chgData name="Mayank Vashisht" userId="008bce3ddc171423" providerId="LiveId" clId="{612593A6-9632-4A5E-B16B-02035D40D23A}" dt="2023-01-27T22:58:44.428" v="1505" actId="26606"/>
          <ac:picMkLst>
            <pc:docMk/>
            <pc:sldMk cId="1561746705" sldId="275"/>
            <ac:picMk id="5" creationId="{7A1C9066-83FF-C44A-9040-F103D38EB8A3}"/>
          </ac:picMkLst>
        </pc:picChg>
        <pc:picChg chg="add mod ord">
          <ac:chgData name="Mayank Vashisht" userId="008bce3ddc171423" providerId="LiveId" clId="{612593A6-9632-4A5E-B16B-02035D40D23A}" dt="2023-01-27T23:01:53.388" v="1526" actId="26606"/>
          <ac:picMkLst>
            <pc:docMk/>
            <pc:sldMk cId="1561746705" sldId="275"/>
            <ac:picMk id="7" creationId="{97D26D7D-1223-E335-773E-493CDDFD9ACA}"/>
          </ac:picMkLst>
        </pc:picChg>
        <pc:picChg chg="add del">
          <ac:chgData name="Mayank Vashisht" userId="008bce3ddc171423" providerId="LiveId" clId="{612593A6-9632-4A5E-B16B-02035D40D23A}" dt="2023-01-27T22:58:46.273" v="1507" actId="26606"/>
          <ac:picMkLst>
            <pc:docMk/>
            <pc:sldMk cId="1561746705" sldId="275"/>
            <ac:picMk id="14" creationId="{959A42A5-FDA5-F3E2-B70E-FF32EFD66D8F}"/>
          </ac:picMkLst>
        </pc:picChg>
        <pc:picChg chg="add del">
          <ac:chgData name="Mayank Vashisht" userId="008bce3ddc171423" providerId="LiveId" clId="{612593A6-9632-4A5E-B16B-02035D40D23A}" dt="2023-01-27T22:58:47.930" v="1509" actId="26606"/>
          <ac:picMkLst>
            <pc:docMk/>
            <pc:sldMk cId="1561746705" sldId="275"/>
            <ac:picMk id="18" creationId="{FCA44DFD-FBD5-26B9-CEFB-7109D9F763F8}"/>
          </ac:picMkLst>
        </pc:picChg>
        <pc:cxnChg chg="add del">
          <ac:chgData name="Mayank Vashisht" userId="008bce3ddc171423" providerId="LiveId" clId="{612593A6-9632-4A5E-B16B-02035D40D23A}" dt="2023-01-27T22:58:44.428" v="1505" actId="26606"/>
          <ac:cxnSpMkLst>
            <pc:docMk/>
            <pc:sldMk cId="1561746705" sldId="275"/>
            <ac:cxnSpMk id="11" creationId="{FBB7ADC3-53A0-44F2-914A-78CADAF33411}"/>
          </ac:cxnSpMkLst>
        </pc:cxnChg>
        <pc:cxnChg chg="add del">
          <ac:chgData name="Mayank Vashisht" userId="008bce3ddc171423" providerId="LiveId" clId="{612593A6-9632-4A5E-B16B-02035D40D23A}" dt="2023-01-27T22:58:46.273" v="1507" actId="26606"/>
          <ac:cxnSpMkLst>
            <pc:docMk/>
            <pc:sldMk cId="1561746705" sldId="275"/>
            <ac:cxnSpMk id="15" creationId="{FBB7ADC3-53A0-44F2-914A-78CADAF33411}"/>
          </ac:cxnSpMkLst>
        </pc:cxnChg>
        <pc:cxnChg chg="add del">
          <ac:chgData name="Mayank Vashisht" userId="008bce3ddc171423" providerId="LiveId" clId="{612593A6-9632-4A5E-B16B-02035D40D23A}" dt="2023-01-27T22:58:52.714" v="1511" actId="26606"/>
          <ac:cxnSpMkLst>
            <pc:docMk/>
            <pc:sldMk cId="1561746705" sldId="275"/>
            <ac:cxnSpMk id="16" creationId="{E350D170-418B-4A22-8B98-15EF799FD957}"/>
          </ac:cxnSpMkLst>
        </pc:cxnChg>
        <pc:cxnChg chg="add del">
          <ac:chgData name="Mayank Vashisht" userId="008bce3ddc171423" providerId="LiveId" clId="{612593A6-9632-4A5E-B16B-02035D40D23A}" dt="2023-01-27T22:58:47.930" v="1509" actId="26606"/>
          <ac:cxnSpMkLst>
            <pc:docMk/>
            <pc:sldMk cId="1561746705" sldId="275"/>
            <ac:cxnSpMk id="19" creationId="{FBB7ADC3-53A0-44F2-914A-78CADAF33411}"/>
          </ac:cxnSpMkLst>
        </pc:cxnChg>
        <pc:cxnChg chg="add del">
          <ac:chgData name="Mayank Vashisht" userId="008bce3ddc171423" providerId="LiveId" clId="{612593A6-9632-4A5E-B16B-02035D40D23A}" dt="2023-01-27T23:01:53.388" v="1526" actId="26606"/>
          <ac:cxnSpMkLst>
            <pc:docMk/>
            <pc:sldMk cId="1561746705" sldId="275"/>
            <ac:cxnSpMk id="24" creationId="{A61721DD-D110-44EE-82A7-D56AB687E614}"/>
          </ac:cxnSpMkLst>
        </pc:cxnChg>
        <pc:cxnChg chg="add del">
          <ac:chgData name="Mayank Vashisht" userId="008bce3ddc171423" providerId="LiveId" clId="{612593A6-9632-4A5E-B16B-02035D40D23A}" dt="2023-01-27T23:01:53.294" v="1525" actId="26606"/>
          <ac:cxnSpMkLst>
            <pc:docMk/>
            <pc:sldMk cId="1561746705" sldId="275"/>
            <ac:cxnSpMk id="33" creationId="{15E01FA5-D766-43CA-A83D-E7CF3F04E96F}"/>
          </ac:cxnSpMkLst>
        </pc:cxnChg>
        <pc:cxnChg chg="add del">
          <ac:chgData name="Mayank Vashisht" userId="008bce3ddc171423" providerId="LiveId" clId="{612593A6-9632-4A5E-B16B-02035D40D23A}" dt="2023-01-27T23:01:53.294" v="1525" actId="26606"/>
          <ac:cxnSpMkLst>
            <pc:docMk/>
            <pc:sldMk cId="1561746705" sldId="275"/>
            <ac:cxnSpMk id="37" creationId="{640A410A-1838-4131-95A6-2BE4F8D412F2}"/>
          </ac:cxnSpMkLst>
        </pc:cxnChg>
        <pc:cxnChg chg="add">
          <ac:chgData name="Mayank Vashisht" userId="008bce3ddc171423" providerId="LiveId" clId="{612593A6-9632-4A5E-B16B-02035D40D23A}" dt="2023-01-27T23:01:53.388" v="1526" actId="26606"/>
          <ac:cxnSpMkLst>
            <pc:docMk/>
            <pc:sldMk cId="1561746705" sldId="275"/>
            <ac:cxnSpMk id="41" creationId="{15E01FA5-D766-43CA-A83D-E7CF3F04E96F}"/>
          </ac:cxnSpMkLst>
        </pc:cxnChg>
        <pc:cxnChg chg="add">
          <ac:chgData name="Mayank Vashisht" userId="008bce3ddc171423" providerId="LiveId" clId="{612593A6-9632-4A5E-B16B-02035D40D23A}" dt="2023-01-27T23:01:53.388" v="1526" actId="26606"/>
          <ac:cxnSpMkLst>
            <pc:docMk/>
            <pc:sldMk cId="1561746705" sldId="275"/>
            <ac:cxnSpMk id="43" creationId="{811DCF04-0C7C-44FC-8246-FC8D736B1A71}"/>
          </ac:cxnSpMkLst>
        </pc:cxnChg>
      </pc:sldChg>
      <pc:sldChg chg="addSp delSp modSp new mod setBg modNotesTx">
        <pc:chgData name="Mayank Vashisht" userId="008bce3ddc171423" providerId="LiveId" clId="{612593A6-9632-4A5E-B16B-02035D40D23A}" dt="2023-02-11T00:55:02.181" v="2897" actId="20577"/>
        <pc:sldMkLst>
          <pc:docMk/>
          <pc:sldMk cId="2555723465" sldId="275"/>
        </pc:sldMkLst>
        <pc:spChg chg="mod">
          <ac:chgData name="Mayank Vashisht" userId="008bce3ddc171423" providerId="LiveId" clId="{612593A6-9632-4A5E-B16B-02035D40D23A}" dt="2023-02-11T00:52:17.182" v="2893" actId="26606"/>
          <ac:spMkLst>
            <pc:docMk/>
            <pc:sldMk cId="2555723465" sldId="275"/>
            <ac:spMk id="2" creationId="{E52106BC-F143-B42A-63E1-EF01C9AC2435}"/>
          </ac:spMkLst>
        </pc:spChg>
        <pc:spChg chg="del">
          <ac:chgData name="Mayank Vashisht" userId="008bce3ddc171423" providerId="LiveId" clId="{612593A6-9632-4A5E-B16B-02035D40D23A}" dt="2023-02-11T00:52:17.182" v="2893" actId="26606"/>
          <ac:spMkLst>
            <pc:docMk/>
            <pc:sldMk cId="2555723465" sldId="275"/>
            <ac:spMk id="3" creationId="{B14D4815-EFDE-E117-DFBD-77085942E6E3}"/>
          </ac:spMkLst>
        </pc:spChg>
        <pc:spChg chg="add">
          <ac:chgData name="Mayank Vashisht" userId="008bce3ddc171423" providerId="LiveId" clId="{612593A6-9632-4A5E-B16B-02035D40D23A}" dt="2023-02-11T00:52:17.182" v="2893" actId="26606"/>
          <ac:spMkLst>
            <pc:docMk/>
            <pc:sldMk cId="2555723465" sldId="275"/>
            <ac:spMk id="10" creationId="{A3363022-C969-41E9-8EB2-E4C94908C1FA}"/>
          </ac:spMkLst>
        </pc:spChg>
        <pc:spChg chg="add">
          <ac:chgData name="Mayank Vashisht" userId="008bce3ddc171423" providerId="LiveId" clId="{612593A6-9632-4A5E-B16B-02035D40D23A}" dt="2023-02-11T00:52:17.182" v="2893" actId="26606"/>
          <ac:spMkLst>
            <pc:docMk/>
            <pc:sldMk cId="2555723465" sldId="275"/>
            <ac:spMk id="12" creationId="{8D1AD6B3-BE88-4CEB-BA17-790657CC4729}"/>
          </ac:spMkLst>
        </pc:spChg>
        <pc:grpChg chg="add">
          <ac:chgData name="Mayank Vashisht" userId="008bce3ddc171423" providerId="LiveId" clId="{612593A6-9632-4A5E-B16B-02035D40D23A}" dt="2023-02-11T00:52:17.182" v="2893" actId="26606"/>
          <ac:grpSpMkLst>
            <pc:docMk/>
            <pc:sldMk cId="2555723465" sldId="275"/>
            <ac:grpSpMk id="14" creationId="{89D1390B-7E13-4B4F-9CB2-391063412E54}"/>
          </ac:grpSpMkLst>
        </pc:grpChg>
        <pc:picChg chg="add">
          <ac:chgData name="Mayank Vashisht" userId="008bce3ddc171423" providerId="LiveId" clId="{612593A6-9632-4A5E-B16B-02035D40D23A}" dt="2023-02-11T00:52:17.182" v="2893" actId="26606"/>
          <ac:picMkLst>
            <pc:docMk/>
            <pc:sldMk cId="2555723465" sldId="275"/>
            <ac:picMk id="7" creationId="{1281092A-3666-9A1F-EF98-F5905F3130CC}"/>
          </ac:picMkLst>
        </pc:picChg>
      </pc:sldChg>
      <pc:sldChg chg="addSp delSp modSp new mod setBg">
        <pc:chgData name="Mayank Vashisht" userId="008bce3ddc171423" providerId="LiveId" clId="{612593A6-9632-4A5E-B16B-02035D40D23A}" dt="2023-02-11T02:39:09.874" v="2919" actId="26606"/>
        <pc:sldMkLst>
          <pc:docMk/>
          <pc:sldMk cId="3905540902" sldId="276"/>
        </pc:sldMkLst>
        <pc:spChg chg="mod">
          <ac:chgData name="Mayank Vashisht" userId="008bce3ddc171423" providerId="LiveId" clId="{612593A6-9632-4A5E-B16B-02035D40D23A}" dt="2023-02-11T02:39:09.874" v="2919" actId="26606"/>
          <ac:spMkLst>
            <pc:docMk/>
            <pc:sldMk cId="3905540902" sldId="276"/>
            <ac:spMk id="2" creationId="{D135C160-38BF-BAB8-5B93-52263155087A}"/>
          </ac:spMkLst>
        </pc:spChg>
        <pc:spChg chg="del">
          <ac:chgData name="Mayank Vashisht" userId="008bce3ddc171423" providerId="LiveId" clId="{612593A6-9632-4A5E-B16B-02035D40D23A}" dt="2023-02-11T02:38:21.496" v="2912" actId="26606"/>
          <ac:spMkLst>
            <pc:docMk/>
            <pc:sldMk cId="3905540902" sldId="276"/>
            <ac:spMk id="3" creationId="{FEED924E-E4E9-BEC7-1AA5-0F6DF5FD2DFF}"/>
          </ac:spMkLst>
        </pc:spChg>
        <pc:spChg chg="add del">
          <ac:chgData name="Mayank Vashisht" userId="008bce3ddc171423" providerId="LiveId" clId="{612593A6-9632-4A5E-B16B-02035D40D23A}" dt="2023-02-11T02:39:09.874" v="2919" actId="26606"/>
          <ac:spMkLst>
            <pc:docMk/>
            <pc:sldMk cId="3905540902" sldId="276"/>
            <ac:spMk id="10" creationId="{A3363022-C969-41E9-8EB2-E4C94908C1FA}"/>
          </ac:spMkLst>
        </pc:spChg>
        <pc:spChg chg="add del">
          <ac:chgData name="Mayank Vashisht" userId="008bce3ddc171423" providerId="LiveId" clId="{612593A6-9632-4A5E-B16B-02035D40D23A}" dt="2023-02-11T02:39:09.874" v="2919" actId="26606"/>
          <ac:spMkLst>
            <pc:docMk/>
            <pc:sldMk cId="3905540902" sldId="276"/>
            <ac:spMk id="12" creationId="{8D1AD6B3-BE88-4CEB-BA17-790657CC4729}"/>
          </ac:spMkLst>
        </pc:spChg>
        <pc:spChg chg="add del">
          <ac:chgData name="Mayank Vashisht" userId="008bce3ddc171423" providerId="LiveId" clId="{612593A6-9632-4A5E-B16B-02035D40D23A}" dt="2023-02-11T02:38:52.428" v="2914" actId="26606"/>
          <ac:spMkLst>
            <pc:docMk/>
            <pc:sldMk cId="3905540902" sldId="276"/>
            <ac:spMk id="22" creationId="{73C994B4-9721-4148-9EEC-6793CECDE8DD}"/>
          </ac:spMkLst>
        </pc:spChg>
        <pc:spChg chg="add del">
          <ac:chgData name="Mayank Vashisht" userId="008bce3ddc171423" providerId="LiveId" clId="{612593A6-9632-4A5E-B16B-02035D40D23A}" dt="2023-02-11T02:38:52.428" v="2914" actId="26606"/>
          <ac:spMkLst>
            <pc:docMk/>
            <pc:sldMk cId="3905540902" sldId="276"/>
            <ac:spMk id="24" creationId="{F9D95E49-763A-4886-B038-82F734740554}"/>
          </ac:spMkLst>
        </pc:spChg>
        <pc:spChg chg="add del">
          <ac:chgData name="Mayank Vashisht" userId="008bce3ddc171423" providerId="LiveId" clId="{612593A6-9632-4A5E-B16B-02035D40D23A}" dt="2023-02-11T02:38:52.428" v="2914" actId="26606"/>
          <ac:spMkLst>
            <pc:docMk/>
            <pc:sldMk cId="3905540902" sldId="276"/>
            <ac:spMk id="26" creationId="{541CEA24-8518-4C08-A11E-B7E64FB31F70}"/>
          </ac:spMkLst>
        </pc:spChg>
        <pc:spChg chg="add del">
          <ac:chgData name="Mayank Vashisht" userId="008bce3ddc171423" providerId="LiveId" clId="{612593A6-9632-4A5E-B16B-02035D40D23A}" dt="2023-02-11T02:38:52.428" v="2914" actId="26606"/>
          <ac:spMkLst>
            <pc:docMk/>
            <pc:sldMk cId="3905540902" sldId="276"/>
            <ac:spMk id="32" creationId="{4AA74EAB-FD76-4F40-A962-CEADC30542B5}"/>
          </ac:spMkLst>
        </pc:spChg>
        <pc:spChg chg="add del">
          <ac:chgData name="Mayank Vashisht" userId="008bce3ddc171423" providerId="LiveId" clId="{612593A6-9632-4A5E-B16B-02035D40D23A}" dt="2023-02-11T02:38:54.529" v="2916" actId="26606"/>
          <ac:spMkLst>
            <pc:docMk/>
            <pc:sldMk cId="3905540902" sldId="276"/>
            <ac:spMk id="34" creationId="{3E443FD7-A66B-4AA0-872D-B088B9BC5F17}"/>
          </ac:spMkLst>
        </pc:spChg>
        <pc:spChg chg="add del">
          <ac:chgData name="Mayank Vashisht" userId="008bce3ddc171423" providerId="LiveId" clId="{612593A6-9632-4A5E-B16B-02035D40D23A}" dt="2023-02-11T02:38:54.529" v="2916" actId="26606"/>
          <ac:spMkLst>
            <pc:docMk/>
            <pc:sldMk cId="3905540902" sldId="276"/>
            <ac:spMk id="35" creationId="{C04BE0EF-3561-49B4-9A29-F283168A91C7}"/>
          </ac:spMkLst>
        </pc:spChg>
        <pc:spChg chg="add del">
          <ac:chgData name="Mayank Vashisht" userId="008bce3ddc171423" providerId="LiveId" clId="{612593A6-9632-4A5E-B16B-02035D40D23A}" dt="2023-02-11T02:39:09.860" v="2918" actId="26606"/>
          <ac:spMkLst>
            <pc:docMk/>
            <pc:sldMk cId="3905540902" sldId="276"/>
            <ac:spMk id="37" creationId="{A29398BB-6F62-472B-88B2-8D942FEBFB20}"/>
          </ac:spMkLst>
        </pc:spChg>
        <pc:spChg chg="add del">
          <ac:chgData name="Mayank Vashisht" userId="008bce3ddc171423" providerId="LiveId" clId="{612593A6-9632-4A5E-B16B-02035D40D23A}" dt="2023-02-11T02:39:09.860" v="2918" actId="26606"/>
          <ac:spMkLst>
            <pc:docMk/>
            <pc:sldMk cId="3905540902" sldId="276"/>
            <ac:spMk id="38" creationId="{74F93062-C8C5-49C4-B90F-AA5653D572D2}"/>
          </ac:spMkLst>
        </pc:spChg>
        <pc:spChg chg="add">
          <ac:chgData name="Mayank Vashisht" userId="008bce3ddc171423" providerId="LiveId" clId="{612593A6-9632-4A5E-B16B-02035D40D23A}" dt="2023-02-11T02:39:09.874" v="2919" actId="26606"/>
          <ac:spMkLst>
            <pc:docMk/>
            <pc:sldMk cId="3905540902" sldId="276"/>
            <ac:spMk id="40" creationId="{18AC8E79-ECD6-4F34-BE5A-9F5E850E850A}"/>
          </ac:spMkLst>
        </pc:spChg>
        <pc:spChg chg="add">
          <ac:chgData name="Mayank Vashisht" userId="008bce3ddc171423" providerId="LiveId" clId="{612593A6-9632-4A5E-B16B-02035D40D23A}" dt="2023-02-11T02:39:09.874" v="2919" actId="26606"/>
          <ac:spMkLst>
            <pc:docMk/>
            <pc:sldMk cId="3905540902" sldId="276"/>
            <ac:spMk id="41" creationId="{7D2BE1BB-2AB2-4D7E-9E27-8D245181B513}"/>
          </ac:spMkLst>
        </pc:spChg>
        <pc:grpChg chg="add del">
          <ac:chgData name="Mayank Vashisht" userId="008bce3ddc171423" providerId="LiveId" clId="{612593A6-9632-4A5E-B16B-02035D40D23A}" dt="2023-02-11T02:39:09.874" v="2919" actId="26606"/>
          <ac:grpSpMkLst>
            <pc:docMk/>
            <pc:sldMk cId="3905540902" sldId="276"/>
            <ac:grpSpMk id="14" creationId="{89D1390B-7E13-4B4F-9CB2-391063412E54}"/>
          </ac:grpSpMkLst>
        </pc:grpChg>
        <pc:grpChg chg="add">
          <ac:chgData name="Mayank Vashisht" userId="008bce3ddc171423" providerId="LiveId" clId="{612593A6-9632-4A5E-B16B-02035D40D23A}" dt="2023-02-11T02:39:09.874" v="2919" actId="26606"/>
          <ac:grpSpMkLst>
            <pc:docMk/>
            <pc:sldMk cId="3905540902" sldId="276"/>
            <ac:grpSpMk id="42" creationId="{22A1615C-2156-4B15-BF3E-39794B37905E}"/>
          </ac:grpSpMkLst>
        </pc:grpChg>
        <pc:picChg chg="add mod">
          <ac:chgData name="Mayank Vashisht" userId="008bce3ddc171423" providerId="LiveId" clId="{612593A6-9632-4A5E-B16B-02035D40D23A}" dt="2023-02-11T02:39:09.874" v="2919" actId="26606"/>
          <ac:picMkLst>
            <pc:docMk/>
            <pc:sldMk cId="3905540902" sldId="276"/>
            <ac:picMk id="7" creationId="{B06C0BD6-3D77-C393-9B7E-C55FD95FE3B9}"/>
          </ac:picMkLst>
        </pc:picChg>
        <pc:cxnChg chg="add del">
          <ac:chgData name="Mayank Vashisht" userId="008bce3ddc171423" providerId="LiveId" clId="{612593A6-9632-4A5E-B16B-02035D40D23A}" dt="2023-02-11T02:38:52.428" v="2914" actId="26606"/>
          <ac:cxnSpMkLst>
            <pc:docMk/>
            <pc:sldMk cId="3905540902" sldId="276"/>
            <ac:cxnSpMk id="28" creationId="{5D28AB17-F6FA-4C53-B3E3-D0A39D4A33C0}"/>
          </ac:cxnSpMkLst>
        </pc:cxnChg>
        <pc:cxnChg chg="add del">
          <ac:chgData name="Mayank Vashisht" userId="008bce3ddc171423" providerId="LiveId" clId="{612593A6-9632-4A5E-B16B-02035D40D23A}" dt="2023-02-11T02:38:52.428" v="2914" actId="26606"/>
          <ac:cxnSpMkLst>
            <pc:docMk/>
            <pc:sldMk cId="3905540902" sldId="276"/>
            <ac:cxnSpMk id="30" creationId="{3EFADC67-92A1-44FB-8691-D8CD71A21EFA}"/>
          </ac:cxnSpMkLst>
        </pc:cxnChg>
      </pc:sldChg>
    </pc:docChg>
  </pc:docChgLst>
  <pc:docChgLst>
    <pc:chgData name="Mayank Vashisht" userId="008bce3ddc171423" providerId="LiveId" clId="{A4DE1920-8254-4C46-B6A5-37762BFB75DB}"/>
    <pc:docChg chg="undo custSel addSld delSld modSld sldOrd">
      <pc:chgData name="Mayank Vashisht" userId="008bce3ddc171423" providerId="LiveId" clId="{A4DE1920-8254-4C46-B6A5-37762BFB75DB}" dt="2022-12-06T17:10:12.485" v="202" actId="26606"/>
      <pc:docMkLst>
        <pc:docMk/>
      </pc:docMkLst>
      <pc:sldChg chg="addSp delSp modSp mod addAnim delAnim delDesignElem">
        <pc:chgData name="Mayank Vashisht" userId="008bce3ddc171423" providerId="LiveId" clId="{A4DE1920-8254-4C46-B6A5-37762BFB75DB}" dt="2022-12-06T17:07:28.013" v="200" actId="20577"/>
        <pc:sldMkLst>
          <pc:docMk/>
          <pc:sldMk cId="645791545" sldId="256"/>
        </pc:sldMkLst>
        <pc:spChg chg="mod">
          <ac:chgData name="Mayank Vashisht" userId="008bce3ddc171423" providerId="LiveId" clId="{A4DE1920-8254-4C46-B6A5-37762BFB75DB}" dt="2022-12-06T17:07:28.013" v="200" actId="20577"/>
          <ac:spMkLst>
            <pc:docMk/>
            <pc:sldMk cId="645791545" sldId="256"/>
            <ac:spMk id="2" creationId="{BD62F473-B89E-F518-4015-5EBA6E582599}"/>
          </ac:spMkLst>
        </pc:spChg>
        <pc:spChg chg="mod">
          <ac:chgData name="Mayank Vashisht" userId="008bce3ddc171423" providerId="LiveId" clId="{A4DE1920-8254-4C46-B6A5-37762BFB75DB}" dt="2022-12-06T16:53:23.506" v="39" actId="26606"/>
          <ac:spMkLst>
            <pc:docMk/>
            <pc:sldMk cId="645791545" sldId="256"/>
            <ac:spMk id="3" creationId="{53A73B4D-7D78-9BA5-F711-04018F176247}"/>
          </ac:spMkLst>
        </pc:spChg>
        <pc:spChg chg="add">
          <ac:chgData name="Mayank Vashisht" userId="008bce3ddc171423" providerId="LiveId" clId="{A4DE1920-8254-4C46-B6A5-37762BFB75DB}" dt="2022-12-06T16:53:23.506" v="39" actId="26606"/>
          <ac:spMkLst>
            <pc:docMk/>
            <pc:sldMk cId="645791545" sldId="256"/>
            <ac:spMk id="5" creationId="{C37D1D6D-17D8-4296-B000-665D1892D01E}"/>
          </ac:spMkLst>
        </pc:spChg>
        <pc:spChg chg="add">
          <ac:chgData name="Mayank Vashisht" userId="008bce3ddc171423" providerId="LiveId" clId="{A4DE1920-8254-4C46-B6A5-37762BFB75DB}" dt="2022-12-06T16:53:23.506" v="39" actId="26606"/>
          <ac:spMkLst>
            <pc:docMk/>
            <pc:sldMk cId="645791545" sldId="256"/>
            <ac:spMk id="6" creationId="{1B26E892-1320-40AA-9CA1-246721C18768}"/>
          </ac:spMkLst>
        </pc:spChg>
        <pc:spChg chg="add">
          <ac:chgData name="Mayank Vashisht" userId="008bce3ddc171423" providerId="LiveId" clId="{A4DE1920-8254-4C46-B6A5-37762BFB75DB}" dt="2022-12-06T16:53:23.506" v="39" actId="26606"/>
          <ac:spMkLst>
            <pc:docMk/>
            <pc:sldMk cId="645791545" sldId="256"/>
            <ac:spMk id="8" creationId="{62AE8E50-35D4-4D5A-A4BB-168CBB027DA2}"/>
          </ac:spMkLst>
        </pc:spChg>
        <pc:spChg chg="add">
          <ac:chgData name="Mayank Vashisht" userId="008bce3ddc171423" providerId="LiveId" clId="{A4DE1920-8254-4C46-B6A5-37762BFB75DB}" dt="2022-12-06T16:53:23.506" v="39" actId="26606"/>
          <ac:spMkLst>
            <pc:docMk/>
            <pc:sldMk cId="645791545" sldId="256"/>
            <ac:spMk id="17" creationId="{C170DF7D-4686-4BD5-A9CD-C8964928468D}"/>
          </ac:spMkLst>
        </pc:spChg>
        <pc:spChg chg="del">
          <ac:chgData name="Mayank Vashisht" userId="008bce3ddc171423" providerId="LiveId" clId="{A4DE1920-8254-4C46-B6A5-37762BFB75DB}" dt="2022-12-06T16:47:50.023" v="19"/>
          <ac:spMkLst>
            <pc:docMk/>
            <pc:sldMk cId="645791545" sldId="256"/>
            <ac:spMk id="25" creationId="{8C790BE2-4E4F-4AAF-81A2-4A6F4885EBE6}"/>
          </ac:spMkLst>
        </pc:spChg>
        <pc:spChg chg="del">
          <ac:chgData name="Mayank Vashisht" userId="008bce3ddc171423" providerId="LiveId" clId="{A4DE1920-8254-4C46-B6A5-37762BFB75DB}" dt="2022-12-06T16:47:50.023" v="19"/>
          <ac:spMkLst>
            <pc:docMk/>
            <pc:sldMk cId="645791545" sldId="256"/>
            <ac:spMk id="27" creationId="{D28B54C3-B57B-472A-B96E-1FCB67093DC2}"/>
          </ac:spMkLst>
        </pc:spChg>
        <pc:spChg chg="del">
          <ac:chgData name="Mayank Vashisht" userId="008bce3ddc171423" providerId="LiveId" clId="{A4DE1920-8254-4C46-B6A5-37762BFB75DB}" dt="2022-12-06T16:47:50.023" v="19"/>
          <ac:spMkLst>
            <pc:docMk/>
            <pc:sldMk cId="645791545" sldId="256"/>
            <ac:spMk id="29" creationId="{7DB3C429-F8DA-49B9-AF84-21996FCF78B5}"/>
          </ac:spMkLst>
        </pc:spChg>
        <pc:spChg chg="del">
          <ac:chgData name="Mayank Vashisht" userId="008bce3ddc171423" providerId="LiveId" clId="{A4DE1920-8254-4C46-B6A5-37762BFB75DB}" dt="2022-12-06T16:47:50.023" v="19"/>
          <ac:spMkLst>
            <pc:docMk/>
            <pc:sldMk cId="645791545" sldId="256"/>
            <ac:spMk id="31" creationId="{C4C9F2B0-1044-46EB-8AEB-C3BFFDE6C2CC}"/>
          </ac:spMkLst>
        </pc:spChg>
        <pc:spChg chg="del">
          <ac:chgData name="Mayank Vashisht" userId="008bce3ddc171423" providerId="LiveId" clId="{A4DE1920-8254-4C46-B6A5-37762BFB75DB}" dt="2022-12-06T16:47:50.023" v="19"/>
          <ac:spMkLst>
            <pc:docMk/>
            <pc:sldMk cId="645791545" sldId="256"/>
            <ac:spMk id="33" creationId="{32B3ACB3-D689-442E-8A40-8680B0FEB8A2}"/>
          </ac:spMkLst>
        </pc:spChg>
        <pc:picChg chg="del mod">
          <ac:chgData name="Mayank Vashisht" userId="008bce3ddc171423" providerId="LiveId" clId="{A4DE1920-8254-4C46-B6A5-37762BFB75DB}" dt="2022-12-06T16:49:00.201" v="26" actId="478"/>
          <ac:picMkLst>
            <pc:docMk/>
            <pc:sldMk cId="645791545" sldId="256"/>
            <ac:picMk id="4" creationId="{1149F850-EC07-AA98-F679-131AF43E5137}"/>
          </ac:picMkLst>
        </pc:picChg>
        <pc:picChg chg="del mod">
          <ac:chgData name="Mayank Vashisht" userId="008bce3ddc171423" providerId="LiveId" clId="{A4DE1920-8254-4C46-B6A5-37762BFB75DB}" dt="2022-12-06T16:49:04.838" v="28" actId="478"/>
          <ac:picMkLst>
            <pc:docMk/>
            <pc:sldMk cId="645791545" sldId="256"/>
            <ac:picMk id="45" creationId="{3F242ABE-0354-6E64-BA8A-43A92DD5CDAD}"/>
          </ac:picMkLst>
        </pc:picChg>
        <pc:cxnChg chg="add">
          <ac:chgData name="Mayank Vashisht" userId="008bce3ddc171423" providerId="LiveId" clId="{A4DE1920-8254-4C46-B6A5-37762BFB75DB}" dt="2022-12-06T16:53:23.506" v="39" actId="26606"/>
          <ac:cxnSpMkLst>
            <pc:docMk/>
            <pc:sldMk cId="645791545" sldId="256"/>
            <ac:cxnSpMk id="11" creationId="{C9A1F79C-E4D1-4AAE-BA11-3A09005252E3}"/>
          </ac:cxnSpMkLst>
        </pc:cxnChg>
      </pc:sldChg>
      <pc:sldChg chg="addSp delSp modSp mod delAnim delDesignElem">
        <pc:chgData name="Mayank Vashisht" userId="008bce3ddc171423" providerId="LiveId" clId="{A4DE1920-8254-4C46-B6A5-37762BFB75DB}" dt="2022-12-06T17:10:12.485" v="202" actId="26606"/>
        <pc:sldMkLst>
          <pc:docMk/>
          <pc:sldMk cId="1498250814" sldId="257"/>
        </pc:sldMkLst>
        <pc:spChg chg="mod">
          <ac:chgData name="Mayank Vashisht" userId="008bce3ddc171423" providerId="LiveId" clId="{A4DE1920-8254-4C46-B6A5-37762BFB75DB}" dt="2022-12-06T17:10:12.485" v="202" actId="26606"/>
          <ac:spMkLst>
            <pc:docMk/>
            <pc:sldMk cId="1498250814" sldId="257"/>
            <ac:spMk id="2" creationId="{2B918495-7523-BA9C-B9CB-558B7A143E58}"/>
          </ac:spMkLst>
        </pc:spChg>
        <pc:spChg chg="add">
          <ac:chgData name="Mayank Vashisht" userId="008bce3ddc171423" providerId="LiveId" clId="{A4DE1920-8254-4C46-B6A5-37762BFB75DB}" dt="2022-12-06T17:10:12.485" v="202" actId="26606"/>
          <ac:spMkLst>
            <pc:docMk/>
            <pc:sldMk cId="1498250814" sldId="257"/>
            <ac:spMk id="10" creationId="{0AE4C84F-7457-4662-AFA3-554A32B9C3DC}"/>
          </ac:spMkLst>
        </pc:spChg>
        <pc:spChg chg="add">
          <ac:chgData name="Mayank Vashisht" userId="008bce3ddc171423" providerId="LiveId" clId="{A4DE1920-8254-4C46-B6A5-37762BFB75DB}" dt="2022-12-06T17:10:12.485" v="202" actId="26606"/>
          <ac:spMkLst>
            <pc:docMk/>
            <pc:sldMk cId="1498250814" sldId="257"/>
            <ac:spMk id="12" creationId="{9DF9B39E-8A25-4BC3-B3C0-ACD46B94E6DF}"/>
          </ac:spMkLst>
        </pc:spChg>
        <pc:spChg chg="del">
          <ac:chgData name="Mayank Vashisht" userId="008bce3ddc171423" providerId="LiveId" clId="{A4DE1920-8254-4C46-B6A5-37762BFB75DB}" dt="2022-12-06T16:47:50.023" v="19"/>
          <ac:spMkLst>
            <pc:docMk/>
            <pc:sldMk cId="1498250814" sldId="257"/>
            <ac:spMk id="28" creationId="{979E27D9-03C7-44E2-9FF8-15D0C8506AF7}"/>
          </ac:spMkLst>
        </pc:spChg>
        <pc:spChg chg="del">
          <ac:chgData name="Mayank Vashisht" userId="008bce3ddc171423" providerId="LiveId" clId="{A4DE1920-8254-4C46-B6A5-37762BFB75DB}" dt="2022-12-06T16:47:50.023" v="19"/>
          <ac:spMkLst>
            <pc:docMk/>
            <pc:sldMk cId="1498250814" sldId="257"/>
            <ac:spMk id="29" creationId="{EEBF1590-3B36-48EE-A89D-3B6F3CB256AB}"/>
          </ac:spMkLst>
        </pc:spChg>
        <pc:spChg chg="del">
          <ac:chgData name="Mayank Vashisht" userId="008bce3ddc171423" providerId="LiveId" clId="{A4DE1920-8254-4C46-B6A5-37762BFB75DB}" dt="2022-12-06T16:47:50.023" v="19"/>
          <ac:spMkLst>
            <pc:docMk/>
            <pc:sldMk cId="1498250814" sldId="257"/>
            <ac:spMk id="30" creationId="{AC8F6C8C-AB5A-4548-942D-E3FD40ACBC49}"/>
          </ac:spMkLst>
        </pc:spChg>
        <pc:graphicFrameChg chg="mod modGraphic">
          <ac:chgData name="Mayank Vashisht" userId="008bce3ddc171423" providerId="LiveId" clId="{A4DE1920-8254-4C46-B6A5-37762BFB75DB}" dt="2022-12-06T17:10:12.485" v="202" actId="26606"/>
          <ac:graphicFrameMkLst>
            <pc:docMk/>
            <pc:sldMk cId="1498250814" sldId="257"/>
            <ac:graphicFrameMk id="5" creationId="{441D4E23-BC84-1B6B-DF63-3914E59E34FE}"/>
          </ac:graphicFrameMkLst>
        </pc:graphicFrameChg>
        <pc:picChg chg="del mod">
          <ac:chgData name="Mayank Vashisht" userId="008bce3ddc171423" providerId="LiveId" clId="{A4DE1920-8254-4C46-B6A5-37762BFB75DB}" dt="2022-12-06T16:49:08.123" v="30" actId="478"/>
          <ac:picMkLst>
            <pc:docMk/>
            <pc:sldMk cId="1498250814" sldId="257"/>
            <ac:picMk id="62" creationId="{859A42A1-80DB-B160-1387-47D2BDF5F6BF}"/>
          </ac:picMkLst>
        </pc:picChg>
        <pc:cxnChg chg="add">
          <ac:chgData name="Mayank Vashisht" userId="008bce3ddc171423" providerId="LiveId" clId="{A4DE1920-8254-4C46-B6A5-37762BFB75DB}" dt="2022-12-06T17:10:12.485" v="202" actId="26606"/>
          <ac:cxnSpMkLst>
            <pc:docMk/>
            <pc:sldMk cId="1498250814" sldId="257"/>
            <ac:cxnSpMk id="14" creationId="{BA91CE2E-0B4F-41F3-95F2-0EB7003685D2}"/>
          </ac:cxnSpMkLst>
        </pc:cxnChg>
      </pc:sldChg>
      <pc:sldChg chg="addSp delSp modSp mod delAnim delDesignElem">
        <pc:chgData name="Mayank Vashisht" userId="008bce3ddc171423" providerId="LiveId" clId="{A4DE1920-8254-4C46-B6A5-37762BFB75DB}" dt="2022-12-06T16:53:41.680" v="43" actId="26606"/>
        <pc:sldMkLst>
          <pc:docMk/>
          <pc:sldMk cId="875107643" sldId="258"/>
        </pc:sldMkLst>
        <pc:spChg chg="mod">
          <ac:chgData name="Mayank Vashisht" userId="008bce3ddc171423" providerId="LiveId" clId="{A4DE1920-8254-4C46-B6A5-37762BFB75DB}" dt="2022-12-06T16:53:41.680" v="43" actId="26606"/>
          <ac:spMkLst>
            <pc:docMk/>
            <pc:sldMk cId="875107643" sldId="258"/>
            <ac:spMk id="2" creationId="{C8AE4E26-DE51-5226-A8D0-78D98FE16CD7}"/>
          </ac:spMkLst>
        </pc:spChg>
        <pc:spChg chg="mod">
          <ac:chgData name="Mayank Vashisht" userId="008bce3ddc171423" providerId="LiveId" clId="{A4DE1920-8254-4C46-B6A5-37762BFB75DB}" dt="2022-12-06T16:53:41.680" v="43" actId="26606"/>
          <ac:spMkLst>
            <pc:docMk/>
            <pc:sldMk cId="875107643" sldId="258"/>
            <ac:spMk id="3" creationId="{3943ACAE-F15D-6D10-DCD5-9D36AE6FA7F0}"/>
          </ac:spMkLst>
        </pc:spChg>
        <pc:spChg chg="add">
          <ac:chgData name="Mayank Vashisht" userId="008bce3ddc171423" providerId="LiveId" clId="{A4DE1920-8254-4C46-B6A5-37762BFB75DB}" dt="2022-12-06T16:53:41.680" v="43" actId="26606"/>
          <ac:spMkLst>
            <pc:docMk/>
            <pc:sldMk cId="875107643" sldId="258"/>
            <ac:spMk id="8" creationId="{77D7B666-D5E6-48CE-B26A-FB5E5C34AF90}"/>
          </ac:spMkLst>
        </pc:spChg>
        <pc:spChg chg="del">
          <ac:chgData name="Mayank Vashisht" userId="008bce3ddc171423" providerId="LiveId" clId="{A4DE1920-8254-4C46-B6A5-37762BFB75DB}" dt="2022-12-06T16:47:50.023" v="19"/>
          <ac:spMkLst>
            <pc:docMk/>
            <pc:sldMk cId="875107643" sldId="258"/>
            <ac:spMk id="9" creationId="{1B15ED52-F352-441B-82BF-E0EA34836D08}"/>
          </ac:spMkLst>
        </pc:spChg>
        <pc:spChg chg="add">
          <ac:chgData name="Mayank Vashisht" userId="008bce3ddc171423" providerId="LiveId" clId="{A4DE1920-8254-4C46-B6A5-37762BFB75DB}" dt="2022-12-06T16:53:41.680" v="43" actId="26606"/>
          <ac:spMkLst>
            <pc:docMk/>
            <pc:sldMk cId="875107643" sldId="258"/>
            <ac:spMk id="10" creationId="{F6EE670A-A41A-44AD-BC1C-2090365EB5B3}"/>
          </ac:spMkLst>
        </pc:spChg>
        <pc:spChg chg="del">
          <ac:chgData name="Mayank Vashisht" userId="008bce3ddc171423" providerId="LiveId" clId="{A4DE1920-8254-4C46-B6A5-37762BFB75DB}" dt="2022-12-06T16:47:50.023" v="19"/>
          <ac:spMkLst>
            <pc:docMk/>
            <pc:sldMk cId="875107643" sldId="258"/>
            <ac:spMk id="11" creationId="{61707E60-CEC9-4661-AA82-69242EB4BDC3}"/>
          </ac:spMkLst>
        </pc:spChg>
        <pc:spChg chg="del">
          <ac:chgData name="Mayank Vashisht" userId="008bce3ddc171423" providerId="LiveId" clId="{A4DE1920-8254-4C46-B6A5-37762BFB75DB}" dt="2022-12-06T16:47:50.023" v="19"/>
          <ac:spMkLst>
            <pc:docMk/>
            <pc:sldMk cId="875107643" sldId="258"/>
            <ac:spMk id="13" creationId="{8F035CD8-AE30-4146-96F2-036B0CE5E4F3}"/>
          </ac:spMkLst>
        </pc:spChg>
        <pc:picChg chg="del mod">
          <ac:chgData name="Mayank Vashisht" userId="008bce3ddc171423" providerId="LiveId" clId="{A4DE1920-8254-4C46-B6A5-37762BFB75DB}" dt="2022-12-06T16:49:13.233" v="32" actId="478"/>
          <ac:picMkLst>
            <pc:docMk/>
            <pc:sldMk cId="875107643" sldId="258"/>
            <ac:picMk id="5" creationId="{FFB5915C-C6B1-69B1-8F71-9E49AC2B04F7}"/>
          </ac:picMkLst>
        </pc:picChg>
        <pc:picChg chg="del mod">
          <ac:chgData name="Mayank Vashisht" userId="008bce3ddc171423" providerId="LiveId" clId="{A4DE1920-8254-4C46-B6A5-37762BFB75DB}" dt="2022-12-06T16:49:14.900" v="34" actId="478"/>
          <ac:picMkLst>
            <pc:docMk/>
            <pc:sldMk cId="875107643" sldId="258"/>
            <ac:picMk id="54" creationId="{6F1FAF93-9AFD-9044-B145-1DDCBE08AB1F}"/>
          </ac:picMkLst>
        </pc:picChg>
      </pc:sldChg>
      <pc:sldChg chg="addSp delSp modSp mod delAnim delDesignElem">
        <pc:chgData name="Mayank Vashisht" userId="008bce3ddc171423" providerId="LiveId" clId="{A4DE1920-8254-4C46-B6A5-37762BFB75DB}" dt="2022-12-06T16:53:52.882" v="44" actId="26606"/>
        <pc:sldMkLst>
          <pc:docMk/>
          <pc:sldMk cId="4126007985" sldId="259"/>
        </pc:sldMkLst>
        <pc:spChg chg="mod">
          <ac:chgData name="Mayank Vashisht" userId="008bce3ddc171423" providerId="LiveId" clId="{A4DE1920-8254-4C46-B6A5-37762BFB75DB}" dt="2022-12-06T16:53:52.882" v="44" actId="26606"/>
          <ac:spMkLst>
            <pc:docMk/>
            <pc:sldMk cId="4126007985" sldId="259"/>
            <ac:spMk id="2" creationId="{D72FF4A0-993B-35A7-F0AC-FCB1865D5BD0}"/>
          </ac:spMkLst>
        </pc:spChg>
        <pc:spChg chg="mod">
          <ac:chgData name="Mayank Vashisht" userId="008bce3ddc171423" providerId="LiveId" clId="{A4DE1920-8254-4C46-B6A5-37762BFB75DB}" dt="2022-12-06T16:53:52.882" v="44" actId="26606"/>
          <ac:spMkLst>
            <pc:docMk/>
            <pc:sldMk cId="4126007985" sldId="259"/>
            <ac:spMk id="3" creationId="{68651B60-E959-078C-67D4-40F8F515A432}"/>
          </ac:spMkLst>
        </pc:spChg>
        <pc:spChg chg="add">
          <ac:chgData name="Mayank Vashisht" userId="008bce3ddc171423" providerId="LiveId" clId="{A4DE1920-8254-4C46-B6A5-37762BFB75DB}" dt="2022-12-06T16:53:52.882" v="44" actId="26606"/>
          <ac:spMkLst>
            <pc:docMk/>
            <pc:sldMk cId="4126007985" sldId="259"/>
            <ac:spMk id="7" creationId="{6109556B-EAE9-4435-B409-0519F2CBDB14}"/>
          </ac:spMkLst>
        </pc:spChg>
        <pc:spChg chg="del">
          <ac:chgData name="Mayank Vashisht" userId="008bce3ddc171423" providerId="LiveId" clId="{A4DE1920-8254-4C46-B6A5-37762BFB75DB}" dt="2022-12-06T16:47:50.023" v="19"/>
          <ac:spMkLst>
            <pc:docMk/>
            <pc:sldMk cId="4126007985" sldId="259"/>
            <ac:spMk id="9" creationId="{1B15ED52-F352-441B-82BF-E0EA34836D08}"/>
          </ac:spMkLst>
        </pc:spChg>
        <pc:spChg chg="del">
          <ac:chgData name="Mayank Vashisht" userId="008bce3ddc171423" providerId="LiveId" clId="{A4DE1920-8254-4C46-B6A5-37762BFB75DB}" dt="2022-12-06T16:47:50.023" v="19"/>
          <ac:spMkLst>
            <pc:docMk/>
            <pc:sldMk cId="4126007985" sldId="259"/>
            <ac:spMk id="11" creationId="{61707E60-CEC9-4661-AA82-69242EB4BDC3}"/>
          </ac:spMkLst>
        </pc:spChg>
        <pc:spChg chg="del">
          <ac:chgData name="Mayank Vashisht" userId="008bce3ddc171423" providerId="LiveId" clId="{A4DE1920-8254-4C46-B6A5-37762BFB75DB}" dt="2022-12-06T16:47:50.023" v="19"/>
          <ac:spMkLst>
            <pc:docMk/>
            <pc:sldMk cId="4126007985" sldId="259"/>
            <ac:spMk id="13" creationId="{8F035CD8-AE30-4146-96F2-036B0CE5E4F3}"/>
          </ac:spMkLst>
        </pc:spChg>
        <pc:picChg chg="mod">
          <ac:chgData name="Mayank Vashisht" userId="008bce3ddc171423" providerId="LiveId" clId="{A4DE1920-8254-4C46-B6A5-37762BFB75DB}" dt="2022-12-06T16:53:52.882" v="44" actId="26606"/>
          <ac:picMkLst>
            <pc:docMk/>
            <pc:sldMk cId="4126007985" sldId="259"/>
            <ac:picMk id="5" creationId="{7A2C9BF8-C143-4329-1585-BE47EABACC4B}"/>
          </ac:picMkLst>
        </pc:picChg>
        <pc:picChg chg="del mod">
          <ac:chgData name="Mayank Vashisht" userId="008bce3ddc171423" providerId="LiveId" clId="{A4DE1920-8254-4C46-B6A5-37762BFB75DB}" dt="2022-12-06T16:49:18.267" v="36" actId="478"/>
          <ac:picMkLst>
            <pc:docMk/>
            <pc:sldMk cId="4126007985" sldId="259"/>
            <ac:picMk id="95" creationId="{B2C02A0D-95C9-9142-05F0-3B498390C22E}"/>
          </ac:picMkLst>
        </pc:picChg>
        <pc:cxnChg chg="add">
          <ac:chgData name="Mayank Vashisht" userId="008bce3ddc171423" providerId="LiveId" clId="{A4DE1920-8254-4C46-B6A5-37762BFB75DB}" dt="2022-12-06T16:53:52.882" v="44" actId="26606"/>
          <ac:cxnSpMkLst>
            <pc:docMk/>
            <pc:sldMk cId="4126007985" sldId="259"/>
            <ac:cxnSpMk id="8" creationId="{5814CCBE-423E-41B2-A9F3-82679F490EF4}"/>
          </ac:cxnSpMkLst>
        </pc:cxnChg>
      </pc:sldChg>
      <pc:sldChg chg="addSp delSp modSp mod delAnim delDesignElem">
        <pc:chgData name="Mayank Vashisht" userId="008bce3ddc171423" providerId="LiveId" clId="{A4DE1920-8254-4C46-B6A5-37762BFB75DB}" dt="2022-12-06T16:54:07.574" v="45" actId="26606"/>
        <pc:sldMkLst>
          <pc:docMk/>
          <pc:sldMk cId="2076532140" sldId="260"/>
        </pc:sldMkLst>
        <pc:spChg chg="mod ord">
          <ac:chgData name="Mayank Vashisht" userId="008bce3ddc171423" providerId="LiveId" clId="{A4DE1920-8254-4C46-B6A5-37762BFB75DB}" dt="2022-12-06T16:54:07.574" v="45" actId="26606"/>
          <ac:spMkLst>
            <pc:docMk/>
            <pc:sldMk cId="2076532140" sldId="260"/>
            <ac:spMk id="2" creationId="{A679D9E1-2C00-614E-8870-446BF766B2A7}"/>
          </ac:spMkLst>
        </pc:spChg>
        <pc:spChg chg="add">
          <ac:chgData name="Mayank Vashisht" userId="008bce3ddc171423" providerId="LiveId" clId="{A4DE1920-8254-4C46-B6A5-37762BFB75DB}" dt="2022-12-06T16:54:07.574" v="45" actId="26606"/>
          <ac:spMkLst>
            <pc:docMk/>
            <pc:sldMk cId="2076532140" sldId="260"/>
            <ac:spMk id="7" creationId="{09DFC1FD-759F-47F1-B791-6DD75BB7FFF6}"/>
          </ac:spMkLst>
        </pc:spChg>
        <pc:spChg chg="add">
          <ac:chgData name="Mayank Vashisht" userId="008bce3ddc171423" providerId="LiveId" clId="{A4DE1920-8254-4C46-B6A5-37762BFB75DB}" dt="2022-12-06T16:54:07.574" v="45" actId="26606"/>
          <ac:spMkLst>
            <pc:docMk/>
            <pc:sldMk cId="2076532140" sldId="260"/>
            <ac:spMk id="10" creationId="{8CD2B798-7994-4548-A2BE-4AEF9C1A5FAE}"/>
          </ac:spMkLst>
        </pc:spChg>
        <pc:spChg chg="add">
          <ac:chgData name="Mayank Vashisht" userId="008bce3ddc171423" providerId="LiveId" clId="{A4DE1920-8254-4C46-B6A5-37762BFB75DB}" dt="2022-12-06T16:54:07.574" v="45" actId="26606"/>
          <ac:spMkLst>
            <pc:docMk/>
            <pc:sldMk cId="2076532140" sldId="260"/>
            <ac:spMk id="12" creationId="{E6162320-3B67-42BB-AF9D-939326E6489E}"/>
          </ac:spMkLst>
        </pc:spChg>
        <pc:spChg chg="add">
          <ac:chgData name="Mayank Vashisht" userId="008bce3ddc171423" providerId="LiveId" clId="{A4DE1920-8254-4C46-B6A5-37762BFB75DB}" dt="2022-12-06T16:54:07.574" v="45" actId="26606"/>
          <ac:spMkLst>
            <pc:docMk/>
            <pc:sldMk cId="2076532140" sldId="260"/>
            <ac:spMk id="16" creationId="{87DED590-291C-4D46-BBE6-EE5F0C44D6DE}"/>
          </ac:spMkLst>
        </pc:spChg>
        <pc:spChg chg="add">
          <ac:chgData name="Mayank Vashisht" userId="008bce3ddc171423" providerId="LiveId" clId="{A4DE1920-8254-4C46-B6A5-37762BFB75DB}" dt="2022-12-06T16:54:07.574" v="45" actId="26606"/>
          <ac:spMkLst>
            <pc:docMk/>
            <pc:sldMk cId="2076532140" sldId="260"/>
            <ac:spMk id="18" creationId="{081EC9D6-90B6-4037-BCD1-DF32371E212A}"/>
          </ac:spMkLst>
        </pc:spChg>
        <pc:spChg chg="del">
          <ac:chgData name="Mayank Vashisht" userId="008bce3ddc171423" providerId="LiveId" clId="{A4DE1920-8254-4C46-B6A5-37762BFB75DB}" dt="2022-12-06T16:47:50.023" v="19"/>
          <ac:spMkLst>
            <pc:docMk/>
            <pc:sldMk cId="2076532140" sldId="260"/>
            <ac:spMk id="20" creationId="{BD4C0BBB-0042-4603-A226-6117F3FD5B3C}"/>
          </ac:spMkLst>
        </pc:spChg>
        <pc:spChg chg="del">
          <ac:chgData name="Mayank Vashisht" userId="008bce3ddc171423" providerId="LiveId" clId="{A4DE1920-8254-4C46-B6A5-37762BFB75DB}" dt="2022-12-06T16:47:50.023" v="19"/>
          <ac:spMkLst>
            <pc:docMk/>
            <pc:sldMk cId="2076532140" sldId="260"/>
            <ac:spMk id="22" creationId="{EC44F520-2598-460E-9F91-B02F60830CA2}"/>
          </ac:spMkLst>
        </pc:spChg>
        <pc:spChg chg="del">
          <ac:chgData name="Mayank Vashisht" userId="008bce3ddc171423" providerId="LiveId" clId="{A4DE1920-8254-4C46-B6A5-37762BFB75DB}" dt="2022-12-06T16:47:50.023" v="19"/>
          <ac:spMkLst>
            <pc:docMk/>
            <pc:sldMk cId="2076532140" sldId="260"/>
            <ac:spMk id="24" creationId="{EFFE9620-9C90-4BC3-B883-01E7265F5438}"/>
          </ac:spMkLst>
        </pc:spChg>
        <pc:spChg chg="del">
          <ac:chgData name="Mayank Vashisht" userId="008bce3ddc171423" providerId="LiveId" clId="{A4DE1920-8254-4C46-B6A5-37762BFB75DB}" dt="2022-12-06T16:47:50.023" v="19"/>
          <ac:spMkLst>
            <pc:docMk/>
            <pc:sldMk cId="2076532140" sldId="260"/>
            <ac:spMk id="26" creationId="{5CEAD642-85CF-4750-8432-7C80C901F001}"/>
          </ac:spMkLst>
        </pc:spChg>
        <pc:spChg chg="del">
          <ac:chgData name="Mayank Vashisht" userId="008bce3ddc171423" providerId="LiveId" clId="{A4DE1920-8254-4C46-B6A5-37762BFB75DB}" dt="2022-12-06T16:47:50.023" v="19"/>
          <ac:spMkLst>
            <pc:docMk/>
            <pc:sldMk cId="2076532140" sldId="260"/>
            <ac:spMk id="28" creationId="{FA33EEAE-15D5-4119-8C1E-89D943F911EF}"/>
          </ac:spMkLst>
        </pc:spChg>
        <pc:spChg chg="del">
          <ac:chgData name="Mayank Vashisht" userId="008bce3ddc171423" providerId="LiveId" clId="{A4DE1920-8254-4C46-B6A5-37762BFB75DB}" dt="2022-12-06T16:47:50.023" v="19"/>
          <ac:spMkLst>
            <pc:docMk/>
            <pc:sldMk cId="2076532140" sldId="260"/>
            <ac:spMk id="30" creationId="{730D8B3B-9B80-4025-B934-26DC7D7CD231}"/>
          </ac:spMkLst>
        </pc:spChg>
        <pc:spChg chg="del">
          <ac:chgData name="Mayank Vashisht" userId="008bce3ddc171423" providerId="LiveId" clId="{A4DE1920-8254-4C46-B6A5-37762BFB75DB}" dt="2022-12-06T16:47:50.023" v="19"/>
          <ac:spMkLst>
            <pc:docMk/>
            <pc:sldMk cId="2076532140" sldId="260"/>
            <ac:spMk id="32" creationId="{A467AAD5-A599-4928-9605-09F207D75996}"/>
          </ac:spMkLst>
        </pc:spChg>
        <pc:spChg chg="del">
          <ac:chgData name="Mayank Vashisht" userId="008bce3ddc171423" providerId="LiveId" clId="{A4DE1920-8254-4C46-B6A5-37762BFB75DB}" dt="2022-12-06T16:47:50.023" v="19"/>
          <ac:spMkLst>
            <pc:docMk/>
            <pc:sldMk cId="2076532140" sldId="260"/>
            <ac:spMk id="34" creationId="{835682F0-7BC6-4526-8BFA-58EA002C8085}"/>
          </ac:spMkLst>
        </pc:spChg>
        <pc:picChg chg="mod">
          <ac:chgData name="Mayank Vashisht" userId="008bce3ddc171423" providerId="LiveId" clId="{A4DE1920-8254-4C46-B6A5-37762BFB75DB}" dt="2022-12-06T16:54:07.574" v="45" actId="26606"/>
          <ac:picMkLst>
            <pc:docMk/>
            <pc:sldMk cId="2076532140" sldId="260"/>
            <ac:picMk id="5" creationId="{718DF3CF-D211-A432-5654-565EAA169E1E}"/>
          </ac:picMkLst>
        </pc:picChg>
        <pc:picChg chg="del mod">
          <ac:chgData name="Mayank Vashisht" userId="008bce3ddc171423" providerId="LiveId" clId="{A4DE1920-8254-4C46-B6A5-37762BFB75DB}" dt="2022-12-06T16:49:22.686" v="38" actId="478"/>
          <ac:picMkLst>
            <pc:docMk/>
            <pc:sldMk cId="2076532140" sldId="260"/>
            <ac:picMk id="6" creationId="{EBD60BF5-268E-24C7-539E-58A6A23D22B0}"/>
          </ac:picMkLst>
        </pc:picChg>
        <pc:cxnChg chg="add">
          <ac:chgData name="Mayank Vashisht" userId="008bce3ddc171423" providerId="LiveId" clId="{A4DE1920-8254-4C46-B6A5-37762BFB75DB}" dt="2022-12-06T16:54:07.574" v="45" actId="26606"/>
          <ac:cxnSpMkLst>
            <pc:docMk/>
            <pc:sldMk cId="2076532140" sldId="260"/>
            <ac:cxnSpMk id="14" creationId="{6722E143-84C1-4F95-937C-78B92D2811CF}"/>
          </ac:cxnSpMkLst>
        </pc:cxnChg>
      </pc:sldChg>
      <pc:sldChg chg="addSp delSp modSp mod delAnim delDesignElem">
        <pc:chgData name="Mayank Vashisht" userId="008bce3ddc171423" providerId="LiveId" clId="{A4DE1920-8254-4C46-B6A5-37762BFB75DB}" dt="2022-12-06T16:58:32.831" v="141" actId="20577"/>
        <pc:sldMkLst>
          <pc:docMk/>
          <pc:sldMk cId="465295340" sldId="261"/>
        </pc:sldMkLst>
        <pc:spChg chg="mod">
          <ac:chgData name="Mayank Vashisht" userId="008bce3ddc171423" providerId="LiveId" clId="{A4DE1920-8254-4C46-B6A5-37762BFB75DB}" dt="2022-12-06T16:54:55.417" v="54" actId="26606"/>
          <ac:spMkLst>
            <pc:docMk/>
            <pc:sldMk cId="465295340" sldId="261"/>
            <ac:spMk id="2" creationId="{FC9FF6E9-B38C-ABA8-AB2A-85A6ABE08E9A}"/>
          </ac:spMkLst>
        </pc:spChg>
        <pc:spChg chg="del">
          <ac:chgData name="Mayank Vashisht" userId="008bce3ddc171423" providerId="LiveId" clId="{A4DE1920-8254-4C46-B6A5-37762BFB75DB}" dt="2022-12-06T16:47:50.023" v="19"/>
          <ac:spMkLst>
            <pc:docMk/>
            <pc:sldMk cId="465295340" sldId="261"/>
            <ac:spMk id="21" creationId="{E383CC5D-71E8-4CB2-8E4A-F1E4FF6DC9D6}"/>
          </ac:spMkLst>
        </pc:spChg>
        <pc:spChg chg="del">
          <ac:chgData name="Mayank Vashisht" userId="008bce3ddc171423" providerId="LiveId" clId="{A4DE1920-8254-4C46-B6A5-37762BFB75DB}" dt="2022-12-06T16:47:50.023" v="19"/>
          <ac:spMkLst>
            <pc:docMk/>
            <pc:sldMk cId="465295340" sldId="261"/>
            <ac:spMk id="22" creationId="{E2DA5AC1-43C5-4243-9028-07DBB80D0C95}"/>
          </ac:spMkLst>
        </pc:spChg>
        <pc:spChg chg="del">
          <ac:chgData name="Mayank Vashisht" userId="008bce3ddc171423" providerId="LiveId" clId="{A4DE1920-8254-4C46-B6A5-37762BFB75DB}" dt="2022-12-06T16:47:50.023" v="19"/>
          <ac:spMkLst>
            <pc:docMk/>
            <pc:sldMk cId="465295340" sldId="261"/>
            <ac:spMk id="23" creationId="{8A4EDA1C-27A1-4C83-ACE4-6675EC9245B1}"/>
          </ac:spMkLst>
        </pc:spChg>
        <pc:spChg chg="del">
          <ac:chgData name="Mayank Vashisht" userId="008bce3ddc171423" providerId="LiveId" clId="{A4DE1920-8254-4C46-B6A5-37762BFB75DB}" dt="2022-12-06T16:47:50.023" v="19"/>
          <ac:spMkLst>
            <pc:docMk/>
            <pc:sldMk cId="465295340" sldId="261"/>
            <ac:spMk id="24" creationId="{1C2185E4-B584-4B9D-9440-DEA0FB9D94DF}"/>
          </ac:spMkLst>
        </pc:spChg>
        <pc:spChg chg="del">
          <ac:chgData name="Mayank Vashisht" userId="008bce3ddc171423" providerId="LiveId" clId="{A4DE1920-8254-4C46-B6A5-37762BFB75DB}" dt="2022-12-06T16:47:50.023" v="19"/>
          <ac:spMkLst>
            <pc:docMk/>
            <pc:sldMk cId="465295340" sldId="261"/>
            <ac:spMk id="25" creationId="{FF33EC8A-EE0A-4395-97E2-DAD467CF734C}"/>
          </ac:spMkLst>
        </pc:spChg>
        <pc:spChg chg="del">
          <ac:chgData name="Mayank Vashisht" userId="008bce3ddc171423" providerId="LiveId" clId="{A4DE1920-8254-4C46-B6A5-37762BFB75DB}" dt="2022-12-06T16:47:50.023" v="19"/>
          <ac:spMkLst>
            <pc:docMk/>
            <pc:sldMk cId="465295340" sldId="261"/>
            <ac:spMk id="26" creationId="{FF85DA95-16A4-404E-9BFF-27F8E4FC78AA}"/>
          </ac:spMkLst>
        </pc:spChg>
        <pc:spChg chg="add del">
          <ac:chgData name="Mayank Vashisht" userId="008bce3ddc171423" providerId="LiveId" clId="{A4DE1920-8254-4C46-B6A5-37762BFB75DB}" dt="2022-12-06T16:54:27.112" v="47" actId="26606"/>
          <ac:spMkLst>
            <pc:docMk/>
            <pc:sldMk cId="465295340" sldId="261"/>
            <ac:spMk id="49" creationId="{CBDDD243-ED5F-4896-B18B-ABCF4B7E12C9}"/>
          </ac:spMkLst>
        </pc:spChg>
        <pc:spChg chg="add del">
          <ac:chgData name="Mayank Vashisht" userId="008bce3ddc171423" providerId="LiveId" clId="{A4DE1920-8254-4C46-B6A5-37762BFB75DB}" dt="2022-12-06T16:54:27.112" v="47" actId="26606"/>
          <ac:spMkLst>
            <pc:docMk/>
            <pc:sldMk cId="465295340" sldId="261"/>
            <ac:spMk id="51" creationId="{319E6BB3-DF2B-4751-97C5-B3DB949AED9A}"/>
          </ac:spMkLst>
        </pc:spChg>
        <pc:spChg chg="add del">
          <ac:chgData name="Mayank Vashisht" userId="008bce3ddc171423" providerId="LiveId" clId="{A4DE1920-8254-4C46-B6A5-37762BFB75DB}" dt="2022-12-06T16:54:29.131" v="49" actId="26606"/>
          <ac:spMkLst>
            <pc:docMk/>
            <pc:sldMk cId="465295340" sldId="261"/>
            <ac:spMk id="55" creationId="{4FAE1107-CEC3-4041-8BAA-CDB6F6759B35}"/>
          </ac:spMkLst>
        </pc:spChg>
        <pc:spChg chg="add del">
          <ac:chgData name="Mayank Vashisht" userId="008bce3ddc171423" providerId="LiveId" clId="{A4DE1920-8254-4C46-B6A5-37762BFB75DB}" dt="2022-12-06T16:54:29.993" v="51" actId="26606"/>
          <ac:spMkLst>
            <pc:docMk/>
            <pc:sldMk cId="465295340" sldId="261"/>
            <ac:spMk id="59" creationId="{4FAE1107-CEC3-4041-8BAA-CDB6F6759B35}"/>
          </ac:spMkLst>
        </pc:spChg>
        <pc:spChg chg="add del">
          <ac:chgData name="Mayank Vashisht" userId="008bce3ddc171423" providerId="LiveId" clId="{A4DE1920-8254-4C46-B6A5-37762BFB75DB}" dt="2022-12-06T16:54:55.417" v="54" actId="26606"/>
          <ac:spMkLst>
            <pc:docMk/>
            <pc:sldMk cId="465295340" sldId="261"/>
            <ac:spMk id="63" creationId="{CBDDD243-ED5F-4896-B18B-ABCF4B7E12C9}"/>
          </ac:spMkLst>
        </pc:spChg>
        <pc:spChg chg="add del">
          <ac:chgData name="Mayank Vashisht" userId="008bce3ddc171423" providerId="LiveId" clId="{A4DE1920-8254-4C46-B6A5-37762BFB75DB}" dt="2022-12-06T16:54:55.417" v="54" actId="26606"/>
          <ac:spMkLst>
            <pc:docMk/>
            <pc:sldMk cId="465295340" sldId="261"/>
            <ac:spMk id="64" creationId="{319E6BB3-DF2B-4751-97C5-B3DB949AED9A}"/>
          </ac:spMkLst>
        </pc:spChg>
        <pc:graphicFrameChg chg="add del">
          <ac:chgData name="Mayank Vashisht" userId="008bce3ddc171423" providerId="LiveId" clId="{A4DE1920-8254-4C46-B6A5-37762BFB75DB}" dt="2022-12-06T16:54:30.024" v="52" actId="26606"/>
          <ac:graphicFrameMkLst>
            <pc:docMk/>
            <pc:sldMk cId="465295340" sldId="261"/>
            <ac:graphicFrameMk id="27" creationId="{ABC1404A-DFCC-F976-325F-3845764BD73F}"/>
          </ac:graphicFrameMkLst>
        </pc:graphicFrameChg>
        <pc:graphicFrameChg chg="add del">
          <ac:chgData name="Mayank Vashisht" userId="008bce3ddc171423" providerId="LiveId" clId="{A4DE1920-8254-4C46-B6A5-37762BFB75DB}" dt="2022-12-06T16:54:27.112" v="47" actId="26606"/>
          <ac:graphicFrameMkLst>
            <pc:docMk/>
            <pc:sldMk cId="465295340" sldId="261"/>
            <ac:graphicFrameMk id="45" creationId="{6B1C0693-DF45-EC5B-408B-289B79C75BF2}"/>
          </ac:graphicFrameMkLst>
        </pc:graphicFrameChg>
        <pc:graphicFrameChg chg="add del">
          <ac:chgData name="Mayank Vashisht" userId="008bce3ddc171423" providerId="LiveId" clId="{A4DE1920-8254-4C46-B6A5-37762BFB75DB}" dt="2022-12-06T16:54:29.131" v="49" actId="26606"/>
          <ac:graphicFrameMkLst>
            <pc:docMk/>
            <pc:sldMk cId="465295340" sldId="261"/>
            <ac:graphicFrameMk id="57" creationId="{5DD71DDF-8B7D-7806-F961-6893A956A184}"/>
          </ac:graphicFrameMkLst>
        </pc:graphicFrameChg>
        <pc:graphicFrameChg chg="add del">
          <ac:chgData name="Mayank Vashisht" userId="008bce3ddc171423" providerId="LiveId" clId="{A4DE1920-8254-4C46-B6A5-37762BFB75DB}" dt="2022-12-06T16:54:29.993" v="51" actId="26606"/>
          <ac:graphicFrameMkLst>
            <pc:docMk/>
            <pc:sldMk cId="465295340" sldId="261"/>
            <ac:graphicFrameMk id="61" creationId="{6A0C9981-732C-4962-584C-11E0959C77D3}"/>
          </ac:graphicFrameMkLst>
        </pc:graphicFrameChg>
        <pc:graphicFrameChg chg="add mod modGraphic">
          <ac:chgData name="Mayank Vashisht" userId="008bce3ddc171423" providerId="LiveId" clId="{A4DE1920-8254-4C46-B6A5-37762BFB75DB}" dt="2022-12-06T16:58:32.831" v="141" actId="20577"/>
          <ac:graphicFrameMkLst>
            <pc:docMk/>
            <pc:sldMk cId="465295340" sldId="261"/>
            <ac:graphicFrameMk id="66" creationId="{5258BDB6-6FE8-770A-581A-22A163BF0917}"/>
          </ac:graphicFrameMkLst>
        </pc:graphicFrameChg>
        <pc:picChg chg="del mod">
          <ac:chgData name="Mayank Vashisht" userId="008bce3ddc171423" providerId="LiveId" clId="{A4DE1920-8254-4C46-B6A5-37762BFB75DB}" dt="2022-12-06T16:54:43.034" v="53" actId="478"/>
          <ac:picMkLst>
            <pc:docMk/>
            <pc:sldMk cId="465295340" sldId="261"/>
            <ac:picMk id="43" creationId="{88C1CBE2-38F3-3CD3-4D2B-18351B388FB4}"/>
          </ac:picMkLst>
        </pc:picChg>
        <pc:cxnChg chg="add del">
          <ac:chgData name="Mayank Vashisht" userId="008bce3ddc171423" providerId="LiveId" clId="{A4DE1920-8254-4C46-B6A5-37762BFB75DB}" dt="2022-12-06T16:54:27.112" v="47" actId="26606"/>
          <ac:cxnSpMkLst>
            <pc:docMk/>
            <pc:sldMk cId="465295340" sldId="261"/>
            <ac:cxnSpMk id="53" creationId="{A61721DD-D110-44EE-82A7-D56AB687E614}"/>
          </ac:cxnSpMkLst>
        </pc:cxnChg>
        <pc:cxnChg chg="add del">
          <ac:chgData name="Mayank Vashisht" userId="008bce3ddc171423" providerId="LiveId" clId="{A4DE1920-8254-4C46-B6A5-37762BFB75DB}" dt="2022-12-06T16:54:29.131" v="49" actId="26606"/>
          <ac:cxnSpMkLst>
            <pc:docMk/>
            <pc:sldMk cId="465295340" sldId="261"/>
            <ac:cxnSpMk id="56" creationId="{1AEA88FB-F5DD-45CE-AAE1-7B33D0ABDD25}"/>
          </ac:cxnSpMkLst>
        </pc:cxnChg>
        <pc:cxnChg chg="add del">
          <ac:chgData name="Mayank Vashisht" userId="008bce3ddc171423" providerId="LiveId" clId="{A4DE1920-8254-4C46-B6A5-37762BFB75DB}" dt="2022-12-06T16:54:29.993" v="51" actId="26606"/>
          <ac:cxnSpMkLst>
            <pc:docMk/>
            <pc:sldMk cId="465295340" sldId="261"/>
            <ac:cxnSpMk id="60" creationId="{1AEA88FB-F5DD-45CE-AAE1-7B33D0ABDD25}"/>
          </ac:cxnSpMkLst>
        </pc:cxnChg>
        <pc:cxnChg chg="add del">
          <ac:chgData name="Mayank Vashisht" userId="008bce3ddc171423" providerId="LiveId" clId="{A4DE1920-8254-4C46-B6A5-37762BFB75DB}" dt="2022-12-06T16:54:55.417" v="54" actId="26606"/>
          <ac:cxnSpMkLst>
            <pc:docMk/>
            <pc:sldMk cId="465295340" sldId="261"/>
            <ac:cxnSpMk id="65" creationId="{A61721DD-D110-44EE-82A7-D56AB687E614}"/>
          </ac:cxnSpMkLst>
        </pc:cxnChg>
      </pc:sldChg>
      <pc:sldChg chg="addSp delSp modSp del mod addAnim delAnim delDesignElem">
        <pc:chgData name="Mayank Vashisht" userId="008bce3ddc171423" providerId="LiveId" clId="{A4DE1920-8254-4C46-B6A5-37762BFB75DB}" dt="2022-12-06T17:06:32.902" v="192" actId="47"/>
        <pc:sldMkLst>
          <pc:docMk/>
          <pc:sldMk cId="2227477127" sldId="262"/>
        </pc:sldMkLst>
        <pc:spChg chg="mod">
          <ac:chgData name="Mayank Vashisht" userId="008bce3ddc171423" providerId="LiveId" clId="{A4DE1920-8254-4C46-B6A5-37762BFB75DB}" dt="2022-12-06T16:56:28.840" v="96" actId="26606"/>
          <ac:spMkLst>
            <pc:docMk/>
            <pc:sldMk cId="2227477127" sldId="262"/>
            <ac:spMk id="2" creationId="{21D05D69-6BAC-C881-7A0F-D67D6BC46FB6}"/>
          </ac:spMkLst>
        </pc:spChg>
        <pc:spChg chg="mod">
          <ac:chgData name="Mayank Vashisht" userId="008bce3ddc171423" providerId="LiveId" clId="{A4DE1920-8254-4C46-B6A5-37762BFB75DB}" dt="2022-12-06T16:56:28.840" v="96" actId="26606"/>
          <ac:spMkLst>
            <pc:docMk/>
            <pc:sldMk cId="2227477127" sldId="262"/>
            <ac:spMk id="3" creationId="{C5612F08-62A5-1C28-A14C-6FBAE3AA08EE}"/>
          </ac:spMkLst>
        </pc:spChg>
        <pc:spChg chg="add">
          <ac:chgData name="Mayank Vashisht" userId="008bce3ddc171423" providerId="LiveId" clId="{A4DE1920-8254-4C46-B6A5-37762BFB75DB}" dt="2022-12-06T16:56:28.840" v="96" actId="26606"/>
          <ac:spMkLst>
            <pc:docMk/>
            <pc:sldMk cId="2227477127" sldId="262"/>
            <ac:spMk id="8" creationId="{E6162320-3B67-42BB-AF9D-939326E6489E}"/>
          </ac:spMkLst>
        </pc:spChg>
        <pc:spChg chg="del">
          <ac:chgData name="Mayank Vashisht" userId="008bce3ddc171423" providerId="LiveId" clId="{A4DE1920-8254-4C46-B6A5-37762BFB75DB}" dt="2022-12-06T16:47:50.023" v="19"/>
          <ac:spMkLst>
            <pc:docMk/>
            <pc:sldMk cId="2227477127" sldId="262"/>
            <ac:spMk id="9" creationId="{BD4C0BBB-0042-4603-A226-6117F3FD5B3C}"/>
          </ac:spMkLst>
        </pc:spChg>
        <pc:spChg chg="add">
          <ac:chgData name="Mayank Vashisht" userId="008bce3ddc171423" providerId="LiveId" clId="{A4DE1920-8254-4C46-B6A5-37762BFB75DB}" dt="2022-12-06T16:56:28.840" v="96" actId="26606"/>
          <ac:spMkLst>
            <pc:docMk/>
            <pc:sldMk cId="2227477127" sldId="262"/>
            <ac:spMk id="10" creationId="{8CD2B798-7994-4548-A2BE-4AEF9C1A5FAE}"/>
          </ac:spMkLst>
        </pc:spChg>
        <pc:spChg chg="del">
          <ac:chgData name="Mayank Vashisht" userId="008bce3ddc171423" providerId="LiveId" clId="{A4DE1920-8254-4C46-B6A5-37762BFB75DB}" dt="2022-12-06T16:47:50.023" v="19"/>
          <ac:spMkLst>
            <pc:docMk/>
            <pc:sldMk cId="2227477127" sldId="262"/>
            <ac:spMk id="11" creationId="{EC44F520-2598-460E-9F91-B02F60830CA2}"/>
          </ac:spMkLst>
        </pc:spChg>
        <pc:spChg chg="del">
          <ac:chgData name="Mayank Vashisht" userId="008bce3ddc171423" providerId="LiveId" clId="{A4DE1920-8254-4C46-B6A5-37762BFB75DB}" dt="2022-12-06T16:47:50.023" v="19"/>
          <ac:spMkLst>
            <pc:docMk/>
            <pc:sldMk cId="2227477127" sldId="262"/>
            <ac:spMk id="13" creationId="{4D896123-1B32-4CB1-B2ED-E34BBC26B423}"/>
          </ac:spMkLst>
        </pc:spChg>
        <pc:spChg chg="del">
          <ac:chgData name="Mayank Vashisht" userId="008bce3ddc171423" providerId="LiveId" clId="{A4DE1920-8254-4C46-B6A5-37762BFB75DB}" dt="2022-12-06T16:47:50.023" v="19"/>
          <ac:spMkLst>
            <pc:docMk/>
            <pc:sldMk cId="2227477127" sldId="262"/>
            <ac:spMk id="15" creationId="{019FDB4D-987D-4C87-A179-9D4616AB2455}"/>
          </ac:spMkLst>
        </pc:spChg>
        <pc:spChg chg="add">
          <ac:chgData name="Mayank Vashisht" userId="008bce3ddc171423" providerId="LiveId" clId="{A4DE1920-8254-4C46-B6A5-37762BFB75DB}" dt="2022-12-06T16:56:28.840" v="96" actId="26606"/>
          <ac:spMkLst>
            <pc:docMk/>
            <pc:sldMk cId="2227477127" sldId="262"/>
            <ac:spMk id="16" creationId="{CC1CA635-2D9C-4E3E-820F-5FE35AC143B2}"/>
          </ac:spMkLst>
        </pc:spChg>
        <pc:picChg chg="mod">
          <ac:chgData name="Mayank Vashisht" userId="008bce3ddc171423" providerId="LiveId" clId="{A4DE1920-8254-4C46-B6A5-37762BFB75DB}" dt="2022-12-06T16:56:28.840" v="96" actId="26606"/>
          <ac:picMkLst>
            <pc:docMk/>
            <pc:sldMk cId="2227477127" sldId="262"/>
            <ac:picMk id="5" creationId="{009B080D-E9E9-D3B4-E694-439FBAA6A823}"/>
          </ac:picMkLst>
        </pc:picChg>
        <pc:picChg chg="del mod">
          <ac:chgData name="Mayank Vashisht" userId="008bce3ddc171423" providerId="LiveId" clId="{A4DE1920-8254-4C46-B6A5-37762BFB75DB}" dt="2022-12-06T16:56:26.194" v="95" actId="478"/>
          <ac:picMkLst>
            <pc:docMk/>
            <pc:sldMk cId="2227477127" sldId="262"/>
            <ac:picMk id="23" creationId="{0EA5B240-7F94-234F-C663-D5ECCCA4AE8E}"/>
          </ac:picMkLst>
        </pc:picChg>
        <pc:cxnChg chg="add">
          <ac:chgData name="Mayank Vashisht" userId="008bce3ddc171423" providerId="LiveId" clId="{A4DE1920-8254-4C46-B6A5-37762BFB75DB}" dt="2022-12-06T16:56:28.840" v="96" actId="26606"/>
          <ac:cxnSpMkLst>
            <pc:docMk/>
            <pc:sldMk cId="2227477127" sldId="262"/>
            <ac:cxnSpMk id="17" creationId="{6722E143-84C1-4F95-937C-78B92D2811CF}"/>
          </ac:cxnSpMkLst>
        </pc:cxnChg>
        <pc:cxnChg chg="add">
          <ac:chgData name="Mayank Vashisht" userId="008bce3ddc171423" providerId="LiveId" clId="{A4DE1920-8254-4C46-B6A5-37762BFB75DB}" dt="2022-12-06T16:56:28.840" v="96" actId="26606"/>
          <ac:cxnSpMkLst>
            <pc:docMk/>
            <pc:sldMk cId="2227477127" sldId="262"/>
            <ac:cxnSpMk id="20" creationId="{E0E62FBC-456F-48AE-91ED-3956405D76D2}"/>
          </ac:cxnSpMkLst>
        </pc:cxnChg>
      </pc:sldChg>
      <pc:sldChg chg="addSp delSp modSp del mod ord addAnim delAnim delDesignElem">
        <pc:chgData name="Mayank Vashisht" userId="008bce3ddc171423" providerId="LiveId" clId="{A4DE1920-8254-4C46-B6A5-37762BFB75DB}" dt="2022-12-06T17:06:44.895" v="195" actId="47"/>
        <pc:sldMkLst>
          <pc:docMk/>
          <pc:sldMk cId="4100475429" sldId="263"/>
        </pc:sldMkLst>
        <pc:spChg chg="mod">
          <ac:chgData name="Mayank Vashisht" userId="008bce3ddc171423" providerId="LiveId" clId="{A4DE1920-8254-4C46-B6A5-37762BFB75DB}" dt="2022-12-06T16:56:43.663" v="100" actId="26606"/>
          <ac:spMkLst>
            <pc:docMk/>
            <pc:sldMk cId="4100475429" sldId="263"/>
            <ac:spMk id="2" creationId="{12C302FE-85BB-4C01-F8D7-E0E7F0863818}"/>
          </ac:spMkLst>
        </pc:spChg>
        <pc:spChg chg="mod">
          <ac:chgData name="Mayank Vashisht" userId="008bce3ddc171423" providerId="LiveId" clId="{A4DE1920-8254-4C46-B6A5-37762BFB75DB}" dt="2022-12-06T16:56:43.663" v="100" actId="26606"/>
          <ac:spMkLst>
            <pc:docMk/>
            <pc:sldMk cId="4100475429" sldId="263"/>
            <ac:spMk id="3" creationId="{E8C4B03E-7198-EBA4-1F02-B9CA6AD212B2}"/>
          </ac:spMkLst>
        </pc:spChg>
        <pc:spChg chg="del">
          <ac:chgData name="Mayank Vashisht" userId="008bce3ddc171423" providerId="LiveId" clId="{A4DE1920-8254-4C46-B6A5-37762BFB75DB}" dt="2022-12-06T16:47:50.023" v="19"/>
          <ac:spMkLst>
            <pc:docMk/>
            <pc:sldMk cId="4100475429" sldId="263"/>
            <ac:spMk id="9" creationId="{BD4C0BBB-0042-4603-A226-6117F3FD5B3C}"/>
          </ac:spMkLst>
        </pc:spChg>
        <pc:spChg chg="add">
          <ac:chgData name="Mayank Vashisht" userId="008bce3ddc171423" providerId="LiveId" clId="{A4DE1920-8254-4C46-B6A5-37762BFB75DB}" dt="2022-12-06T16:56:43.663" v="100" actId="26606"/>
          <ac:spMkLst>
            <pc:docMk/>
            <pc:sldMk cId="4100475429" sldId="263"/>
            <ac:spMk id="10" creationId="{8CD2B798-7994-4548-A2BE-4AEF9C1A5FAE}"/>
          </ac:spMkLst>
        </pc:spChg>
        <pc:spChg chg="del">
          <ac:chgData name="Mayank Vashisht" userId="008bce3ddc171423" providerId="LiveId" clId="{A4DE1920-8254-4C46-B6A5-37762BFB75DB}" dt="2022-12-06T16:47:50.023" v="19"/>
          <ac:spMkLst>
            <pc:docMk/>
            <pc:sldMk cId="4100475429" sldId="263"/>
            <ac:spMk id="11" creationId="{EC44F520-2598-460E-9F91-B02F60830CA2}"/>
          </ac:spMkLst>
        </pc:spChg>
        <pc:spChg chg="add">
          <ac:chgData name="Mayank Vashisht" userId="008bce3ddc171423" providerId="LiveId" clId="{A4DE1920-8254-4C46-B6A5-37762BFB75DB}" dt="2022-12-06T16:56:43.663" v="100" actId="26606"/>
          <ac:spMkLst>
            <pc:docMk/>
            <pc:sldMk cId="4100475429" sldId="263"/>
            <ac:spMk id="12" creationId="{E6162320-3B67-42BB-AF9D-939326E6489E}"/>
          </ac:spMkLst>
        </pc:spChg>
        <pc:spChg chg="del">
          <ac:chgData name="Mayank Vashisht" userId="008bce3ddc171423" providerId="LiveId" clId="{A4DE1920-8254-4C46-B6A5-37762BFB75DB}" dt="2022-12-06T16:47:50.023" v="19"/>
          <ac:spMkLst>
            <pc:docMk/>
            <pc:sldMk cId="4100475429" sldId="263"/>
            <ac:spMk id="13" creationId="{4D896123-1B32-4CB1-B2ED-E34BBC26B423}"/>
          </ac:spMkLst>
        </pc:spChg>
        <pc:spChg chg="del">
          <ac:chgData name="Mayank Vashisht" userId="008bce3ddc171423" providerId="LiveId" clId="{A4DE1920-8254-4C46-B6A5-37762BFB75DB}" dt="2022-12-06T16:47:50.023" v="19"/>
          <ac:spMkLst>
            <pc:docMk/>
            <pc:sldMk cId="4100475429" sldId="263"/>
            <ac:spMk id="15" creationId="{019FDB4D-987D-4C87-A179-9D4616AB2455}"/>
          </ac:spMkLst>
        </pc:spChg>
        <pc:spChg chg="add">
          <ac:chgData name="Mayank Vashisht" userId="008bce3ddc171423" providerId="LiveId" clId="{A4DE1920-8254-4C46-B6A5-37762BFB75DB}" dt="2022-12-06T16:56:43.663" v="100" actId="26606"/>
          <ac:spMkLst>
            <pc:docMk/>
            <pc:sldMk cId="4100475429" sldId="263"/>
            <ac:spMk id="16" creationId="{CC1CA635-2D9C-4E3E-820F-5FE35AC143B2}"/>
          </ac:spMkLst>
        </pc:spChg>
        <pc:picChg chg="mod">
          <ac:chgData name="Mayank Vashisht" userId="008bce3ddc171423" providerId="LiveId" clId="{A4DE1920-8254-4C46-B6A5-37762BFB75DB}" dt="2022-12-06T16:56:43.663" v="100" actId="26606"/>
          <ac:picMkLst>
            <pc:docMk/>
            <pc:sldMk cId="4100475429" sldId="263"/>
            <ac:picMk id="5" creationId="{70A40559-6F00-4362-691B-1A9C9A2F0AB1}"/>
          </ac:picMkLst>
        </pc:picChg>
        <pc:picChg chg="del mod">
          <ac:chgData name="Mayank Vashisht" userId="008bce3ddc171423" providerId="LiveId" clId="{A4DE1920-8254-4C46-B6A5-37762BFB75DB}" dt="2022-12-06T16:56:38.564" v="99" actId="478"/>
          <ac:picMkLst>
            <pc:docMk/>
            <pc:sldMk cId="4100475429" sldId="263"/>
            <ac:picMk id="7" creationId="{4730EACC-C200-C6DC-E73E-E3309C9E7D6B}"/>
          </ac:picMkLst>
        </pc:picChg>
        <pc:cxnChg chg="add">
          <ac:chgData name="Mayank Vashisht" userId="008bce3ddc171423" providerId="LiveId" clId="{A4DE1920-8254-4C46-B6A5-37762BFB75DB}" dt="2022-12-06T16:56:43.663" v="100" actId="26606"/>
          <ac:cxnSpMkLst>
            <pc:docMk/>
            <pc:sldMk cId="4100475429" sldId="263"/>
            <ac:cxnSpMk id="14" creationId="{6722E143-84C1-4F95-937C-78B92D2811CF}"/>
          </ac:cxnSpMkLst>
        </pc:cxnChg>
        <pc:cxnChg chg="add">
          <ac:chgData name="Mayank Vashisht" userId="008bce3ddc171423" providerId="LiveId" clId="{A4DE1920-8254-4C46-B6A5-37762BFB75DB}" dt="2022-12-06T16:56:43.663" v="100" actId="26606"/>
          <ac:cxnSpMkLst>
            <pc:docMk/>
            <pc:sldMk cId="4100475429" sldId="263"/>
            <ac:cxnSpMk id="18" creationId="{E0E62FBC-456F-48AE-91ED-3956405D76D2}"/>
          </ac:cxnSpMkLst>
        </pc:cxnChg>
      </pc:sldChg>
      <pc:sldChg chg="addSp delSp modSp del mod addAnim delAnim delDesignElem">
        <pc:chgData name="Mayank Vashisht" userId="008bce3ddc171423" providerId="LiveId" clId="{A4DE1920-8254-4C46-B6A5-37762BFB75DB}" dt="2022-12-06T17:06:44.895" v="195" actId="47"/>
        <pc:sldMkLst>
          <pc:docMk/>
          <pc:sldMk cId="3672887765" sldId="264"/>
        </pc:sldMkLst>
        <pc:spChg chg="mod">
          <ac:chgData name="Mayank Vashisht" userId="008bce3ddc171423" providerId="LiveId" clId="{A4DE1920-8254-4C46-B6A5-37762BFB75DB}" dt="2022-12-06T16:56:50.915" v="103" actId="26606"/>
          <ac:spMkLst>
            <pc:docMk/>
            <pc:sldMk cId="3672887765" sldId="264"/>
            <ac:spMk id="2" creationId="{967AA335-E6ED-0A89-73A7-54175E09CC92}"/>
          </ac:spMkLst>
        </pc:spChg>
        <pc:spChg chg="mod">
          <ac:chgData name="Mayank Vashisht" userId="008bce3ddc171423" providerId="LiveId" clId="{A4DE1920-8254-4C46-B6A5-37762BFB75DB}" dt="2022-12-06T16:56:50.915" v="103" actId="26606"/>
          <ac:spMkLst>
            <pc:docMk/>
            <pc:sldMk cId="3672887765" sldId="264"/>
            <ac:spMk id="3" creationId="{0034326B-FB5F-C61B-B259-777B0FEFB3A6}"/>
          </ac:spMkLst>
        </pc:spChg>
        <pc:spChg chg="del">
          <ac:chgData name="Mayank Vashisht" userId="008bce3ddc171423" providerId="LiveId" clId="{A4DE1920-8254-4C46-B6A5-37762BFB75DB}" dt="2022-12-06T16:47:50.023" v="19"/>
          <ac:spMkLst>
            <pc:docMk/>
            <pc:sldMk cId="3672887765" sldId="264"/>
            <ac:spMk id="9" creationId="{BD4C0BBB-0042-4603-A226-6117F3FD5B3C}"/>
          </ac:spMkLst>
        </pc:spChg>
        <pc:spChg chg="add">
          <ac:chgData name="Mayank Vashisht" userId="008bce3ddc171423" providerId="LiveId" clId="{A4DE1920-8254-4C46-B6A5-37762BFB75DB}" dt="2022-12-06T16:56:50.915" v="103" actId="26606"/>
          <ac:spMkLst>
            <pc:docMk/>
            <pc:sldMk cId="3672887765" sldId="264"/>
            <ac:spMk id="10" creationId="{8CD2B798-7994-4548-A2BE-4AEF9C1A5FAE}"/>
          </ac:spMkLst>
        </pc:spChg>
        <pc:spChg chg="del">
          <ac:chgData name="Mayank Vashisht" userId="008bce3ddc171423" providerId="LiveId" clId="{A4DE1920-8254-4C46-B6A5-37762BFB75DB}" dt="2022-12-06T16:47:50.023" v="19"/>
          <ac:spMkLst>
            <pc:docMk/>
            <pc:sldMk cId="3672887765" sldId="264"/>
            <ac:spMk id="11" creationId="{EC44F520-2598-460E-9F91-B02F60830CA2}"/>
          </ac:spMkLst>
        </pc:spChg>
        <pc:spChg chg="add">
          <ac:chgData name="Mayank Vashisht" userId="008bce3ddc171423" providerId="LiveId" clId="{A4DE1920-8254-4C46-B6A5-37762BFB75DB}" dt="2022-12-06T16:56:50.915" v="103" actId="26606"/>
          <ac:spMkLst>
            <pc:docMk/>
            <pc:sldMk cId="3672887765" sldId="264"/>
            <ac:spMk id="12" creationId="{E6162320-3B67-42BB-AF9D-939326E6489E}"/>
          </ac:spMkLst>
        </pc:spChg>
        <pc:spChg chg="del">
          <ac:chgData name="Mayank Vashisht" userId="008bce3ddc171423" providerId="LiveId" clId="{A4DE1920-8254-4C46-B6A5-37762BFB75DB}" dt="2022-12-06T16:47:50.023" v="19"/>
          <ac:spMkLst>
            <pc:docMk/>
            <pc:sldMk cId="3672887765" sldId="264"/>
            <ac:spMk id="13" creationId="{4D896123-1B32-4CB1-B2ED-E34BBC26B423}"/>
          </ac:spMkLst>
        </pc:spChg>
        <pc:spChg chg="del">
          <ac:chgData name="Mayank Vashisht" userId="008bce3ddc171423" providerId="LiveId" clId="{A4DE1920-8254-4C46-B6A5-37762BFB75DB}" dt="2022-12-06T16:47:50.023" v="19"/>
          <ac:spMkLst>
            <pc:docMk/>
            <pc:sldMk cId="3672887765" sldId="264"/>
            <ac:spMk id="15" creationId="{54F04D94-5D02-443B-801E-0CAC1D4EBF3D}"/>
          </ac:spMkLst>
        </pc:spChg>
        <pc:spChg chg="add">
          <ac:chgData name="Mayank Vashisht" userId="008bce3ddc171423" providerId="LiveId" clId="{A4DE1920-8254-4C46-B6A5-37762BFB75DB}" dt="2022-12-06T16:56:50.915" v="103" actId="26606"/>
          <ac:spMkLst>
            <pc:docMk/>
            <pc:sldMk cId="3672887765" sldId="264"/>
            <ac:spMk id="16" creationId="{CC1CA635-2D9C-4E3E-820F-5FE35AC143B2}"/>
          </ac:spMkLst>
        </pc:spChg>
        <pc:spChg chg="del">
          <ac:chgData name="Mayank Vashisht" userId="008bce3ddc171423" providerId="LiveId" clId="{A4DE1920-8254-4C46-B6A5-37762BFB75DB}" dt="2022-12-06T16:47:50.023" v="19"/>
          <ac:spMkLst>
            <pc:docMk/>
            <pc:sldMk cId="3672887765" sldId="264"/>
            <ac:spMk id="17" creationId="{F57DA40C-10B8-4678-8433-AA03ED65E921}"/>
          </ac:spMkLst>
        </pc:spChg>
        <pc:spChg chg="del">
          <ac:chgData name="Mayank Vashisht" userId="008bce3ddc171423" providerId="LiveId" clId="{A4DE1920-8254-4C46-B6A5-37762BFB75DB}" dt="2022-12-06T16:47:50.023" v="19"/>
          <ac:spMkLst>
            <pc:docMk/>
            <pc:sldMk cId="3672887765" sldId="264"/>
            <ac:spMk id="19" creationId="{6FF3D9AA-2746-40BA-A174-3C45EA458CD5}"/>
          </ac:spMkLst>
        </pc:spChg>
        <pc:spChg chg="del">
          <ac:chgData name="Mayank Vashisht" userId="008bce3ddc171423" providerId="LiveId" clId="{A4DE1920-8254-4C46-B6A5-37762BFB75DB}" dt="2022-12-06T16:47:50.023" v="19"/>
          <ac:spMkLst>
            <pc:docMk/>
            <pc:sldMk cId="3672887765" sldId="264"/>
            <ac:spMk id="21" creationId="{30BF160C-EC5F-45F5-9B8D-197AFA37BBDE}"/>
          </ac:spMkLst>
        </pc:spChg>
        <pc:picChg chg="mod">
          <ac:chgData name="Mayank Vashisht" userId="008bce3ddc171423" providerId="LiveId" clId="{A4DE1920-8254-4C46-B6A5-37762BFB75DB}" dt="2022-12-06T16:56:50.915" v="103" actId="26606"/>
          <ac:picMkLst>
            <pc:docMk/>
            <pc:sldMk cId="3672887765" sldId="264"/>
            <ac:picMk id="5" creationId="{77E7EAA0-E070-99D5-98BE-D27570D553B6}"/>
          </ac:picMkLst>
        </pc:picChg>
        <pc:picChg chg="del">
          <ac:chgData name="Mayank Vashisht" userId="008bce3ddc171423" providerId="LiveId" clId="{A4DE1920-8254-4C46-B6A5-37762BFB75DB}" dt="2022-12-06T16:56:47.940" v="102" actId="478"/>
          <ac:picMkLst>
            <pc:docMk/>
            <pc:sldMk cId="3672887765" sldId="264"/>
            <ac:picMk id="7" creationId="{0AF7571E-C3D9-6E8C-9D17-E9D3EB7C1B80}"/>
          </ac:picMkLst>
        </pc:picChg>
        <pc:cxnChg chg="add">
          <ac:chgData name="Mayank Vashisht" userId="008bce3ddc171423" providerId="LiveId" clId="{A4DE1920-8254-4C46-B6A5-37762BFB75DB}" dt="2022-12-06T16:56:50.915" v="103" actId="26606"/>
          <ac:cxnSpMkLst>
            <pc:docMk/>
            <pc:sldMk cId="3672887765" sldId="264"/>
            <ac:cxnSpMk id="14" creationId="{6722E143-84C1-4F95-937C-78B92D2811CF}"/>
          </ac:cxnSpMkLst>
        </pc:cxnChg>
        <pc:cxnChg chg="add">
          <ac:chgData name="Mayank Vashisht" userId="008bce3ddc171423" providerId="LiveId" clId="{A4DE1920-8254-4C46-B6A5-37762BFB75DB}" dt="2022-12-06T16:56:50.915" v="103" actId="26606"/>
          <ac:cxnSpMkLst>
            <pc:docMk/>
            <pc:sldMk cId="3672887765" sldId="264"/>
            <ac:cxnSpMk id="18" creationId="{E0E62FBC-456F-48AE-91ED-3956405D76D2}"/>
          </ac:cxnSpMkLst>
        </pc:cxnChg>
      </pc:sldChg>
      <pc:sldChg chg="addSp delSp modSp del mod addAnim delAnim delDesignElem">
        <pc:chgData name="Mayank Vashisht" userId="008bce3ddc171423" providerId="LiveId" clId="{A4DE1920-8254-4C46-B6A5-37762BFB75DB}" dt="2022-12-06T17:06:44.895" v="195" actId="47"/>
        <pc:sldMkLst>
          <pc:docMk/>
          <pc:sldMk cId="469387836" sldId="265"/>
        </pc:sldMkLst>
        <pc:spChg chg="mod">
          <ac:chgData name="Mayank Vashisht" userId="008bce3ddc171423" providerId="LiveId" clId="{A4DE1920-8254-4C46-B6A5-37762BFB75DB}" dt="2022-12-06T16:56:59.952" v="106" actId="26606"/>
          <ac:spMkLst>
            <pc:docMk/>
            <pc:sldMk cId="469387836" sldId="265"/>
            <ac:spMk id="2" creationId="{D4CF4451-F914-AEF6-9711-BE96AC5A8BBF}"/>
          </ac:spMkLst>
        </pc:spChg>
        <pc:spChg chg="mod">
          <ac:chgData name="Mayank Vashisht" userId="008bce3ddc171423" providerId="LiveId" clId="{A4DE1920-8254-4C46-B6A5-37762BFB75DB}" dt="2022-12-06T16:56:59.952" v="106" actId="26606"/>
          <ac:spMkLst>
            <pc:docMk/>
            <pc:sldMk cId="469387836" sldId="265"/>
            <ac:spMk id="3" creationId="{40028390-8E84-165D-67F7-75A67B42B35E}"/>
          </ac:spMkLst>
        </pc:spChg>
        <pc:spChg chg="del">
          <ac:chgData name="Mayank Vashisht" userId="008bce3ddc171423" providerId="LiveId" clId="{A4DE1920-8254-4C46-B6A5-37762BFB75DB}" dt="2022-12-06T16:47:50.023" v="19"/>
          <ac:spMkLst>
            <pc:docMk/>
            <pc:sldMk cId="469387836" sldId="265"/>
            <ac:spMk id="9" creationId="{BD4C0BBB-0042-4603-A226-6117F3FD5B3C}"/>
          </ac:spMkLst>
        </pc:spChg>
        <pc:spChg chg="add">
          <ac:chgData name="Mayank Vashisht" userId="008bce3ddc171423" providerId="LiveId" clId="{A4DE1920-8254-4C46-B6A5-37762BFB75DB}" dt="2022-12-06T16:56:59.952" v="106" actId="26606"/>
          <ac:spMkLst>
            <pc:docMk/>
            <pc:sldMk cId="469387836" sldId="265"/>
            <ac:spMk id="10" creationId="{8CD2B798-7994-4548-A2BE-4AEF9C1A5FAE}"/>
          </ac:spMkLst>
        </pc:spChg>
        <pc:spChg chg="del">
          <ac:chgData name="Mayank Vashisht" userId="008bce3ddc171423" providerId="LiveId" clId="{A4DE1920-8254-4C46-B6A5-37762BFB75DB}" dt="2022-12-06T16:47:50.023" v="19"/>
          <ac:spMkLst>
            <pc:docMk/>
            <pc:sldMk cId="469387836" sldId="265"/>
            <ac:spMk id="11" creationId="{EC44F520-2598-460E-9F91-B02F60830CA2}"/>
          </ac:spMkLst>
        </pc:spChg>
        <pc:spChg chg="add">
          <ac:chgData name="Mayank Vashisht" userId="008bce3ddc171423" providerId="LiveId" clId="{A4DE1920-8254-4C46-B6A5-37762BFB75DB}" dt="2022-12-06T16:56:59.952" v="106" actId="26606"/>
          <ac:spMkLst>
            <pc:docMk/>
            <pc:sldMk cId="469387836" sldId="265"/>
            <ac:spMk id="12" creationId="{E6162320-3B67-42BB-AF9D-939326E6489E}"/>
          </ac:spMkLst>
        </pc:spChg>
        <pc:spChg chg="del">
          <ac:chgData name="Mayank Vashisht" userId="008bce3ddc171423" providerId="LiveId" clId="{A4DE1920-8254-4C46-B6A5-37762BFB75DB}" dt="2022-12-06T16:47:50.023" v="19"/>
          <ac:spMkLst>
            <pc:docMk/>
            <pc:sldMk cId="469387836" sldId="265"/>
            <ac:spMk id="13" creationId="{4D896123-1B32-4CB1-B2ED-E34BBC26B423}"/>
          </ac:spMkLst>
        </pc:spChg>
        <pc:spChg chg="del">
          <ac:chgData name="Mayank Vashisht" userId="008bce3ddc171423" providerId="LiveId" clId="{A4DE1920-8254-4C46-B6A5-37762BFB75DB}" dt="2022-12-06T16:47:50.023" v="19"/>
          <ac:spMkLst>
            <pc:docMk/>
            <pc:sldMk cId="469387836" sldId="265"/>
            <ac:spMk id="15" creationId="{019FDB4D-987D-4C87-A179-9D4616AB2455}"/>
          </ac:spMkLst>
        </pc:spChg>
        <pc:spChg chg="add">
          <ac:chgData name="Mayank Vashisht" userId="008bce3ddc171423" providerId="LiveId" clId="{A4DE1920-8254-4C46-B6A5-37762BFB75DB}" dt="2022-12-06T16:56:59.952" v="106" actId="26606"/>
          <ac:spMkLst>
            <pc:docMk/>
            <pc:sldMk cId="469387836" sldId="265"/>
            <ac:spMk id="16" creationId="{CC1CA635-2D9C-4E3E-820F-5FE35AC143B2}"/>
          </ac:spMkLst>
        </pc:spChg>
        <pc:picChg chg="mod">
          <ac:chgData name="Mayank Vashisht" userId="008bce3ddc171423" providerId="LiveId" clId="{A4DE1920-8254-4C46-B6A5-37762BFB75DB}" dt="2022-12-06T16:56:59.952" v="106" actId="26606"/>
          <ac:picMkLst>
            <pc:docMk/>
            <pc:sldMk cId="469387836" sldId="265"/>
            <ac:picMk id="5" creationId="{38CC4138-D4E6-15A6-59E8-FAC6F5DAE597}"/>
          </ac:picMkLst>
        </pc:picChg>
        <pc:picChg chg="del">
          <ac:chgData name="Mayank Vashisht" userId="008bce3ddc171423" providerId="LiveId" clId="{A4DE1920-8254-4C46-B6A5-37762BFB75DB}" dt="2022-12-06T16:56:56.002" v="105" actId="478"/>
          <ac:picMkLst>
            <pc:docMk/>
            <pc:sldMk cId="469387836" sldId="265"/>
            <ac:picMk id="7" creationId="{97777364-BDEC-A7AB-3C62-F9E59682E0FA}"/>
          </ac:picMkLst>
        </pc:picChg>
        <pc:cxnChg chg="add">
          <ac:chgData name="Mayank Vashisht" userId="008bce3ddc171423" providerId="LiveId" clId="{A4DE1920-8254-4C46-B6A5-37762BFB75DB}" dt="2022-12-06T16:56:59.952" v="106" actId="26606"/>
          <ac:cxnSpMkLst>
            <pc:docMk/>
            <pc:sldMk cId="469387836" sldId="265"/>
            <ac:cxnSpMk id="14" creationId="{6722E143-84C1-4F95-937C-78B92D2811CF}"/>
          </ac:cxnSpMkLst>
        </pc:cxnChg>
        <pc:cxnChg chg="add">
          <ac:chgData name="Mayank Vashisht" userId="008bce3ddc171423" providerId="LiveId" clId="{A4DE1920-8254-4C46-B6A5-37762BFB75DB}" dt="2022-12-06T16:56:59.952" v="106" actId="26606"/>
          <ac:cxnSpMkLst>
            <pc:docMk/>
            <pc:sldMk cId="469387836" sldId="265"/>
            <ac:cxnSpMk id="18" creationId="{E0E62FBC-456F-48AE-91ED-3956405D76D2}"/>
          </ac:cxnSpMkLst>
        </pc:cxnChg>
      </pc:sldChg>
      <pc:sldChg chg="addSp delSp modSp del mod addAnim delAnim delDesignElem">
        <pc:chgData name="Mayank Vashisht" userId="008bce3ddc171423" providerId="LiveId" clId="{A4DE1920-8254-4C46-B6A5-37762BFB75DB}" dt="2022-12-06T17:06:44.895" v="195" actId="47"/>
        <pc:sldMkLst>
          <pc:docMk/>
          <pc:sldMk cId="4004264427" sldId="266"/>
        </pc:sldMkLst>
        <pc:spChg chg="mod">
          <ac:chgData name="Mayank Vashisht" userId="008bce3ddc171423" providerId="LiveId" clId="{A4DE1920-8254-4C46-B6A5-37762BFB75DB}" dt="2022-12-06T16:57:10.407" v="110" actId="26606"/>
          <ac:spMkLst>
            <pc:docMk/>
            <pc:sldMk cId="4004264427" sldId="266"/>
            <ac:spMk id="2" creationId="{605B4702-DF09-DEE3-50FA-1867F07EE2AA}"/>
          </ac:spMkLst>
        </pc:spChg>
        <pc:spChg chg="mod">
          <ac:chgData name="Mayank Vashisht" userId="008bce3ddc171423" providerId="LiveId" clId="{A4DE1920-8254-4C46-B6A5-37762BFB75DB}" dt="2022-12-06T16:57:10.407" v="110" actId="26606"/>
          <ac:spMkLst>
            <pc:docMk/>
            <pc:sldMk cId="4004264427" sldId="266"/>
            <ac:spMk id="3" creationId="{B09DC9E7-5025-3A78-6EFE-C2A97873CF98}"/>
          </ac:spMkLst>
        </pc:spChg>
        <pc:spChg chg="add">
          <ac:chgData name="Mayank Vashisht" userId="008bce3ddc171423" providerId="LiveId" clId="{A4DE1920-8254-4C46-B6A5-37762BFB75DB}" dt="2022-12-06T16:57:10.407" v="110" actId="26606"/>
          <ac:spMkLst>
            <pc:docMk/>
            <pc:sldMk cId="4004264427" sldId="266"/>
            <ac:spMk id="8" creationId="{E6162320-3B67-42BB-AF9D-939326E6489E}"/>
          </ac:spMkLst>
        </pc:spChg>
        <pc:spChg chg="del">
          <ac:chgData name="Mayank Vashisht" userId="008bce3ddc171423" providerId="LiveId" clId="{A4DE1920-8254-4C46-B6A5-37762BFB75DB}" dt="2022-12-06T16:47:50.023" v="19"/>
          <ac:spMkLst>
            <pc:docMk/>
            <pc:sldMk cId="4004264427" sldId="266"/>
            <ac:spMk id="9" creationId="{BD4C0BBB-0042-4603-A226-6117F3FD5B3C}"/>
          </ac:spMkLst>
        </pc:spChg>
        <pc:spChg chg="add">
          <ac:chgData name="Mayank Vashisht" userId="008bce3ddc171423" providerId="LiveId" clId="{A4DE1920-8254-4C46-B6A5-37762BFB75DB}" dt="2022-12-06T16:57:10.407" v="110" actId="26606"/>
          <ac:spMkLst>
            <pc:docMk/>
            <pc:sldMk cId="4004264427" sldId="266"/>
            <ac:spMk id="10" creationId="{8CD2B798-7994-4548-A2BE-4AEF9C1A5FAE}"/>
          </ac:spMkLst>
        </pc:spChg>
        <pc:spChg chg="del">
          <ac:chgData name="Mayank Vashisht" userId="008bce3ddc171423" providerId="LiveId" clId="{A4DE1920-8254-4C46-B6A5-37762BFB75DB}" dt="2022-12-06T16:47:50.023" v="19"/>
          <ac:spMkLst>
            <pc:docMk/>
            <pc:sldMk cId="4004264427" sldId="266"/>
            <ac:spMk id="11" creationId="{EC44F520-2598-460E-9F91-B02F60830CA2}"/>
          </ac:spMkLst>
        </pc:spChg>
        <pc:spChg chg="del">
          <ac:chgData name="Mayank Vashisht" userId="008bce3ddc171423" providerId="LiveId" clId="{A4DE1920-8254-4C46-B6A5-37762BFB75DB}" dt="2022-12-06T16:47:50.023" v="19"/>
          <ac:spMkLst>
            <pc:docMk/>
            <pc:sldMk cId="4004264427" sldId="266"/>
            <ac:spMk id="13" creationId="{4D896123-1B32-4CB1-B2ED-E34BBC26B423}"/>
          </ac:spMkLst>
        </pc:spChg>
        <pc:spChg chg="del">
          <ac:chgData name="Mayank Vashisht" userId="008bce3ddc171423" providerId="LiveId" clId="{A4DE1920-8254-4C46-B6A5-37762BFB75DB}" dt="2022-12-06T16:47:50.023" v="19"/>
          <ac:spMkLst>
            <pc:docMk/>
            <pc:sldMk cId="4004264427" sldId="266"/>
            <ac:spMk id="15" creationId="{019FDB4D-987D-4C87-A179-9D4616AB2455}"/>
          </ac:spMkLst>
        </pc:spChg>
        <pc:spChg chg="add">
          <ac:chgData name="Mayank Vashisht" userId="008bce3ddc171423" providerId="LiveId" clId="{A4DE1920-8254-4C46-B6A5-37762BFB75DB}" dt="2022-12-06T16:57:10.407" v="110" actId="26606"/>
          <ac:spMkLst>
            <pc:docMk/>
            <pc:sldMk cId="4004264427" sldId="266"/>
            <ac:spMk id="16" creationId="{CC1CA635-2D9C-4E3E-820F-5FE35AC143B2}"/>
          </ac:spMkLst>
        </pc:spChg>
        <pc:picChg chg="mod">
          <ac:chgData name="Mayank Vashisht" userId="008bce3ddc171423" providerId="LiveId" clId="{A4DE1920-8254-4C46-B6A5-37762BFB75DB}" dt="2022-12-06T16:57:10.407" v="110" actId="26606"/>
          <ac:picMkLst>
            <pc:docMk/>
            <pc:sldMk cId="4004264427" sldId="266"/>
            <ac:picMk id="5" creationId="{DA68CA62-553C-46CA-80DE-D379191BAA58}"/>
          </ac:picMkLst>
        </pc:picChg>
        <pc:picChg chg="del mod">
          <ac:chgData name="Mayank Vashisht" userId="008bce3ddc171423" providerId="LiveId" clId="{A4DE1920-8254-4C46-B6A5-37762BFB75DB}" dt="2022-12-06T16:57:05.220" v="109" actId="478"/>
          <ac:picMkLst>
            <pc:docMk/>
            <pc:sldMk cId="4004264427" sldId="266"/>
            <ac:picMk id="23" creationId="{9A16A39F-9F06-538F-8D41-43EADCA2ED77}"/>
          </ac:picMkLst>
        </pc:picChg>
        <pc:cxnChg chg="add">
          <ac:chgData name="Mayank Vashisht" userId="008bce3ddc171423" providerId="LiveId" clId="{A4DE1920-8254-4C46-B6A5-37762BFB75DB}" dt="2022-12-06T16:57:10.407" v="110" actId="26606"/>
          <ac:cxnSpMkLst>
            <pc:docMk/>
            <pc:sldMk cId="4004264427" sldId="266"/>
            <ac:cxnSpMk id="17" creationId="{6722E143-84C1-4F95-937C-78B92D2811CF}"/>
          </ac:cxnSpMkLst>
        </pc:cxnChg>
        <pc:cxnChg chg="add">
          <ac:chgData name="Mayank Vashisht" userId="008bce3ddc171423" providerId="LiveId" clId="{A4DE1920-8254-4C46-B6A5-37762BFB75DB}" dt="2022-12-06T16:57:10.407" v="110" actId="26606"/>
          <ac:cxnSpMkLst>
            <pc:docMk/>
            <pc:sldMk cId="4004264427" sldId="266"/>
            <ac:cxnSpMk id="20" creationId="{E0E62FBC-456F-48AE-91ED-3956405D76D2}"/>
          </ac:cxnSpMkLst>
        </pc:cxnChg>
      </pc:sldChg>
      <pc:sldChg chg="delSp modSp del mod delDesignElem">
        <pc:chgData name="Mayank Vashisht" userId="008bce3ddc171423" providerId="LiveId" clId="{A4DE1920-8254-4C46-B6A5-37762BFB75DB}" dt="2022-12-06T16:57:29.380" v="115" actId="47"/>
        <pc:sldMkLst>
          <pc:docMk/>
          <pc:sldMk cId="1965051667" sldId="267"/>
        </pc:sldMkLst>
        <pc:spChg chg="del">
          <ac:chgData name="Mayank Vashisht" userId="008bce3ddc171423" providerId="LiveId" clId="{A4DE1920-8254-4C46-B6A5-37762BFB75DB}" dt="2022-12-06T16:47:50.023" v="19"/>
          <ac:spMkLst>
            <pc:docMk/>
            <pc:sldMk cId="1965051667" sldId="267"/>
            <ac:spMk id="9" creationId="{C4285719-470E-454C-AF62-8323075F1F5B}"/>
          </ac:spMkLst>
        </pc:spChg>
        <pc:spChg chg="del">
          <ac:chgData name="Mayank Vashisht" userId="008bce3ddc171423" providerId="LiveId" clId="{A4DE1920-8254-4C46-B6A5-37762BFB75DB}" dt="2022-12-06T16:47:50.023" v="19"/>
          <ac:spMkLst>
            <pc:docMk/>
            <pc:sldMk cId="1965051667" sldId="267"/>
            <ac:spMk id="11" creationId="{4E3AE8C3-8F65-40F4-BABE-E70F3830147B}"/>
          </ac:spMkLst>
        </pc:spChg>
        <pc:spChg chg="del">
          <ac:chgData name="Mayank Vashisht" userId="008bce3ddc171423" providerId="LiveId" clId="{A4DE1920-8254-4C46-B6A5-37762BFB75DB}" dt="2022-12-06T16:47:50.023" v="19"/>
          <ac:spMkLst>
            <pc:docMk/>
            <pc:sldMk cId="1965051667" sldId="267"/>
            <ac:spMk id="13" creationId="{E2FC4764-B8D5-4F87-95DB-3125B2D12855}"/>
          </ac:spMkLst>
        </pc:spChg>
        <pc:spChg chg="del">
          <ac:chgData name="Mayank Vashisht" userId="008bce3ddc171423" providerId="LiveId" clId="{A4DE1920-8254-4C46-B6A5-37762BFB75DB}" dt="2022-12-06T16:47:50.023" v="19"/>
          <ac:spMkLst>
            <pc:docMk/>
            <pc:sldMk cId="1965051667" sldId="267"/>
            <ac:spMk id="15" creationId="{B4C1654F-94F5-497E-8ECF-F2A7E84D6A63}"/>
          </ac:spMkLst>
        </pc:spChg>
        <pc:spChg chg="del">
          <ac:chgData name="Mayank Vashisht" userId="008bce3ddc171423" providerId="LiveId" clId="{A4DE1920-8254-4C46-B6A5-37762BFB75DB}" dt="2022-12-06T16:47:50.023" v="19"/>
          <ac:spMkLst>
            <pc:docMk/>
            <pc:sldMk cId="1965051667" sldId="267"/>
            <ac:spMk id="17" creationId="{38FAA1A1-D861-433F-88FA-1E9D6FD31D11}"/>
          </ac:spMkLst>
        </pc:spChg>
        <pc:picChg chg="del mod">
          <ac:chgData name="Mayank Vashisht" userId="008bce3ddc171423" providerId="LiveId" clId="{A4DE1920-8254-4C46-B6A5-37762BFB75DB}" dt="2022-12-06T16:57:24.304" v="114" actId="478"/>
          <ac:picMkLst>
            <pc:docMk/>
            <pc:sldMk cId="1965051667" sldId="267"/>
            <ac:picMk id="5" creationId="{22D57BBB-9C96-F0B6-4142-8A9DB879F86C}"/>
          </ac:picMkLst>
        </pc:picChg>
      </pc:sldChg>
      <pc:sldChg chg="addSp delSp modSp mod setBg delAnim delDesignElem">
        <pc:chgData name="Mayank Vashisht" userId="008bce3ddc171423" providerId="LiveId" clId="{A4DE1920-8254-4C46-B6A5-37762BFB75DB}" dt="2022-12-06T17:09:17.500" v="201"/>
        <pc:sldMkLst>
          <pc:docMk/>
          <pc:sldMk cId="3909964800" sldId="268"/>
        </pc:sldMkLst>
        <pc:spChg chg="mod">
          <ac:chgData name="Mayank Vashisht" userId="008bce3ddc171423" providerId="LiveId" clId="{A4DE1920-8254-4C46-B6A5-37762BFB75DB}" dt="2022-12-06T16:59:39.639" v="173" actId="26606"/>
          <ac:spMkLst>
            <pc:docMk/>
            <pc:sldMk cId="3909964800" sldId="268"/>
            <ac:spMk id="2" creationId="{F8344053-B17A-8A3D-7DBA-9889795F4097}"/>
          </ac:spMkLst>
        </pc:spChg>
        <pc:spChg chg="mod ord">
          <ac:chgData name="Mayank Vashisht" userId="008bce3ddc171423" providerId="LiveId" clId="{A4DE1920-8254-4C46-B6A5-37762BFB75DB}" dt="2022-12-06T16:59:39.639" v="173" actId="26606"/>
          <ac:spMkLst>
            <pc:docMk/>
            <pc:sldMk cId="3909964800" sldId="268"/>
            <ac:spMk id="3" creationId="{81B4E3E3-ACC9-EEC8-D8F7-5BA7F1BA5DE3}"/>
          </ac:spMkLst>
        </pc:spChg>
        <pc:spChg chg="del">
          <ac:chgData name="Mayank Vashisht" userId="008bce3ddc171423" providerId="LiveId" clId="{A4DE1920-8254-4C46-B6A5-37762BFB75DB}" dt="2022-12-06T16:47:50.023" v="19"/>
          <ac:spMkLst>
            <pc:docMk/>
            <pc:sldMk cId="3909964800" sldId="268"/>
            <ac:spMk id="9" creationId="{BD4C0BBB-0042-4603-A226-6117F3FD5B3C}"/>
          </ac:spMkLst>
        </pc:spChg>
        <pc:spChg chg="add">
          <ac:chgData name="Mayank Vashisht" userId="008bce3ddc171423" providerId="LiveId" clId="{A4DE1920-8254-4C46-B6A5-37762BFB75DB}" dt="2022-12-06T16:59:39.639" v="173" actId="26606"/>
          <ac:spMkLst>
            <pc:docMk/>
            <pc:sldMk cId="3909964800" sldId="268"/>
            <ac:spMk id="10" creationId="{8CD2B798-7994-4548-A2BE-4AEF9C1A5FAE}"/>
          </ac:spMkLst>
        </pc:spChg>
        <pc:spChg chg="del">
          <ac:chgData name="Mayank Vashisht" userId="008bce3ddc171423" providerId="LiveId" clId="{A4DE1920-8254-4C46-B6A5-37762BFB75DB}" dt="2022-12-06T16:47:50.023" v="19"/>
          <ac:spMkLst>
            <pc:docMk/>
            <pc:sldMk cId="3909964800" sldId="268"/>
            <ac:spMk id="11" creationId="{EC44F520-2598-460E-9F91-B02F60830CA2}"/>
          </ac:spMkLst>
        </pc:spChg>
        <pc:spChg chg="add">
          <ac:chgData name="Mayank Vashisht" userId="008bce3ddc171423" providerId="LiveId" clId="{A4DE1920-8254-4C46-B6A5-37762BFB75DB}" dt="2022-12-06T16:59:39.639" v="173" actId="26606"/>
          <ac:spMkLst>
            <pc:docMk/>
            <pc:sldMk cId="3909964800" sldId="268"/>
            <ac:spMk id="12" creationId="{E6162320-3B67-42BB-AF9D-939326E6489E}"/>
          </ac:spMkLst>
        </pc:spChg>
        <pc:spChg chg="del">
          <ac:chgData name="Mayank Vashisht" userId="008bce3ddc171423" providerId="LiveId" clId="{A4DE1920-8254-4C46-B6A5-37762BFB75DB}" dt="2022-12-06T16:47:50.023" v="19"/>
          <ac:spMkLst>
            <pc:docMk/>
            <pc:sldMk cId="3909964800" sldId="268"/>
            <ac:spMk id="13" creationId="{4D896123-1B32-4CB1-B2ED-E34BBC26B423}"/>
          </ac:spMkLst>
        </pc:spChg>
        <pc:spChg chg="del">
          <ac:chgData name="Mayank Vashisht" userId="008bce3ddc171423" providerId="LiveId" clId="{A4DE1920-8254-4C46-B6A5-37762BFB75DB}" dt="2022-12-06T16:47:50.023" v="19"/>
          <ac:spMkLst>
            <pc:docMk/>
            <pc:sldMk cId="3909964800" sldId="268"/>
            <ac:spMk id="15" creationId="{019FDB4D-987D-4C87-A179-9D4616AB2455}"/>
          </ac:spMkLst>
        </pc:spChg>
        <pc:spChg chg="add">
          <ac:chgData name="Mayank Vashisht" userId="008bce3ddc171423" providerId="LiveId" clId="{A4DE1920-8254-4C46-B6A5-37762BFB75DB}" dt="2022-12-06T16:59:39.639" v="173" actId="26606"/>
          <ac:spMkLst>
            <pc:docMk/>
            <pc:sldMk cId="3909964800" sldId="268"/>
            <ac:spMk id="16" creationId="{87DED590-291C-4D46-BBE6-EE5F0C44D6DE}"/>
          </ac:spMkLst>
        </pc:spChg>
        <pc:spChg chg="add">
          <ac:chgData name="Mayank Vashisht" userId="008bce3ddc171423" providerId="LiveId" clId="{A4DE1920-8254-4C46-B6A5-37762BFB75DB}" dt="2022-12-06T16:59:39.639" v="173" actId="26606"/>
          <ac:spMkLst>
            <pc:docMk/>
            <pc:sldMk cId="3909964800" sldId="268"/>
            <ac:spMk id="18" creationId="{081EC9D6-90B6-4037-BCD1-DF32371E212A}"/>
          </ac:spMkLst>
        </pc:spChg>
        <pc:spChg chg="add">
          <ac:chgData name="Mayank Vashisht" userId="008bce3ddc171423" providerId="LiveId" clId="{A4DE1920-8254-4C46-B6A5-37762BFB75DB}" dt="2022-12-06T16:59:39.639" v="173" actId="26606"/>
          <ac:spMkLst>
            <pc:docMk/>
            <pc:sldMk cId="3909964800" sldId="268"/>
            <ac:spMk id="20" creationId="{09DFC1FD-759F-47F1-B791-6DD75BB7FFF6}"/>
          </ac:spMkLst>
        </pc:spChg>
        <pc:picChg chg="mod">
          <ac:chgData name="Mayank Vashisht" userId="008bce3ddc171423" providerId="LiveId" clId="{A4DE1920-8254-4C46-B6A5-37762BFB75DB}" dt="2022-12-06T16:59:39.639" v="173" actId="26606"/>
          <ac:picMkLst>
            <pc:docMk/>
            <pc:sldMk cId="3909964800" sldId="268"/>
            <ac:picMk id="5" creationId="{49E89336-FAC6-90DA-30D4-CBA429BFF28D}"/>
          </ac:picMkLst>
        </pc:picChg>
        <pc:picChg chg="del">
          <ac:chgData name="Mayank Vashisht" userId="008bce3ddc171423" providerId="LiveId" clId="{A4DE1920-8254-4C46-B6A5-37762BFB75DB}" dt="2022-12-06T16:59:32.970" v="172" actId="478"/>
          <ac:picMkLst>
            <pc:docMk/>
            <pc:sldMk cId="3909964800" sldId="268"/>
            <ac:picMk id="7" creationId="{C1B65B5E-AE69-62AE-14B0-6F361A9FDAFC}"/>
          </ac:picMkLst>
        </pc:picChg>
        <pc:cxnChg chg="add">
          <ac:chgData name="Mayank Vashisht" userId="008bce3ddc171423" providerId="LiveId" clId="{A4DE1920-8254-4C46-B6A5-37762BFB75DB}" dt="2022-12-06T16:59:39.639" v="173" actId="26606"/>
          <ac:cxnSpMkLst>
            <pc:docMk/>
            <pc:sldMk cId="3909964800" sldId="268"/>
            <ac:cxnSpMk id="14" creationId="{6722E143-84C1-4F95-937C-78B92D2811CF}"/>
          </ac:cxnSpMkLst>
        </pc:cxnChg>
      </pc:sldChg>
      <pc:sldChg chg="addSp delSp modSp mod setBg addAnim delAnim setClrOvrMap delDesignElem">
        <pc:chgData name="Mayank Vashisht" userId="008bce3ddc171423" providerId="LiveId" clId="{A4DE1920-8254-4C46-B6A5-37762BFB75DB}" dt="2022-12-06T16:59:54.647" v="178"/>
        <pc:sldMkLst>
          <pc:docMk/>
          <pc:sldMk cId="2767702381" sldId="269"/>
        </pc:sldMkLst>
        <pc:spChg chg="mod">
          <ac:chgData name="Mayank Vashisht" userId="008bce3ddc171423" providerId="LiveId" clId="{A4DE1920-8254-4C46-B6A5-37762BFB75DB}" dt="2022-12-06T16:59:54.647" v="177" actId="26606"/>
          <ac:spMkLst>
            <pc:docMk/>
            <pc:sldMk cId="2767702381" sldId="269"/>
            <ac:spMk id="2" creationId="{9CEABEC4-0A42-6F50-895D-E9AEDE25C168}"/>
          </ac:spMkLst>
        </pc:spChg>
        <pc:spChg chg="del">
          <ac:chgData name="Mayank Vashisht" userId="008bce3ddc171423" providerId="LiveId" clId="{A4DE1920-8254-4C46-B6A5-37762BFB75DB}" dt="2022-12-06T16:47:50.023" v="19"/>
          <ac:spMkLst>
            <pc:docMk/>
            <pc:sldMk cId="2767702381" sldId="269"/>
            <ac:spMk id="9" creationId="{BD4C0BBB-0042-4603-A226-6117F3FD5B3C}"/>
          </ac:spMkLst>
        </pc:spChg>
        <pc:spChg chg="add del">
          <ac:chgData name="Mayank Vashisht" userId="008bce3ddc171423" providerId="LiveId" clId="{A4DE1920-8254-4C46-B6A5-37762BFB75DB}" dt="2022-12-06T16:59:54.616" v="176" actId="26606"/>
          <ac:spMkLst>
            <pc:docMk/>
            <pc:sldMk cId="2767702381" sldId="269"/>
            <ac:spMk id="10" creationId="{8CD2B798-7994-4548-A2BE-4AEF9C1A5FAE}"/>
          </ac:spMkLst>
        </pc:spChg>
        <pc:spChg chg="del">
          <ac:chgData name="Mayank Vashisht" userId="008bce3ddc171423" providerId="LiveId" clId="{A4DE1920-8254-4C46-B6A5-37762BFB75DB}" dt="2022-12-06T16:47:50.023" v="19"/>
          <ac:spMkLst>
            <pc:docMk/>
            <pc:sldMk cId="2767702381" sldId="269"/>
            <ac:spMk id="11" creationId="{EC44F520-2598-460E-9F91-B02F60830CA2}"/>
          </ac:spMkLst>
        </pc:spChg>
        <pc:spChg chg="add del">
          <ac:chgData name="Mayank Vashisht" userId="008bce3ddc171423" providerId="LiveId" clId="{A4DE1920-8254-4C46-B6A5-37762BFB75DB}" dt="2022-12-06T16:59:54.616" v="176" actId="26606"/>
          <ac:spMkLst>
            <pc:docMk/>
            <pc:sldMk cId="2767702381" sldId="269"/>
            <ac:spMk id="12" creationId="{E6162320-3B67-42BB-AF9D-939326E6489E}"/>
          </ac:spMkLst>
        </pc:spChg>
        <pc:spChg chg="del">
          <ac:chgData name="Mayank Vashisht" userId="008bce3ddc171423" providerId="LiveId" clId="{A4DE1920-8254-4C46-B6A5-37762BFB75DB}" dt="2022-12-06T16:47:50.023" v="19"/>
          <ac:spMkLst>
            <pc:docMk/>
            <pc:sldMk cId="2767702381" sldId="269"/>
            <ac:spMk id="13" creationId="{4D896123-1B32-4CB1-B2ED-E34BBC26B423}"/>
          </ac:spMkLst>
        </pc:spChg>
        <pc:spChg chg="del">
          <ac:chgData name="Mayank Vashisht" userId="008bce3ddc171423" providerId="LiveId" clId="{A4DE1920-8254-4C46-B6A5-37762BFB75DB}" dt="2022-12-06T16:47:50.023" v="19"/>
          <ac:spMkLst>
            <pc:docMk/>
            <pc:sldMk cId="2767702381" sldId="269"/>
            <ac:spMk id="15" creationId="{019FDB4D-987D-4C87-A179-9D4616AB2455}"/>
          </ac:spMkLst>
        </pc:spChg>
        <pc:spChg chg="add del">
          <ac:chgData name="Mayank Vashisht" userId="008bce3ddc171423" providerId="LiveId" clId="{A4DE1920-8254-4C46-B6A5-37762BFB75DB}" dt="2022-12-06T16:59:54.616" v="176" actId="26606"/>
          <ac:spMkLst>
            <pc:docMk/>
            <pc:sldMk cId="2767702381" sldId="269"/>
            <ac:spMk id="16" creationId="{87DED590-291C-4D46-BBE6-EE5F0C44D6DE}"/>
          </ac:spMkLst>
        </pc:spChg>
        <pc:spChg chg="add del">
          <ac:chgData name="Mayank Vashisht" userId="008bce3ddc171423" providerId="LiveId" clId="{A4DE1920-8254-4C46-B6A5-37762BFB75DB}" dt="2022-12-06T16:59:54.616" v="176" actId="26606"/>
          <ac:spMkLst>
            <pc:docMk/>
            <pc:sldMk cId="2767702381" sldId="269"/>
            <ac:spMk id="18" creationId="{081EC9D6-90B6-4037-BCD1-DF32371E212A}"/>
          </ac:spMkLst>
        </pc:spChg>
        <pc:spChg chg="add del">
          <ac:chgData name="Mayank Vashisht" userId="008bce3ddc171423" providerId="LiveId" clId="{A4DE1920-8254-4C46-B6A5-37762BFB75DB}" dt="2022-12-06T16:59:54.616" v="176" actId="26606"/>
          <ac:spMkLst>
            <pc:docMk/>
            <pc:sldMk cId="2767702381" sldId="269"/>
            <ac:spMk id="20" creationId="{09DFC1FD-759F-47F1-B791-6DD75BB7FFF6}"/>
          </ac:spMkLst>
        </pc:spChg>
        <pc:spChg chg="add">
          <ac:chgData name="Mayank Vashisht" userId="008bce3ddc171423" providerId="LiveId" clId="{A4DE1920-8254-4C46-B6A5-37762BFB75DB}" dt="2022-12-06T16:59:54.647" v="177" actId="26606"/>
          <ac:spMkLst>
            <pc:docMk/>
            <pc:sldMk cId="2767702381" sldId="269"/>
            <ac:spMk id="22" creationId="{8CD2B798-7994-4548-A2BE-4AEF9C1A5FAE}"/>
          </ac:spMkLst>
        </pc:spChg>
        <pc:spChg chg="add">
          <ac:chgData name="Mayank Vashisht" userId="008bce3ddc171423" providerId="LiveId" clId="{A4DE1920-8254-4C46-B6A5-37762BFB75DB}" dt="2022-12-06T16:59:54.647" v="177" actId="26606"/>
          <ac:spMkLst>
            <pc:docMk/>
            <pc:sldMk cId="2767702381" sldId="269"/>
            <ac:spMk id="23" creationId="{E6162320-3B67-42BB-AF9D-939326E6489E}"/>
          </ac:spMkLst>
        </pc:spChg>
        <pc:spChg chg="add">
          <ac:chgData name="Mayank Vashisht" userId="008bce3ddc171423" providerId="LiveId" clId="{A4DE1920-8254-4C46-B6A5-37762BFB75DB}" dt="2022-12-06T16:59:54.647" v="177" actId="26606"/>
          <ac:spMkLst>
            <pc:docMk/>
            <pc:sldMk cId="2767702381" sldId="269"/>
            <ac:spMk id="25" creationId="{256CBC06-AFCC-4937-8EA9-F545A2EB05F7}"/>
          </ac:spMkLst>
        </pc:spChg>
        <pc:picChg chg="del">
          <ac:chgData name="Mayank Vashisht" userId="008bce3ddc171423" providerId="LiveId" clId="{A4DE1920-8254-4C46-B6A5-37762BFB75DB}" dt="2022-12-06T16:59:29.711" v="171" actId="478"/>
          <ac:picMkLst>
            <pc:docMk/>
            <pc:sldMk cId="2767702381" sldId="269"/>
            <ac:picMk id="4" creationId="{A4D6856E-B2BA-9735-C633-348805135737}"/>
          </ac:picMkLst>
        </pc:picChg>
        <pc:picChg chg="mod">
          <ac:chgData name="Mayank Vashisht" userId="008bce3ddc171423" providerId="LiveId" clId="{A4DE1920-8254-4C46-B6A5-37762BFB75DB}" dt="2022-12-06T16:59:54.647" v="177" actId="26606"/>
          <ac:picMkLst>
            <pc:docMk/>
            <pc:sldMk cId="2767702381" sldId="269"/>
            <ac:picMk id="5" creationId="{D031BCE7-B880-CED5-58E5-250F9719413F}"/>
          </ac:picMkLst>
        </pc:picChg>
        <pc:cxnChg chg="add del">
          <ac:chgData name="Mayank Vashisht" userId="008bce3ddc171423" providerId="LiveId" clId="{A4DE1920-8254-4C46-B6A5-37762BFB75DB}" dt="2022-12-06T16:59:54.616" v="176" actId="26606"/>
          <ac:cxnSpMkLst>
            <pc:docMk/>
            <pc:sldMk cId="2767702381" sldId="269"/>
            <ac:cxnSpMk id="14" creationId="{6722E143-84C1-4F95-937C-78B92D2811CF}"/>
          </ac:cxnSpMkLst>
        </pc:cxnChg>
        <pc:cxnChg chg="add">
          <ac:chgData name="Mayank Vashisht" userId="008bce3ddc171423" providerId="LiveId" clId="{A4DE1920-8254-4C46-B6A5-37762BFB75DB}" dt="2022-12-06T16:59:54.647" v="177" actId="26606"/>
          <ac:cxnSpMkLst>
            <pc:docMk/>
            <pc:sldMk cId="2767702381" sldId="269"/>
            <ac:cxnSpMk id="24" creationId="{6722E143-84C1-4F95-937C-78B92D2811CF}"/>
          </ac:cxnSpMkLst>
        </pc:cxnChg>
        <pc:cxnChg chg="add">
          <ac:chgData name="Mayank Vashisht" userId="008bce3ddc171423" providerId="LiveId" clId="{A4DE1920-8254-4C46-B6A5-37762BFB75DB}" dt="2022-12-06T16:59:54.647" v="177" actId="26606"/>
          <ac:cxnSpMkLst>
            <pc:docMk/>
            <pc:sldMk cId="2767702381" sldId="269"/>
            <ac:cxnSpMk id="26" creationId="{2D041084-7D34-40AA-ACA7-1EFFC82122C9}"/>
          </ac:cxnSpMkLst>
        </pc:cxnChg>
      </pc:sldChg>
      <pc:sldChg chg="addSp delSp modSp mod delAnim delDesignElem">
        <pc:chgData name="Mayank Vashisht" userId="008bce3ddc171423" providerId="LiveId" clId="{A4DE1920-8254-4C46-B6A5-37762BFB75DB}" dt="2022-12-06T17:00:02.044" v="179" actId="26606"/>
        <pc:sldMkLst>
          <pc:docMk/>
          <pc:sldMk cId="2943405472" sldId="270"/>
        </pc:sldMkLst>
        <pc:spChg chg="mod">
          <ac:chgData name="Mayank Vashisht" userId="008bce3ddc171423" providerId="LiveId" clId="{A4DE1920-8254-4C46-B6A5-37762BFB75DB}" dt="2022-12-06T17:00:02.044" v="179" actId="26606"/>
          <ac:spMkLst>
            <pc:docMk/>
            <pc:sldMk cId="2943405472" sldId="270"/>
            <ac:spMk id="2" creationId="{66891F9E-F0DB-5ACA-B0B5-78767AC059A8}"/>
          </ac:spMkLst>
        </pc:spChg>
        <pc:spChg chg="add">
          <ac:chgData name="Mayank Vashisht" userId="008bce3ddc171423" providerId="LiveId" clId="{A4DE1920-8254-4C46-B6A5-37762BFB75DB}" dt="2022-12-06T17:00:02.044" v="179" actId="26606"/>
          <ac:spMkLst>
            <pc:docMk/>
            <pc:sldMk cId="2943405472" sldId="270"/>
            <ac:spMk id="7" creationId="{8CD2B798-7994-4548-A2BE-4AEF9C1A5FAE}"/>
          </ac:spMkLst>
        </pc:spChg>
        <pc:spChg chg="add">
          <ac:chgData name="Mayank Vashisht" userId="008bce3ddc171423" providerId="LiveId" clId="{A4DE1920-8254-4C46-B6A5-37762BFB75DB}" dt="2022-12-06T17:00:02.044" v="179" actId="26606"/>
          <ac:spMkLst>
            <pc:docMk/>
            <pc:sldMk cId="2943405472" sldId="270"/>
            <ac:spMk id="12" creationId="{E6162320-3B67-42BB-AF9D-939326E6489E}"/>
          </ac:spMkLst>
        </pc:spChg>
        <pc:spChg chg="add">
          <ac:chgData name="Mayank Vashisht" userId="008bce3ddc171423" providerId="LiveId" clId="{A4DE1920-8254-4C46-B6A5-37762BFB75DB}" dt="2022-12-06T17:00:02.044" v="179" actId="26606"/>
          <ac:spMkLst>
            <pc:docMk/>
            <pc:sldMk cId="2943405472" sldId="270"/>
            <ac:spMk id="16" creationId="{CC1CA635-2D9C-4E3E-820F-5FE35AC143B2}"/>
          </ac:spMkLst>
        </pc:spChg>
        <pc:spChg chg="del">
          <ac:chgData name="Mayank Vashisht" userId="008bce3ddc171423" providerId="LiveId" clId="{A4DE1920-8254-4C46-B6A5-37762BFB75DB}" dt="2022-12-06T16:47:50.023" v="19"/>
          <ac:spMkLst>
            <pc:docMk/>
            <pc:sldMk cId="2943405472" sldId="270"/>
            <ac:spMk id="20" creationId="{BD4C0BBB-0042-4603-A226-6117F3FD5B3C}"/>
          </ac:spMkLst>
        </pc:spChg>
        <pc:spChg chg="del">
          <ac:chgData name="Mayank Vashisht" userId="008bce3ddc171423" providerId="LiveId" clId="{A4DE1920-8254-4C46-B6A5-37762BFB75DB}" dt="2022-12-06T16:47:50.023" v="19"/>
          <ac:spMkLst>
            <pc:docMk/>
            <pc:sldMk cId="2943405472" sldId="270"/>
            <ac:spMk id="22" creationId="{EC44F520-2598-460E-9F91-B02F60830CA2}"/>
          </ac:spMkLst>
        </pc:spChg>
        <pc:spChg chg="del">
          <ac:chgData name="Mayank Vashisht" userId="008bce3ddc171423" providerId="LiveId" clId="{A4DE1920-8254-4C46-B6A5-37762BFB75DB}" dt="2022-12-06T16:47:50.023" v="19"/>
          <ac:spMkLst>
            <pc:docMk/>
            <pc:sldMk cId="2943405472" sldId="270"/>
            <ac:spMk id="24" creationId="{A8384FB5-9ADC-4DDC-881B-597D56F5B15D}"/>
          </ac:spMkLst>
        </pc:spChg>
        <pc:spChg chg="del">
          <ac:chgData name="Mayank Vashisht" userId="008bce3ddc171423" providerId="LiveId" clId="{A4DE1920-8254-4C46-B6A5-37762BFB75DB}" dt="2022-12-06T16:47:50.023" v="19"/>
          <ac:spMkLst>
            <pc:docMk/>
            <pc:sldMk cId="2943405472" sldId="270"/>
            <ac:spMk id="26" creationId="{0AF57B88-1D4C-41FA-A761-EC1DD10C35CB}"/>
          </ac:spMkLst>
        </pc:spChg>
        <pc:spChg chg="del">
          <ac:chgData name="Mayank Vashisht" userId="008bce3ddc171423" providerId="LiveId" clId="{A4DE1920-8254-4C46-B6A5-37762BFB75DB}" dt="2022-12-06T16:47:50.023" v="19"/>
          <ac:spMkLst>
            <pc:docMk/>
            <pc:sldMk cId="2943405472" sldId="270"/>
            <ac:spMk id="28" creationId="{D2548F45-5164-4ABB-8212-7F293FDED8D4}"/>
          </ac:spMkLst>
        </pc:spChg>
        <pc:spChg chg="del">
          <ac:chgData name="Mayank Vashisht" userId="008bce3ddc171423" providerId="LiveId" clId="{A4DE1920-8254-4C46-B6A5-37762BFB75DB}" dt="2022-12-06T16:47:50.023" v="19"/>
          <ac:spMkLst>
            <pc:docMk/>
            <pc:sldMk cId="2943405472" sldId="270"/>
            <ac:spMk id="30" creationId="{5E81CCFB-7BEF-4186-86FB-D09450B4D02D}"/>
          </ac:spMkLst>
        </pc:spChg>
        <pc:picChg chg="mod">
          <ac:chgData name="Mayank Vashisht" userId="008bce3ddc171423" providerId="LiveId" clId="{A4DE1920-8254-4C46-B6A5-37762BFB75DB}" dt="2022-12-06T17:00:02.044" v="179" actId="26606"/>
          <ac:picMkLst>
            <pc:docMk/>
            <pc:sldMk cId="2943405472" sldId="270"/>
            <ac:picMk id="5" creationId="{695DC982-34B2-1B50-468F-3CBC0A6151FA}"/>
          </ac:picMkLst>
        </pc:picChg>
        <pc:picChg chg="del mod">
          <ac:chgData name="Mayank Vashisht" userId="008bce3ddc171423" providerId="LiveId" clId="{A4DE1920-8254-4C46-B6A5-37762BFB75DB}" dt="2022-12-06T16:59:26.332" v="170" actId="478"/>
          <ac:picMkLst>
            <pc:docMk/>
            <pc:sldMk cId="2943405472" sldId="270"/>
            <ac:picMk id="33" creationId="{D43CD930-3A90-FE5E-FC5A-C8E544527498}"/>
          </ac:picMkLst>
        </pc:picChg>
        <pc:cxnChg chg="add">
          <ac:chgData name="Mayank Vashisht" userId="008bce3ddc171423" providerId="LiveId" clId="{A4DE1920-8254-4C46-B6A5-37762BFB75DB}" dt="2022-12-06T17:00:02.044" v="179" actId="26606"/>
          <ac:cxnSpMkLst>
            <pc:docMk/>
            <pc:sldMk cId="2943405472" sldId="270"/>
            <ac:cxnSpMk id="8" creationId="{6722E143-84C1-4F95-937C-78B92D2811CF}"/>
          </ac:cxnSpMkLst>
        </pc:cxnChg>
        <pc:cxnChg chg="add">
          <ac:chgData name="Mayank Vashisht" userId="008bce3ddc171423" providerId="LiveId" clId="{A4DE1920-8254-4C46-B6A5-37762BFB75DB}" dt="2022-12-06T17:00:02.044" v="179" actId="26606"/>
          <ac:cxnSpMkLst>
            <pc:docMk/>
            <pc:sldMk cId="2943405472" sldId="270"/>
            <ac:cxnSpMk id="11" creationId="{E0E62FBC-456F-48AE-91ED-3956405D76D2}"/>
          </ac:cxnSpMkLst>
        </pc:cxnChg>
      </pc:sldChg>
      <pc:sldChg chg="addSp delSp modSp mod setBg delAnim setClrOvrMap delDesignElem">
        <pc:chgData name="Mayank Vashisht" userId="008bce3ddc171423" providerId="LiveId" clId="{A4DE1920-8254-4C46-B6A5-37762BFB75DB}" dt="2022-12-06T17:00:12.125" v="180" actId="26606"/>
        <pc:sldMkLst>
          <pc:docMk/>
          <pc:sldMk cId="2334746363" sldId="271"/>
        </pc:sldMkLst>
        <pc:spChg chg="mod">
          <ac:chgData name="Mayank Vashisht" userId="008bce3ddc171423" providerId="LiveId" clId="{A4DE1920-8254-4C46-B6A5-37762BFB75DB}" dt="2022-12-06T17:00:12.125" v="180" actId="26606"/>
          <ac:spMkLst>
            <pc:docMk/>
            <pc:sldMk cId="2334746363" sldId="271"/>
            <ac:spMk id="2" creationId="{1CDEA140-265E-C8CC-099D-29AC53E568D0}"/>
          </ac:spMkLst>
        </pc:spChg>
        <pc:spChg chg="add">
          <ac:chgData name="Mayank Vashisht" userId="008bce3ddc171423" providerId="LiveId" clId="{A4DE1920-8254-4C46-B6A5-37762BFB75DB}" dt="2022-12-06T17:00:12.125" v="180" actId="26606"/>
          <ac:spMkLst>
            <pc:docMk/>
            <pc:sldMk cId="2334746363" sldId="271"/>
            <ac:spMk id="6" creationId="{E6162320-3B67-42BB-AF9D-939326E6489E}"/>
          </ac:spMkLst>
        </pc:spChg>
        <pc:spChg chg="add">
          <ac:chgData name="Mayank Vashisht" userId="008bce3ddc171423" providerId="LiveId" clId="{A4DE1920-8254-4C46-B6A5-37762BFB75DB}" dt="2022-12-06T17:00:12.125" v="180" actId="26606"/>
          <ac:spMkLst>
            <pc:docMk/>
            <pc:sldMk cId="2334746363" sldId="271"/>
            <ac:spMk id="7" creationId="{256CBC06-AFCC-4937-8EA9-F545A2EB05F7}"/>
          </ac:spMkLst>
        </pc:spChg>
        <pc:spChg chg="add">
          <ac:chgData name="Mayank Vashisht" userId="008bce3ddc171423" providerId="LiveId" clId="{A4DE1920-8254-4C46-B6A5-37762BFB75DB}" dt="2022-12-06T17:00:12.125" v="180" actId="26606"/>
          <ac:spMkLst>
            <pc:docMk/>
            <pc:sldMk cId="2334746363" sldId="271"/>
            <ac:spMk id="8" creationId="{8CD2B798-7994-4548-A2BE-4AEF9C1A5FAE}"/>
          </ac:spMkLst>
        </pc:spChg>
        <pc:spChg chg="del">
          <ac:chgData name="Mayank Vashisht" userId="008bce3ddc171423" providerId="LiveId" clId="{A4DE1920-8254-4C46-B6A5-37762BFB75DB}" dt="2022-12-06T16:47:50.023" v="19"/>
          <ac:spMkLst>
            <pc:docMk/>
            <pc:sldMk cId="2334746363" sldId="271"/>
            <ac:spMk id="14" creationId="{D80FF8ED-64CE-400C-A4D5-9F943FC264DE}"/>
          </ac:spMkLst>
        </pc:spChg>
        <pc:spChg chg="del">
          <ac:chgData name="Mayank Vashisht" userId="008bce3ddc171423" providerId="LiveId" clId="{A4DE1920-8254-4C46-B6A5-37762BFB75DB}" dt="2022-12-06T16:47:50.023" v="19"/>
          <ac:spMkLst>
            <pc:docMk/>
            <pc:sldMk cId="2334746363" sldId="271"/>
            <ac:spMk id="15" creationId="{BD4C0BBB-0042-4603-A226-6117F3FD5B3C}"/>
          </ac:spMkLst>
        </pc:spChg>
        <pc:spChg chg="del">
          <ac:chgData name="Mayank Vashisht" userId="008bce3ddc171423" providerId="LiveId" clId="{A4DE1920-8254-4C46-B6A5-37762BFB75DB}" dt="2022-12-06T16:47:50.023" v="19"/>
          <ac:spMkLst>
            <pc:docMk/>
            <pc:sldMk cId="2334746363" sldId="271"/>
            <ac:spMk id="16" creationId="{568868AD-100D-45F3-B11E-8A2936712B9E}"/>
          </ac:spMkLst>
        </pc:spChg>
        <pc:spChg chg="del">
          <ac:chgData name="Mayank Vashisht" userId="008bce3ddc171423" providerId="LiveId" clId="{A4DE1920-8254-4C46-B6A5-37762BFB75DB}" dt="2022-12-06T16:47:50.023" v="19"/>
          <ac:spMkLst>
            <pc:docMk/>
            <pc:sldMk cId="2334746363" sldId="271"/>
            <ac:spMk id="17" creationId="{EC44F520-2598-460E-9F91-B02F60830CA2}"/>
          </ac:spMkLst>
        </pc:spChg>
        <pc:spChg chg="del">
          <ac:chgData name="Mayank Vashisht" userId="008bce3ddc171423" providerId="LiveId" clId="{A4DE1920-8254-4C46-B6A5-37762BFB75DB}" dt="2022-12-06T16:47:50.023" v="19"/>
          <ac:spMkLst>
            <pc:docMk/>
            <pc:sldMk cId="2334746363" sldId="271"/>
            <ac:spMk id="18" creationId="{714742CC-05F9-44AC-AF98-AB6EF810E47D}"/>
          </ac:spMkLst>
        </pc:spChg>
        <pc:spChg chg="del">
          <ac:chgData name="Mayank Vashisht" userId="008bce3ddc171423" providerId="LiveId" clId="{A4DE1920-8254-4C46-B6A5-37762BFB75DB}" dt="2022-12-06T16:47:50.023" v="19"/>
          <ac:spMkLst>
            <pc:docMk/>
            <pc:sldMk cId="2334746363" sldId="271"/>
            <ac:spMk id="19" creationId="{7404E292-5FAB-47E8-A663-A07530CED8FF}"/>
          </ac:spMkLst>
        </pc:spChg>
        <pc:spChg chg="del">
          <ac:chgData name="Mayank Vashisht" userId="008bce3ddc171423" providerId="LiveId" clId="{A4DE1920-8254-4C46-B6A5-37762BFB75DB}" dt="2022-12-06T16:47:50.023" v="19"/>
          <ac:spMkLst>
            <pc:docMk/>
            <pc:sldMk cId="2334746363" sldId="271"/>
            <ac:spMk id="20" creationId="{853C77DB-C7E3-4B1F-9AD0-1EB2982A8659}"/>
          </ac:spMkLst>
        </pc:spChg>
        <pc:picChg chg="add">
          <ac:chgData name="Mayank Vashisht" userId="008bce3ddc171423" providerId="LiveId" clId="{A4DE1920-8254-4C46-B6A5-37762BFB75DB}" dt="2022-12-06T17:00:12.125" v="180" actId="26606"/>
          <ac:picMkLst>
            <pc:docMk/>
            <pc:sldMk cId="2334746363" sldId="271"/>
            <ac:picMk id="4" creationId="{B3DFCEDD-A346-88B1-1A84-BF022A56949D}"/>
          </ac:picMkLst>
        </pc:picChg>
        <pc:picChg chg="del">
          <ac:chgData name="Mayank Vashisht" userId="008bce3ddc171423" providerId="LiveId" clId="{A4DE1920-8254-4C46-B6A5-37762BFB75DB}" dt="2022-12-06T16:59:23.568" v="168" actId="478"/>
          <ac:picMkLst>
            <pc:docMk/>
            <pc:sldMk cId="2334746363" sldId="271"/>
            <ac:picMk id="10" creationId="{ECC17D48-C808-2689-BB39-04195737ADC6}"/>
          </ac:picMkLst>
        </pc:picChg>
        <pc:cxnChg chg="add">
          <ac:chgData name="Mayank Vashisht" userId="008bce3ddc171423" providerId="LiveId" clId="{A4DE1920-8254-4C46-B6A5-37762BFB75DB}" dt="2022-12-06T17:00:12.125" v="180" actId="26606"/>
          <ac:cxnSpMkLst>
            <pc:docMk/>
            <pc:sldMk cId="2334746363" sldId="271"/>
            <ac:cxnSpMk id="11" creationId="{2D041084-7D34-40AA-ACA7-1EFFC82122C9}"/>
          </ac:cxnSpMkLst>
        </pc:cxnChg>
        <pc:cxnChg chg="add">
          <ac:chgData name="Mayank Vashisht" userId="008bce3ddc171423" providerId="LiveId" clId="{A4DE1920-8254-4C46-B6A5-37762BFB75DB}" dt="2022-12-06T17:00:12.125" v="180" actId="26606"/>
          <ac:cxnSpMkLst>
            <pc:docMk/>
            <pc:sldMk cId="2334746363" sldId="271"/>
            <ac:cxnSpMk id="12" creationId="{6722E143-84C1-4F95-937C-78B92D2811CF}"/>
          </ac:cxnSpMkLst>
        </pc:cxnChg>
      </pc:sldChg>
      <pc:sldChg chg="addSp delSp modSp mod setBg addAnim delAnim setClrOvrMap delDesignElem">
        <pc:chgData name="Mayank Vashisht" userId="008bce3ddc171423" providerId="LiveId" clId="{A4DE1920-8254-4C46-B6A5-37762BFB75DB}" dt="2022-12-06T17:00:25.565" v="186" actId="26606"/>
        <pc:sldMkLst>
          <pc:docMk/>
          <pc:sldMk cId="296993137" sldId="272"/>
        </pc:sldMkLst>
        <pc:spChg chg="mod">
          <ac:chgData name="Mayank Vashisht" userId="008bce3ddc171423" providerId="LiveId" clId="{A4DE1920-8254-4C46-B6A5-37762BFB75DB}" dt="2022-12-06T17:00:25.565" v="186" actId="26606"/>
          <ac:spMkLst>
            <pc:docMk/>
            <pc:sldMk cId="296993137" sldId="272"/>
            <ac:spMk id="2" creationId="{F711247F-CD6C-BA33-1F2E-82C37857D481}"/>
          </ac:spMkLst>
        </pc:spChg>
        <pc:spChg chg="mod">
          <ac:chgData name="Mayank Vashisht" userId="008bce3ddc171423" providerId="LiveId" clId="{A4DE1920-8254-4C46-B6A5-37762BFB75DB}" dt="2022-12-06T17:00:25.565" v="186" actId="26606"/>
          <ac:spMkLst>
            <pc:docMk/>
            <pc:sldMk cId="296993137" sldId="272"/>
            <ac:spMk id="4" creationId="{F84CC7EF-46A8-0A5D-A7D8-FC34225986F6}"/>
          </ac:spMkLst>
        </pc:spChg>
        <pc:spChg chg="add del">
          <ac:chgData name="Mayank Vashisht" userId="008bce3ddc171423" providerId="LiveId" clId="{A4DE1920-8254-4C46-B6A5-37762BFB75DB}" dt="2022-12-06T17:00:25.534" v="185" actId="26606"/>
          <ac:spMkLst>
            <pc:docMk/>
            <pc:sldMk cId="296993137" sldId="272"/>
            <ac:spMk id="10" creationId="{8CD2B798-7994-4548-A2BE-4AEF9C1A5FAE}"/>
          </ac:spMkLst>
        </pc:spChg>
        <pc:spChg chg="add del">
          <ac:chgData name="Mayank Vashisht" userId="008bce3ddc171423" providerId="LiveId" clId="{A4DE1920-8254-4C46-B6A5-37762BFB75DB}" dt="2022-12-06T17:00:25.534" v="185" actId="26606"/>
          <ac:spMkLst>
            <pc:docMk/>
            <pc:sldMk cId="296993137" sldId="272"/>
            <ac:spMk id="12" creationId="{E6162320-3B67-42BB-AF9D-939326E6489E}"/>
          </ac:spMkLst>
        </pc:spChg>
        <pc:spChg chg="add del">
          <ac:chgData name="Mayank Vashisht" userId="008bce3ddc171423" providerId="LiveId" clId="{A4DE1920-8254-4C46-B6A5-37762BFB75DB}" dt="2022-12-06T17:00:25.534" v="185" actId="26606"/>
          <ac:spMkLst>
            <pc:docMk/>
            <pc:sldMk cId="296993137" sldId="272"/>
            <ac:spMk id="16" creationId="{256CBC06-AFCC-4937-8EA9-F545A2EB05F7}"/>
          </ac:spMkLst>
        </pc:spChg>
        <pc:spChg chg="add">
          <ac:chgData name="Mayank Vashisht" userId="008bce3ddc171423" providerId="LiveId" clId="{A4DE1920-8254-4C46-B6A5-37762BFB75DB}" dt="2022-12-06T17:00:25.565" v="186" actId="26606"/>
          <ac:spMkLst>
            <pc:docMk/>
            <pc:sldMk cId="296993137" sldId="272"/>
            <ac:spMk id="20" creationId="{8CD2B798-7994-4548-A2BE-4AEF9C1A5FAE}"/>
          </ac:spMkLst>
        </pc:spChg>
        <pc:spChg chg="add">
          <ac:chgData name="Mayank Vashisht" userId="008bce3ddc171423" providerId="LiveId" clId="{A4DE1920-8254-4C46-B6A5-37762BFB75DB}" dt="2022-12-06T17:00:25.565" v="186" actId="26606"/>
          <ac:spMkLst>
            <pc:docMk/>
            <pc:sldMk cId="296993137" sldId="272"/>
            <ac:spMk id="28" creationId="{E6162320-3B67-42BB-AF9D-939326E6489E}"/>
          </ac:spMkLst>
        </pc:spChg>
        <pc:spChg chg="add">
          <ac:chgData name="Mayank Vashisht" userId="008bce3ddc171423" providerId="LiveId" clId="{A4DE1920-8254-4C46-B6A5-37762BFB75DB}" dt="2022-12-06T17:00:25.565" v="186" actId="26606"/>
          <ac:spMkLst>
            <pc:docMk/>
            <pc:sldMk cId="296993137" sldId="272"/>
            <ac:spMk id="30" creationId="{B8D726A5-7900-41B4-8D49-49B4A2010E7C}"/>
          </ac:spMkLst>
        </pc:spChg>
        <pc:spChg chg="del">
          <ac:chgData name="Mayank Vashisht" userId="008bce3ddc171423" providerId="LiveId" clId="{A4DE1920-8254-4C46-B6A5-37762BFB75DB}" dt="2022-12-06T16:47:50.023" v="19"/>
          <ac:spMkLst>
            <pc:docMk/>
            <pc:sldMk cId="296993137" sldId="272"/>
            <ac:spMk id="31" creationId="{BD4C0BBB-0042-4603-A226-6117F3FD5B3C}"/>
          </ac:spMkLst>
        </pc:spChg>
        <pc:spChg chg="del">
          <ac:chgData name="Mayank Vashisht" userId="008bce3ddc171423" providerId="LiveId" clId="{A4DE1920-8254-4C46-B6A5-37762BFB75DB}" dt="2022-12-06T16:47:50.023" v="19"/>
          <ac:spMkLst>
            <pc:docMk/>
            <pc:sldMk cId="296993137" sldId="272"/>
            <ac:spMk id="33" creationId="{EC44F520-2598-460E-9F91-B02F60830CA2}"/>
          </ac:spMkLst>
        </pc:spChg>
        <pc:spChg chg="del">
          <ac:chgData name="Mayank Vashisht" userId="008bce3ddc171423" providerId="LiveId" clId="{A4DE1920-8254-4C46-B6A5-37762BFB75DB}" dt="2022-12-06T16:47:50.023" v="19"/>
          <ac:spMkLst>
            <pc:docMk/>
            <pc:sldMk cId="296993137" sldId="272"/>
            <ac:spMk id="35" creationId="{619C41B3-14BA-4820-8364-1EAFC692CB07}"/>
          </ac:spMkLst>
        </pc:spChg>
        <pc:spChg chg="del">
          <ac:chgData name="Mayank Vashisht" userId="008bce3ddc171423" providerId="LiveId" clId="{A4DE1920-8254-4C46-B6A5-37762BFB75DB}" dt="2022-12-06T16:47:50.023" v="19"/>
          <ac:spMkLst>
            <pc:docMk/>
            <pc:sldMk cId="296993137" sldId="272"/>
            <ac:spMk id="37" creationId="{E2CB18E0-1DDF-4646-88F3-F94254CFDDF9}"/>
          </ac:spMkLst>
        </pc:spChg>
        <pc:spChg chg="del">
          <ac:chgData name="Mayank Vashisht" userId="008bce3ddc171423" providerId="LiveId" clId="{A4DE1920-8254-4C46-B6A5-37762BFB75DB}" dt="2022-12-06T16:47:50.023" v="19"/>
          <ac:spMkLst>
            <pc:docMk/>
            <pc:sldMk cId="296993137" sldId="272"/>
            <ac:spMk id="39" creationId="{19B5D85F-D893-403B-A0AA-D582126703D8}"/>
          </ac:spMkLst>
        </pc:spChg>
        <pc:spChg chg="del">
          <ac:chgData name="Mayank Vashisht" userId="008bce3ddc171423" providerId="LiveId" clId="{A4DE1920-8254-4C46-B6A5-37762BFB75DB}" dt="2022-12-06T16:47:50.023" v="19"/>
          <ac:spMkLst>
            <pc:docMk/>
            <pc:sldMk cId="296993137" sldId="272"/>
            <ac:spMk id="41" creationId="{BF047611-AE0F-4337-9311-A2CA2CACEFAC}"/>
          </ac:spMkLst>
        </pc:spChg>
        <pc:picChg chg="del mod">
          <ac:chgData name="Mayank Vashisht" userId="008bce3ddc171423" providerId="LiveId" clId="{A4DE1920-8254-4C46-B6A5-37762BFB75DB}" dt="2022-12-06T17:00:18.624" v="182" actId="478"/>
          <ac:picMkLst>
            <pc:docMk/>
            <pc:sldMk cId="296993137" sldId="272"/>
            <ac:picMk id="5" creationId="{B82BCCB0-999B-6351-6D2B-57BB0994FCBD}"/>
          </ac:picMkLst>
        </pc:picChg>
        <pc:picChg chg="add del">
          <ac:chgData name="Mayank Vashisht" userId="008bce3ddc171423" providerId="LiveId" clId="{A4DE1920-8254-4C46-B6A5-37762BFB75DB}" dt="2022-12-06T17:00:25.534" v="185" actId="26606"/>
          <ac:picMkLst>
            <pc:docMk/>
            <pc:sldMk cId="296993137" sldId="272"/>
            <ac:picMk id="6" creationId="{C71C9105-F9B0-8131-2058-37570CF627C6}"/>
          </ac:picMkLst>
        </pc:picChg>
        <pc:picChg chg="add">
          <ac:chgData name="Mayank Vashisht" userId="008bce3ddc171423" providerId="LiveId" clId="{A4DE1920-8254-4C46-B6A5-37762BFB75DB}" dt="2022-12-06T17:00:25.565" v="186" actId="26606"/>
          <ac:picMkLst>
            <pc:docMk/>
            <pc:sldMk cId="296993137" sldId="272"/>
            <ac:picMk id="32" creationId="{F1AB7522-593A-26D6-F2C9-2C0F737CC141}"/>
          </ac:picMkLst>
        </pc:picChg>
        <pc:cxnChg chg="add del">
          <ac:chgData name="Mayank Vashisht" userId="008bce3ddc171423" providerId="LiveId" clId="{A4DE1920-8254-4C46-B6A5-37762BFB75DB}" dt="2022-12-06T17:00:25.534" v="185" actId="26606"/>
          <ac:cxnSpMkLst>
            <pc:docMk/>
            <pc:sldMk cId="296993137" sldId="272"/>
            <ac:cxnSpMk id="14" creationId="{6722E143-84C1-4F95-937C-78B92D2811CF}"/>
          </ac:cxnSpMkLst>
        </pc:cxnChg>
        <pc:cxnChg chg="add del">
          <ac:chgData name="Mayank Vashisht" userId="008bce3ddc171423" providerId="LiveId" clId="{A4DE1920-8254-4C46-B6A5-37762BFB75DB}" dt="2022-12-06T17:00:25.534" v="185" actId="26606"/>
          <ac:cxnSpMkLst>
            <pc:docMk/>
            <pc:sldMk cId="296993137" sldId="272"/>
            <ac:cxnSpMk id="18" creationId="{2D041084-7D34-40AA-ACA7-1EFFC82122C9}"/>
          </ac:cxnSpMkLst>
        </pc:cxnChg>
        <pc:cxnChg chg="add">
          <ac:chgData name="Mayank Vashisht" userId="008bce3ddc171423" providerId="LiveId" clId="{A4DE1920-8254-4C46-B6A5-37762BFB75DB}" dt="2022-12-06T17:00:25.565" v="186" actId="26606"/>
          <ac:cxnSpMkLst>
            <pc:docMk/>
            <pc:sldMk cId="296993137" sldId="272"/>
            <ac:cxnSpMk id="29" creationId="{6722E143-84C1-4F95-937C-78B92D2811CF}"/>
          </ac:cxnSpMkLst>
        </pc:cxnChg>
        <pc:cxnChg chg="add">
          <ac:chgData name="Mayank Vashisht" userId="008bce3ddc171423" providerId="LiveId" clId="{A4DE1920-8254-4C46-B6A5-37762BFB75DB}" dt="2022-12-06T17:00:25.565" v="186" actId="26606"/>
          <ac:cxnSpMkLst>
            <pc:docMk/>
            <pc:sldMk cId="296993137" sldId="272"/>
            <ac:cxnSpMk id="34" creationId="{46E49661-E258-450C-8150-A91A6B30D1CD}"/>
          </ac:cxnSpMkLst>
        </pc:cxnChg>
      </pc:sldChg>
      <pc:sldChg chg="addSp delSp modSp mod delAnim delDesignElem">
        <pc:chgData name="Mayank Vashisht" userId="008bce3ddc171423" providerId="LiveId" clId="{A4DE1920-8254-4C46-B6A5-37762BFB75DB}" dt="2022-12-06T17:00:45.050" v="189" actId="26606"/>
        <pc:sldMkLst>
          <pc:docMk/>
          <pc:sldMk cId="736749794" sldId="273"/>
        </pc:sldMkLst>
        <pc:spChg chg="mod">
          <ac:chgData name="Mayank Vashisht" userId="008bce3ddc171423" providerId="LiveId" clId="{A4DE1920-8254-4C46-B6A5-37762BFB75DB}" dt="2022-12-06T17:00:45.050" v="189" actId="26606"/>
          <ac:spMkLst>
            <pc:docMk/>
            <pc:sldMk cId="736749794" sldId="273"/>
            <ac:spMk id="2" creationId="{7CA5E0C0-598D-8365-162E-0E818B6F374A}"/>
          </ac:spMkLst>
        </pc:spChg>
        <pc:spChg chg="del">
          <ac:chgData name="Mayank Vashisht" userId="008bce3ddc171423" providerId="LiveId" clId="{A4DE1920-8254-4C46-B6A5-37762BFB75DB}" dt="2022-12-06T16:47:50.023" v="19"/>
          <ac:spMkLst>
            <pc:docMk/>
            <pc:sldMk cId="736749794" sldId="273"/>
            <ac:spMk id="10" creationId="{BD4C0BBB-0042-4603-A226-6117F3FD5B3C}"/>
          </ac:spMkLst>
        </pc:spChg>
        <pc:spChg chg="del">
          <ac:chgData name="Mayank Vashisht" userId="008bce3ddc171423" providerId="LiveId" clId="{A4DE1920-8254-4C46-B6A5-37762BFB75DB}" dt="2022-12-06T16:47:50.023" v="19"/>
          <ac:spMkLst>
            <pc:docMk/>
            <pc:sldMk cId="736749794" sldId="273"/>
            <ac:spMk id="12" creationId="{EC44F520-2598-460E-9F91-B02F60830CA2}"/>
          </ac:spMkLst>
        </pc:spChg>
        <pc:spChg chg="add">
          <ac:chgData name="Mayank Vashisht" userId="008bce3ddc171423" providerId="LiveId" clId="{A4DE1920-8254-4C46-B6A5-37762BFB75DB}" dt="2022-12-06T17:00:45.050" v="189" actId="26606"/>
          <ac:spMkLst>
            <pc:docMk/>
            <pc:sldMk cId="736749794" sldId="273"/>
            <ac:spMk id="13" creationId="{3A8EC506-B1DA-46A1-B44D-774E68468E13}"/>
          </ac:spMkLst>
        </pc:spChg>
        <pc:spChg chg="del">
          <ac:chgData name="Mayank Vashisht" userId="008bce3ddc171423" providerId="LiveId" clId="{A4DE1920-8254-4C46-B6A5-37762BFB75DB}" dt="2022-12-06T16:47:50.023" v="19"/>
          <ac:spMkLst>
            <pc:docMk/>
            <pc:sldMk cId="736749794" sldId="273"/>
            <ac:spMk id="14" creationId="{8F1DA978-2FF0-4E09-976F-91C6D4AA5270}"/>
          </ac:spMkLst>
        </pc:spChg>
        <pc:spChg chg="add">
          <ac:chgData name="Mayank Vashisht" userId="008bce3ddc171423" providerId="LiveId" clId="{A4DE1920-8254-4C46-B6A5-37762BFB75DB}" dt="2022-12-06T17:00:45.050" v="189" actId="26606"/>
          <ac:spMkLst>
            <pc:docMk/>
            <pc:sldMk cId="736749794" sldId="273"/>
            <ac:spMk id="15" creationId="{BFF30785-305E-45D7-984F-5AA93D3CA561}"/>
          </ac:spMkLst>
        </pc:spChg>
        <pc:spChg chg="del">
          <ac:chgData name="Mayank Vashisht" userId="008bce3ddc171423" providerId="LiveId" clId="{A4DE1920-8254-4C46-B6A5-37762BFB75DB}" dt="2022-12-06T16:47:50.023" v="19"/>
          <ac:spMkLst>
            <pc:docMk/>
            <pc:sldMk cId="736749794" sldId="273"/>
            <ac:spMk id="16" creationId="{0EC398C5-5C2E-4038-9DB3-DE2B5A9BEFFB}"/>
          </ac:spMkLst>
        </pc:spChg>
        <pc:spChg chg="del">
          <ac:chgData name="Mayank Vashisht" userId="008bce3ddc171423" providerId="LiveId" clId="{A4DE1920-8254-4C46-B6A5-37762BFB75DB}" dt="2022-12-06T16:47:50.023" v="19"/>
          <ac:spMkLst>
            <pc:docMk/>
            <pc:sldMk cId="736749794" sldId="273"/>
            <ac:spMk id="18" creationId="{A2F10B26-073B-4B10-8AAA-161242DD82B0}"/>
          </ac:spMkLst>
        </pc:spChg>
        <pc:spChg chg="del">
          <ac:chgData name="Mayank Vashisht" userId="008bce3ddc171423" providerId="LiveId" clId="{A4DE1920-8254-4C46-B6A5-37762BFB75DB}" dt="2022-12-06T16:47:50.023" v="19"/>
          <ac:spMkLst>
            <pc:docMk/>
            <pc:sldMk cId="736749794" sldId="273"/>
            <ac:spMk id="20" creationId="{610DBBC7-698F-4A54-B1CB-A99F9CC356DF}"/>
          </ac:spMkLst>
        </pc:spChg>
        <pc:spChg chg="del">
          <ac:chgData name="Mayank Vashisht" userId="008bce3ddc171423" providerId="LiveId" clId="{A4DE1920-8254-4C46-B6A5-37762BFB75DB}" dt="2022-12-06T16:47:50.023" v="19"/>
          <ac:spMkLst>
            <pc:docMk/>
            <pc:sldMk cId="736749794" sldId="273"/>
            <ac:spMk id="22" creationId="{579BBB12-9455-421B-86B2-0EA77520230B}"/>
          </ac:spMkLst>
        </pc:spChg>
        <pc:spChg chg="add">
          <ac:chgData name="Mayank Vashisht" userId="008bce3ddc171423" providerId="LiveId" clId="{A4DE1920-8254-4C46-B6A5-37762BFB75DB}" dt="2022-12-06T17:00:45.050" v="189" actId="26606"/>
          <ac:spMkLst>
            <pc:docMk/>
            <pc:sldMk cId="736749794" sldId="273"/>
            <ac:spMk id="23" creationId="{C411DB08-1669-426B-BBEB-FAD285EF80FE}"/>
          </ac:spMkLst>
        </pc:spChg>
        <pc:spChg chg="add">
          <ac:chgData name="Mayank Vashisht" userId="008bce3ddc171423" providerId="LiveId" clId="{A4DE1920-8254-4C46-B6A5-37762BFB75DB}" dt="2022-12-06T17:00:45.050" v="189" actId="26606"/>
          <ac:spMkLst>
            <pc:docMk/>
            <pc:sldMk cId="736749794" sldId="273"/>
            <ac:spMk id="26" creationId="{029E4219-121F-4CD1-AA58-24746CD2923C}"/>
          </ac:spMkLst>
        </pc:spChg>
        <pc:picChg chg="mod">
          <ac:chgData name="Mayank Vashisht" userId="008bce3ddc171423" providerId="LiveId" clId="{A4DE1920-8254-4C46-B6A5-37762BFB75DB}" dt="2022-12-06T17:00:45.050" v="189" actId="26606"/>
          <ac:picMkLst>
            <pc:docMk/>
            <pc:sldMk cId="736749794" sldId="273"/>
            <ac:picMk id="7" creationId="{F17D6480-4760-A99C-FDE2-AC01634993F8}"/>
          </ac:picMkLst>
        </pc:picChg>
        <pc:picChg chg="del mod">
          <ac:chgData name="Mayank Vashisht" userId="008bce3ddc171423" providerId="LiveId" clId="{A4DE1920-8254-4C46-B6A5-37762BFB75DB}" dt="2022-12-06T17:00:36.895" v="188" actId="478"/>
          <ac:picMkLst>
            <pc:docMk/>
            <pc:sldMk cId="736749794" sldId="273"/>
            <ac:picMk id="29" creationId="{D4F61DA3-605A-DA07-1481-9FDEA0DF79C0}"/>
          </ac:picMkLst>
        </pc:picChg>
        <pc:cxnChg chg="add">
          <ac:chgData name="Mayank Vashisht" userId="008bce3ddc171423" providerId="LiveId" clId="{A4DE1920-8254-4C46-B6A5-37762BFB75DB}" dt="2022-12-06T17:00:45.050" v="189" actId="26606"/>
          <ac:cxnSpMkLst>
            <pc:docMk/>
            <pc:sldMk cId="736749794" sldId="273"/>
            <ac:cxnSpMk id="21" creationId="{15E01FA5-D766-43CA-A83D-E7CF3F04E96F}"/>
          </ac:cxnSpMkLst>
        </pc:cxnChg>
        <pc:cxnChg chg="add">
          <ac:chgData name="Mayank Vashisht" userId="008bce3ddc171423" providerId="LiveId" clId="{A4DE1920-8254-4C46-B6A5-37762BFB75DB}" dt="2022-12-06T17:00:45.050" v="189" actId="26606"/>
          <ac:cxnSpMkLst>
            <pc:docMk/>
            <pc:sldMk cId="736749794" sldId="273"/>
            <ac:cxnSpMk id="27" creationId="{52F50912-06FD-4216-BAD3-21050F59564A}"/>
          </ac:cxnSpMkLst>
        </pc:cxnChg>
      </pc:sldChg>
      <pc:sldChg chg="delSp modSp mod delAnim delDesignElem">
        <pc:chgData name="Mayank Vashisht" userId="008bce3ddc171423" providerId="LiveId" clId="{A4DE1920-8254-4C46-B6A5-37762BFB75DB}" dt="2022-12-06T17:01:21.096" v="191" actId="26606"/>
        <pc:sldMkLst>
          <pc:docMk/>
          <pc:sldMk cId="1525926975" sldId="274"/>
        </pc:sldMkLst>
        <pc:spChg chg="mod">
          <ac:chgData name="Mayank Vashisht" userId="008bce3ddc171423" providerId="LiveId" clId="{A4DE1920-8254-4C46-B6A5-37762BFB75DB}" dt="2022-12-06T17:01:21.096" v="191" actId="26606"/>
          <ac:spMkLst>
            <pc:docMk/>
            <pc:sldMk cId="1525926975" sldId="274"/>
            <ac:spMk id="2" creationId="{4444FE77-93B6-B504-4AFD-899A3D595B28}"/>
          </ac:spMkLst>
        </pc:spChg>
        <pc:spChg chg="del">
          <ac:chgData name="Mayank Vashisht" userId="008bce3ddc171423" providerId="LiveId" clId="{A4DE1920-8254-4C46-B6A5-37762BFB75DB}" dt="2022-12-06T16:47:50.023" v="19"/>
          <ac:spMkLst>
            <pc:docMk/>
            <pc:sldMk cId="1525926975" sldId="274"/>
            <ac:spMk id="21" creationId="{1CC4AFFA-9868-4B7D-9F63-93C34D36234F}"/>
          </ac:spMkLst>
        </pc:spChg>
        <pc:spChg chg="del">
          <ac:chgData name="Mayank Vashisht" userId="008bce3ddc171423" providerId="LiveId" clId="{A4DE1920-8254-4C46-B6A5-37762BFB75DB}" dt="2022-12-06T16:47:50.023" v="19"/>
          <ac:spMkLst>
            <pc:docMk/>
            <pc:sldMk cId="1525926975" sldId="274"/>
            <ac:spMk id="22" creationId="{024CCFE6-8D32-4963-9B5D-E742044292DD}"/>
          </ac:spMkLst>
        </pc:spChg>
        <pc:spChg chg="del">
          <ac:chgData name="Mayank Vashisht" userId="008bce3ddc171423" providerId="LiveId" clId="{A4DE1920-8254-4C46-B6A5-37762BFB75DB}" dt="2022-12-06T16:47:50.023" v="19"/>
          <ac:spMkLst>
            <pc:docMk/>
            <pc:sldMk cId="1525926975" sldId="274"/>
            <ac:spMk id="23" creationId="{43414B78-940D-4BE3-A24D-B003E1C9C018}"/>
          </ac:spMkLst>
        </pc:spChg>
        <pc:graphicFrameChg chg="mod modGraphic">
          <ac:chgData name="Mayank Vashisht" userId="008bce3ddc171423" providerId="LiveId" clId="{A4DE1920-8254-4C46-B6A5-37762BFB75DB}" dt="2022-12-06T17:01:21.096" v="191" actId="26606"/>
          <ac:graphicFrameMkLst>
            <pc:docMk/>
            <pc:sldMk cId="1525926975" sldId="274"/>
            <ac:graphicFrameMk id="24" creationId="{4A3BAA17-557B-2442-8A21-4BA6B6A6ECF6}"/>
          </ac:graphicFrameMkLst>
        </pc:graphicFrameChg>
        <pc:picChg chg="del">
          <ac:chgData name="Mayank Vashisht" userId="008bce3ddc171423" providerId="LiveId" clId="{A4DE1920-8254-4C46-B6A5-37762BFB75DB}" dt="2022-12-06T17:00:55.341" v="190" actId="478"/>
          <ac:picMkLst>
            <pc:docMk/>
            <pc:sldMk cId="1525926975" sldId="274"/>
            <ac:picMk id="34" creationId="{97A44FC8-2D22-A61D-4DC3-A41603B4E0EA}"/>
          </ac:picMkLst>
        </pc:picChg>
      </pc:sldChg>
      <pc:sldChg chg="addSp delSp modSp add del mod setBg delDesignElem">
        <pc:chgData name="Mayank Vashisht" userId="008bce3ddc171423" providerId="LiveId" clId="{A4DE1920-8254-4C46-B6A5-37762BFB75DB}" dt="2022-12-06T17:06:44.895" v="195" actId="47"/>
        <pc:sldMkLst>
          <pc:docMk/>
          <pc:sldMk cId="76873107" sldId="275"/>
        </pc:sldMkLst>
        <pc:spChg chg="mod">
          <ac:chgData name="Mayank Vashisht" userId="008bce3ddc171423" providerId="LiveId" clId="{A4DE1920-8254-4C46-B6A5-37762BFB75DB}" dt="2022-12-06T16:58:02.820" v="126" actId="26606"/>
          <ac:spMkLst>
            <pc:docMk/>
            <pc:sldMk cId="76873107" sldId="275"/>
            <ac:spMk id="2" creationId="{605B4702-DF09-DEE3-50FA-1867F07EE2AA}"/>
          </ac:spMkLst>
        </pc:spChg>
        <pc:spChg chg="mod ord">
          <ac:chgData name="Mayank Vashisht" userId="008bce3ddc171423" providerId="LiveId" clId="{A4DE1920-8254-4C46-B6A5-37762BFB75DB}" dt="2022-12-06T16:58:02.820" v="126" actId="26606"/>
          <ac:spMkLst>
            <pc:docMk/>
            <pc:sldMk cId="76873107" sldId="275"/>
            <ac:spMk id="3" creationId="{B09DC9E7-5025-3A78-6EFE-C2A97873CF98}"/>
          </ac:spMkLst>
        </pc:spChg>
        <pc:spChg chg="add">
          <ac:chgData name="Mayank Vashisht" userId="008bce3ddc171423" providerId="LiveId" clId="{A4DE1920-8254-4C46-B6A5-37762BFB75DB}" dt="2022-12-06T16:58:02.820" v="126" actId="26606"/>
          <ac:spMkLst>
            <pc:docMk/>
            <pc:sldMk cId="76873107" sldId="275"/>
            <ac:spMk id="7" creationId="{8CD2B798-7994-4548-A2BE-4AEF9C1A5FAE}"/>
          </ac:spMkLst>
        </pc:spChg>
        <pc:spChg chg="del">
          <ac:chgData name="Mayank Vashisht" userId="008bce3ddc171423" providerId="LiveId" clId="{A4DE1920-8254-4C46-B6A5-37762BFB75DB}" dt="2022-12-06T16:57:35.791" v="117"/>
          <ac:spMkLst>
            <pc:docMk/>
            <pc:sldMk cId="76873107" sldId="275"/>
            <ac:spMk id="8" creationId="{E6162320-3B67-42BB-AF9D-939326E6489E}"/>
          </ac:spMkLst>
        </pc:spChg>
        <pc:spChg chg="add">
          <ac:chgData name="Mayank Vashisht" userId="008bce3ddc171423" providerId="LiveId" clId="{A4DE1920-8254-4C46-B6A5-37762BFB75DB}" dt="2022-12-06T16:58:02.820" v="126" actId="26606"/>
          <ac:spMkLst>
            <pc:docMk/>
            <pc:sldMk cId="76873107" sldId="275"/>
            <ac:spMk id="9" creationId="{87DED590-291C-4D46-BBE6-EE5F0C44D6DE}"/>
          </ac:spMkLst>
        </pc:spChg>
        <pc:spChg chg="del">
          <ac:chgData name="Mayank Vashisht" userId="008bce3ddc171423" providerId="LiveId" clId="{A4DE1920-8254-4C46-B6A5-37762BFB75DB}" dt="2022-12-06T16:57:35.791" v="117"/>
          <ac:spMkLst>
            <pc:docMk/>
            <pc:sldMk cId="76873107" sldId="275"/>
            <ac:spMk id="10" creationId="{8CD2B798-7994-4548-A2BE-4AEF9C1A5FAE}"/>
          </ac:spMkLst>
        </pc:spChg>
        <pc:spChg chg="add">
          <ac:chgData name="Mayank Vashisht" userId="008bce3ddc171423" providerId="LiveId" clId="{A4DE1920-8254-4C46-B6A5-37762BFB75DB}" dt="2022-12-06T16:58:02.820" v="126" actId="26606"/>
          <ac:spMkLst>
            <pc:docMk/>
            <pc:sldMk cId="76873107" sldId="275"/>
            <ac:spMk id="11" creationId="{09DFC1FD-759F-47F1-B791-6DD75BB7FFF6}"/>
          </ac:spMkLst>
        </pc:spChg>
        <pc:spChg chg="add">
          <ac:chgData name="Mayank Vashisht" userId="008bce3ddc171423" providerId="LiveId" clId="{A4DE1920-8254-4C46-B6A5-37762BFB75DB}" dt="2022-12-06T16:58:02.820" v="126" actId="26606"/>
          <ac:spMkLst>
            <pc:docMk/>
            <pc:sldMk cId="76873107" sldId="275"/>
            <ac:spMk id="12" creationId="{E6162320-3B67-42BB-AF9D-939326E6489E}"/>
          </ac:spMkLst>
        </pc:spChg>
        <pc:spChg chg="del">
          <ac:chgData name="Mayank Vashisht" userId="008bce3ddc171423" providerId="LiveId" clId="{A4DE1920-8254-4C46-B6A5-37762BFB75DB}" dt="2022-12-06T16:57:35.791" v="117"/>
          <ac:spMkLst>
            <pc:docMk/>
            <pc:sldMk cId="76873107" sldId="275"/>
            <ac:spMk id="16" creationId="{CC1CA635-2D9C-4E3E-820F-5FE35AC143B2}"/>
          </ac:spMkLst>
        </pc:spChg>
        <pc:spChg chg="add">
          <ac:chgData name="Mayank Vashisht" userId="008bce3ddc171423" providerId="LiveId" clId="{A4DE1920-8254-4C46-B6A5-37762BFB75DB}" dt="2022-12-06T16:58:02.820" v="126" actId="26606"/>
          <ac:spMkLst>
            <pc:docMk/>
            <pc:sldMk cId="76873107" sldId="275"/>
            <ac:spMk id="18" creationId="{081EC9D6-90B6-4037-BCD1-DF32371E212A}"/>
          </ac:spMkLst>
        </pc:spChg>
        <pc:picChg chg="mod">
          <ac:chgData name="Mayank Vashisht" userId="008bce3ddc171423" providerId="LiveId" clId="{A4DE1920-8254-4C46-B6A5-37762BFB75DB}" dt="2022-12-06T16:58:02.820" v="126" actId="26606"/>
          <ac:picMkLst>
            <pc:docMk/>
            <pc:sldMk cId="76873107" sldId="275"/>
            <ac:picMk id="5" creationId="{DA68CA62-553C-46CA-80DE-D379191BAA58}"/>
          </ac:picMkLst>
        </pc:picChg>
        <pc:cxnChg chg="add">
          <ac:chgData name="Mayank Vashisht" userId="008bce3ddc171423" providerId="LiveId" clId="{A4DE1920-8254-4C46-B6A5-37762BFB75DB}" dt="2022-12-06T16:58:02.820" v="126" actId="26606"/>
          <ac:cxnSpMkLst>
            <pc:docMk/>
            <pc:sldMk cId="76873107" sldId="275"/>
            <ac:cxnSpMk id="14" creationId="{6722E143-84C1-4F95-937C-78B92D2811CF}"/>
          </ac:cxnSpMkLst>
        </pc:cxnChg>
        <pc:cxnChg chg="del">
          <ac:chgData name="Mayank Vashisht" userId="008bce3ddc171423" providerId="LiveId" clId="{A4DE1920-8254-4C46-B6A5-37762BFB75DB}" dt="2022-12-06T16:57:35.791" v="117"/>
          <ac:cxnSpMkLst>
            <pc:docMk/>
            <pc:sldMk cId="76873107" sldId="275"/>
            <ac:cxnSpMk id="17" creationId="{6722E143-84C1-4F95-937C-78B92D2811CF}"/>
          </ac:cxnSpMkLst>
        </pc:cxnChg>
        <pc:cxnChg chg="del">
          <ac:chgData name="Mayank Vashisht" userId="008bce3ddc171423" providerId="LiveId" clId="{A4DE1920-8254-4C46-B6A5-37762BFB75DB}" dt="2022-12-06T16:57:35.791" v="117"/>
          <ac:cxnSpMkLst>
            <pc:docMk/>
            <pc:sldMk cId="76873107" sldId="275"/>
            <ac:cxnSpMk id="20" creationId="{E0E62FBC-456F-48AE-91ED-3956405D76D2}"/>
          </ac:cxnSpMkLst>
        </pc:cxnChg>
      </pc:sldChg>
      <pc:sldChg chg="addSp delSp modSp add del mod setBg delDesignElem">
        <pc:chgData name="Mayank Vashisht" userId="008bce3ddc171423" providerId="LiveId" clId="{A4DE1920-8254-4C46-B6A5-37762BFB75DB}" dt="2022-12-06T17:06:44.895" v="195" actId="47"/>
        <pc:sldMkLst>
          <pc:docMk/>
          <pc:sldMk cId="104357204" sldId="276"/>
        </pc:sldMkLst>
        <pc:spChg chg="mod">
          <ac:chgData name="Mayank Vashisht" userId="008bce3ddc171423" providerId="LiveId" clId="{A4DE1920-8254-4C46-B6A5-37762BFB75DB}" dt="2022-12-06T16:58:08.588" v="127" actId="26606"/>
          <ac:spMkLst>
            <pc:docMk/>
            <pc:sldMk cId="104357204" sldId="276"/>
            <ac:spMk id="2" creationId="{605B4702-DF09-DEE3-50FA-1867F07EE2AA}"/>
          </ac:spMkLst>
        </pc:spChg>
        <pc:spChg chg="mod ord">
          <ac:chgData name="Mayank Vashisht" userId="008bce3ddc171423" providerId="LiveId" clId="{A4DE1920-8254-4C46-B6A5-37762BFB75DB}" dt="2022-12-06T16:58:08.588" v="127" actId="26606"/>
          <ac:spMkLst>
            <pc:docMk/>
            <pc:sldMk cId="104357204" sldId="276"/>
            <ac:spMk id="3" creationId="{B09DC9E7-5025-3A78-6EFE-C2A97873CF98}"/>
          </ac:spMkLst>
        </pc:spChg>
        <pc:spChg chg="add">
          <ac:chgData name="Mayank Vashisht" userId="008bce3ddc171423" providerId="LiveId" clId="{A4DE1920-8254-4C46-B6A5-37762BFB75DB}" dt="2022-12-06T16:58:08.588" v="127" actId="26606"/>
          <ac:spMkLst>
            <pc:docMk/>
            <pc:sldMk cId="104357204" sldId="276"/>
            <ac:spMk id="7" creationId="{8CD2B798-7994-4548-A2BE-4AEF9C1A5FAE}"/>
          </ac:spMkLst>
        </pc:spChg>
        <pc:spChg chg="del">
          <ac:chgData name="Mayank Vashisht" userId="008bce3ddc171423" providerId="LiveId" clId="{A4DE1920-8254-4C46-B6A5-37762BFB75DB}" dt="2022-12-06T16:57:37.033" v="119"/>
          <ac:spMkLst>
            <pc:docMk/>
            <pc:sldMk cId="104357204" sldId="276"/>
            <ac:spMk id="8" creationId="{E6162320-3B67-42BB-AF9D-939326E6489E}"/>
          </ac:spMkLst>
        </pc:spChg>
        <pc:spChg chg="add">
          <ac:chgData name="Mayank Vashisht" userId="008bce3ddc171423" providerId="LiveId" clId="{A4DE1920-8254-4C46-B6A5-37762BFB75DB}" dt="2022-12-06T16:58:08.588" v="127" actId="26606"/>
          <ac:spMkLst>
            <pc:docMk/>
            <pc:sldMk cId="104357204" sldId="276"/>
            <ac:spMk id="9" creationId="{87DED590-291C-4D46-BBE6-EE5F0C44D6DE}"/>
          </ac:spMkLst>
        </pc:spChg>
        <pc:spChg chg="del">
          <ac:chgData name="Mayank Vashisht" userId="008bce3ddc171423" providerId="LiveId" clId="{A4DE1920-8254-4C46-B6A5-37762BFB75DB}" dt="2022-12-06T16:57:37.033" v="119"/>
          <ac:spMkLst>
            <pc:docMk/>
            <pc:sldMk cId="104357204" sldId="276"/>
            <ac:spMk id="10" creationId="{8CD2B798-7994-4548-A2BE-4AEF9C1A5FAE}"/>
          </ac:spMkLst>
        </pc:spChg>
        <pc:spChg chg="add">
          <ac:chgData name="Mayank Vashisht" userId="008bce3ddc171423" providerId="LiveId" clId="{A4DE1920-8254-4C46-B6A5-37762BFB75DB}" dt="2022-12-06T16:58:08.588" v="127" actId="26606"/>
          <ac:spMkLst>
            <pc:docMk/>
            <pc:sldMk cId="104357204" sldId="276"/>
            <ac:spMk id="11" creationId="{09DFC1FD-759F-47F1-B791-6DD75BB7FFF6}"/>
          </ac:spMkLst>
        </pc:spChg>
        <pc:spChg chg="add">
          <ac:chgData name="Mayank Vashisht" userId="008bce3ddc171423" providerId="LiveId" clId="{A4DE1920-8254-4C46-B6A5-37762BFB75DB}" dt="2022-12-06T16:58:08.588" v="127" actId="26606"/>
          <ac:spMkLst>
            <pc:docMk/>
            <pc:sldMk cId="104357204" sldId="276"/>
            <ac:spMk id="12" creationId="{E6162320-3B67-42BB-AF9D-939326E6489E}"/>
          </ac:spMkLst>
        </pc:spChg>
        <pc:spChg chg="del">
          <ac:chgData name="Mayank Vashisht" userId="008bce3ddc171423" providerId="LiveId" clId="{A4DE1920-8254-4C46-B6A5-37762BFB75DB}" dt="2022-12-06T16:57:37.033" v="119"/>
          <ac:spMkLst>
            <pc:docMk/>
            <pc:sldMk cId="104357204" sldId="276"/>
            <ac:spMk id="16" creationId="{CC1CA635-2D9C-4E3E-820F-5FE35AC143B2}"/>
          </ac:spMkLst>
        </pc:spChg>
        <pc:spChg chg="add">
          <ac:chgData name="Mayank Vashisht" userId="008bce3ddc171423" providerId="LiveId" clId="{A4DE1920-8254-4C46-B6A5-37762BFB75DB}" dt="2022-12-06T16:58:08.588" v="127" actId="26606"/>
          <ac:spMkLst>
            <pc:docMk/>
            <pc:sldMk cId="104357204" sldId="276"/>
            <ac:spMk id="18" creationId="{081EC9D6-90B6-4037-BCD1-DF32371E212A}"/>
          </ac:spMkLst>
        </pc:spChg>
        <pc:picChg chg="mod">
          <ac:chgData name="Mayank Vashisht" userId="008bce3ddc171423" providerId="LiveId" clId="{A4DE1920-8254-4C46-B6A5-37762BFB75DB}" dt="2022-12-06T16:58:08.588" v="127" actId="26606"/>
          <ac:picMkLst>
            <pc:docMk/>
            <pc:sldMk cId="104357204" sldId="276"/>
            <ac:picMk id="5" creationId="{DA68CA62-553C-46CA-80DE-D379191BAA58}"/>
          </ac:picMkLst>
        </pc:picChg>
        <pc:cxnChg chg="add">
          <ac:chgData name="Mayank Vashisht" userId="008bce3ddc171423" providerId="LiveId" clId="{A4DE1920-8254-4C46-B6A5-37762BFB75DB}" dt="2022-12-06T16:58:08.588" v="127" actId="26606"/>
          <ac:cxnSpMkLst>
            <pc:docMk/>
            <pc:sldMk cId="104357204" sldId="276"/>
            <ac:cxnSpMk id="14" creationId="{6722E143-84C1-4F95-937C-78B92D2811CF}"/>
          </ac:cxnSpMkLst>
        </pc:cxnChg>
        <pc:cxnChg chg="del">
          <ac:chgData name="Mayank Vashisht" userId="008bce3ddc171423" providerId="LiveId" clId="{A4DE1920-8254-4C46-B6A5-37762BFB75DB}" dt="2022-12-06T16:57:37.033" v="119"/>
          <ac:cxnSpMkLst>
            <pc:docMk/>
            <pc:sldMk cId="104357204" sldId="276"/>
            <ac:cxnSpMk id="17" creationId="{6722E143-84C1-4F95-937C-78B92D2811CF}"/>
          </ac:cxnSpMkLst>
        </pc:cxnChg>
        <pc:cxnChg chg="del">
          <ac:chgData name="Mayank Vashisht" userId="008bce3ddc171423" providerId="LiveId" clId="{A4DE1920-8254-4C46-B6A5-37762BFB75DB}" dt="2022-12-06T16:57:37.033" v="119"/>
          <ac:cxnSpMkLst>
            <pc:docMk/>
            <pc:sldMk cId="104357204" sldId="276"/>
            <ac:cxnSpMk id="20" creationId="{E0E62FBC-456F-48AE-91ED-3956405D76D2}"/>
          </ac:cxnSpMkLst>
        </pc:cxnChg>
      </pc:sldChg>
      <pc:sldChg chg="new del">
        <pc:chgData name="Mayank Vashisht" userId="008bce3ddc171423" providerId="LiveId" clId="{A4DE1920-8254-4C46-B6A5-37762BFB75DB}" dt="2022-12-06T16:57:57.005" v="125" actId="47"/>
        <pc:sldMkLst>
          <pc:docMk/>
          <pc:sldMk cId="115614088" sldId="277"/>
        </pc:sldMkLst>
      </pc:sldChg>
      <pc:sldChg chg="addSp delSp modSp add del mod ord setBg delDesignElem">
        <pc:chgData name="Mayank Vashisht" userId="008bce3ddc171423" providerId="LiveId" clId="{A4DE1920-8254-4C46-B6A5-37762BFB75DB}" dt="2022-12-06T17:06:44.895" v="195" actId="47"/>
        <pc:sldMkLst>
          <pc:docMk/>
          <pc:sldMk cId="794942107" sldId="277"/>
        </pc:sldMkLst>
        <pc:spChg chg="mod">
          <ac:chgData name="Mayank Vashisht" userId="008bce3ddc171423" providerId="LiveId" clId="{A4DE1920-8254-4C46-B6A5-37762BFB75DB}" dt="2022-12-06T16:59:07.980" v="167" actId="26606"/>
          <ac:spMkLst>
            <pc:docMk/>
            <pc:sldMk cId="794942107" sldId="277"/>
            <ac:spMk id="2" creationId="{605B4702-DF09-DEE3-50FA-1867F07EE2AA}"/>
          </ac:spMkLst>
        </pc:spChg>
        <pc:spChg chg="add">
          <ac:chgData name="Mayank Vashisht" userId="008bce3ddc171423" providerId="LiveId" clId="{A4DE1920-8254-4C46-B6A5-37762BFB75DB}" dt="2022-12-06T16:59:07.980" v="167" actId="26606"/>
          <ac:spMkLst>
            <pc:docMk/>
            <pc:sldMk cId="794942107" sldId="277"/>
            <ac:spMk id="7" creationId="{8CD2B798-7994-4548-A2BE-4AEF9C1A5FAE}"/>
          </ac:spMkLst>
        </pc:spChg>
        <pc:spChg chg="del">
          <ac:chgData name="Mayank Vashisht" userId="008bce3ddc171423" providerId="LiveId" clId="{A4DE1920-8254-4C46-B6A5-37762BFB75DB}" dt="2022-12-06T16:58:48.587" v="144"/>
          <ac:spMkLst>
            <pc:docMk/>
            <pc:sldMk cId="794942107" sldId="277"/>
            <ac:spMk id="8" creationId="{E6162320-3B67-42BB-AF9D-939326E6489E}"/>
          </ac:spMkLst>
        </pc:spChg>
        <pc:spChg chg="add">
          <ac:chgData name="Mayank Vashisht" userId="008bce3ddc171423" providerId="LiveId" clId="{A4DE1920-8254-4C46-B6A5-37762BFB75DB}" dt="2022-12-06T16:59:07.980" v="167" actId="26606"/>
          <ac:spMkLst>
            <pc:docMk/>
            <pc:sldMk cId="794942107" sldId="277"/>
            <ac:spMk id="9" creationId="{CC1CA635-2D9C-4E3E-820F-5FE35AC143B2}"/>
          </ac:spMkLst>
        </pc:spChg>
        <pc:spChg chg="del">
          <ac:chgData name="Mayank Vashisht" userId="008bce3ddc171423" providerId="LiveId" clId="{A4DE1920-8254-4C46-B6A5-37762BFB75DB}" dt="2022-12-06T16:58:48.587" v="144"/>
          <ac:spMkLst>
            <pc:docMk/>
            <pc:sldMk cId="794942107" sldId="277"/>
            <ac:spMk id="10" creationId="{8CD2B798-7994-4548-A2BE-4AEF9C1A5FAE}"/>
          </ac:spMkLst>
        </pc:spChg>
        <pc:spChg chg="add">
          <ac:chgData name="Mayank Vashisht" userId="008bce3ddc171423" providerId="LiveId" clId="{A4DE1920-8254-4C46-B6A5-37762BFB75DB}" dt="2022-12-06T16:59:07.980" v="167" actId="26606"/>
          <ac:spMkLst>
            <pc:docMk/>
            <pc:sldMk cId="794942107" sldId="277"/>
            <ac:spMk id="12" creationId="{E6162320-3B67-42BB-AF9D-939326E6489E}"/>
          </ac:spMkLst>
        </pc:spChg>
        <pc:spChg chg="del">
          <ac:chgData name="Mayank Vashisht" userId="008bce3ddc171423" providerId="LiveId" clId="{A4DE1920-8254-4C46-B6A5-37762BFB75DB}" dt="2022-12-06T16:58:48.587" v="144"/>
          <ac:spMkLst>
            <pc:docMk/>
            <pc:sldMk cId="794942107" sldId="277"/>
            <ac:spMk id="16" creationId="{CC1CA635-2D9C-4E3E-820F-5FE35AC143B2}"/>
          </ac:spMkLst>
        </pc:spChg>
        <pc:cxnChg chg="add">
          <ac:chgData name="Mayank Vashisht" userId="008bce3ddc171423" providerId="LiveId" clId="{A4DE1920-8254-4C46-B6A5-37762BFB75DB}" dt="2022-12-06T16:59:07.980" v="167" actId="26606"/>
          <ac:cxnSpMkLst>
            <pc:docMk/>
            <pc:sldMk cId="794942107" sldId="277"/>
            <ac:cxnSpMk id="14" creationId="{6722E143-84C1-4F95-937C-78B92D2811CF}"/>
          </ac:cxnSpMkLst>
        </pc:cxnChg>
        <pc:cxnChg chg="del">
          <ac:chgData name="Mayank Vashisht" userId="008bce3ddc171423" providerId="LiveId" clId="{A4DE1920-8254-4C46-B6A5-37762BFB75DB}" dt="2022-12-06T16:58:48.587" v="144"/>
          <ac:cxnSpMkLst>
            <pc:docMk/>
            <pc:sldMk cId="794942107" sldId="277"/>
            <ac:cxnSpMk id="17" creationId="{6722E143-84C1-4F95-937C-78B92D2811CF}"/>
          </ac:cxnSpMkLst>
        </pc:cxnChg>
        <pc:cxnChg chg="add">
          <ac:chgData name="Mayank Vashisht" userId="008bce3ddc171423" providerId="LiveId" clId="{A4DE1920-8254-4C46-B6A5-37762BFB75DB}" dt="2022-12-06T16:59:07.980" v="167" actId="26606"/>
          <ac:cxnSpMkLst>
            <pc:docMk/>
            <pc:sldMk cId="794942107" sldId="277"/>
            <ac:cxnSpMk id="18" creationId="{E0E62FBC-456F-48AE-91ED-3956405D76D2}"/>
          </ac:cxnSpMkLst>
        </pc:cxnChg>
        <pc:cxnChg chg="del">
          <ac:chgData name="Mayank Vashisht" userId="008bce3ddc171423" providerId="LiveId" clId="{A4DE1920-8254-4C46-B6A5-37762BFB75DB}" dt="2022-12-06T16:58:48.587" v="144"/>
          <ac:cxnSpMkLst>
            <pc:docMk/>
            <pc:sldMk cId="794942107" sldId="277"/>
            <ac:cxnSpMk id="20" creationId="{E0E62FBC-456F-48AE-91ED-3956405D76D2}"/>
          </ac:cxnSpMkLst>
        </pc:cxnChg>
      </pc:sldChg>
      <pc:sldChg chg="new del">
        <pc:chgData name="Mayank Vashisht" userId="008bce3ddc171423" providerId="LiveId" clId="{A4DE1920-8254-4C46-B6A5-37762BFB75DB}" dt="2022-12-06T16:58:47.359" v="142" actId="47"/>
        <pc:sldMkLst>
          <pc:docMk/>
          <pc:sldMk cId="3977701849" sldId="277"/>
        </pc:sldMkLst>
      </pc:sldChg>
    </pc:docChg>
  </pc:docChgLst>
  <pc:docChgLst>
    <pc:chgData name="Mayank Vashisht" userId="008bce3ddc171423" providerId="LiveId" clId="{4ECCF40A-7ED8-4F42-9EB9-884C78188B40}"/>
    <pc:docChg chg="undo custSel modSld">
      <pc:chgData name="Mayank Vashisht" userId="008bce3ddc171423" providerId="LiveId" clId="{4ECCF40A-7ED8-4F42-9EB9-884C78188B40}" dt="2022-10-25T06:18:01.509" v="2848" actId="14100"/>
      <pc:docMkLst>
        <pc:docMk/>
      </pc:docMkLst>
      <pc:sldChg chg="addSp delSp modSp mod modTransition delAnim modAnim modNotesTx">
        <pc:chgData name="Mayank Vashisht" userId="008bce3ddc171423" providerId="LiveId" clId="{4ECCF40A-7ED8-4F42-9EB9-884C78188B40}" dt="2022-10-25T05:55:45.493" v="2777"/>
        <pc:sldMkLst>
          <pc:docMk/>
          <pc:sldMk cId="645791545" sldId="256"/>
        </pc:sldMkLst>
        <pc:picChg chg="add del mod">
          <ac:chgData name="Mayank Vashisht" userId="008bce3ddc171423" providerId="LiveId" clId="{4ECCF40A-7ED8-4F42-9EB9-884C78188B40}" dt="2022-10-25T04:23:42.037" v="2401"/>
          <ac:picMkLst>
            <pc:docMk/>
            <pc:sldMk cId="645791545" sldId="256"/>
            <ac:picMk id="7" creationId="{EAA02871-F21C-5880-13DF-E805787C946F}"/>
          </ac:picMkLst>
        </pc:picChg>
        <pc:picChg chg="add del mod ord">
          <ac:chgData name="Mayank Vashisht" userId="008bce3ddc171423" providerId="LiveId" clId="{4ECCF40A-7ED8-4F42-9EB9-884C78188B40}" dt="2022-10-25T04:23:46.308" v="2402"/>
          <ac:picMkLst>
            <pc:docMk/>
            <pc:sldMk cId="645791545" sldId="256"/>
            <ac:picMk id="9" creationId="{55095F24-E02A-D8B8-28F3-9687663E01FB}"/>
          </ac:picMkLst>
        </pc:picChg>
        <pc:picChg chg="add del mod ord">
          <ac:chgData name="Mayank Vashisht" userId="008bce3ddc171423" providerId="LiveId" clId="{4ECCF40A-7ED8-4F42-9EB9-884C78188B40}" dt="2022-10-25T05:52:50.347" v="2747"/>
          <ac:picMkLst>
            <pc:docMk/>
            <pc:sldMk cId="645791545" sldId="256"/>
            <ac:picMk id="9" creationId="{B1C91401-5573-FD48-7947-38A288818333}"/>
          </ac:picMkLst>
        </pc:picChg>
        <pc:picChg chg="add del mod">
          <ac:chgData name="Mayank Vashisht" userId="008bce3ddc171423" providerId="LiveId" clId="{4ECCF40A-7ED8-4F42-9EB9-884C78188B40}" dt="2022-10-25T04:24:02.011" v="2404"/>
          <ac:picMkLst>
            <pc:docMk/>
            <pc:sldMk cId="645791545" sldId="256"/>
            <ac:picMk id="10" creationId="{60219544-8862-1D61-A4B7-B49161C0EC15}"/>
          </ac:picMkLst>
        </pc:picChg>
        <pc:picChg chg="add del mod">
          <ac:chgData name="Mayank Vashisht" userId="008bce3ddc171423" providerId="LiveId" clId="{4ECCF40A-7ED8-4F42-9EB9-884C78188B40}" dt="2022-10-25T05:52:54.124" v="2749"/>
          <ac:picMkLst>
            <pc:docMk/>
            <pc:sldMk cId="645791545" sldId="256"/>
            <ac:picMk id="10" creationId="{CC5B6ED3-747E-E51B-5806-79AC34C6A4DB}"/>
          </ac:picMkLst>
        </pc:picChg>
        <pc:picChg chg="add del mod ord">
          <ac:chgData name="Mayank Vashisht" userId="008bce3ddc171423" providerId="LiveId" clId="{4ECCF40A-7ED8-4F42-9EB9-884C78188B40}" dt="2022-10-25T05:53:03.443" v="2750"/>
          <ac:picMkLst>
            <pc:docMk/>
            <pc:sldMk cId="645791545" sldId="256"/>
            <ac:picMk id="12" creationId="{396BFF6E-F349-401B-DD31-BBB02EAA3E4A}"/>
          </ac:picMkLst>
        </pc:picChg>
        <pc:picChg chg="add del mod ord">
          <ac:chgData name="Mayank Vashisht" userId="008bce3ddc171423" providerId="LiveId" clId="{4ECCF40A-7ED8-4F42-9EB9-884C78188B40}" dt="2022-10-25T04:24:13.849" v="2405"/>
          <ac:picMkLst>
            <pc:docMk/>
            <pc:sldMk cId="645791545" sldId="256"/>
            <ac:picMk id="13" creationId="{6C4C22E7-9996-B8BF-BB65-CBCC573E6FF7}"/>
          </ac:picMkLst>
        </pc:picChg>
        <pc:picChg chg="add del mod">
          <ac:chgData name="Mayank Vashisht" userId="008bce3ddc171423" providerId="LiveId" clId="{4ECCF40A-7ED8-4F42-9EB9-884C78188B40}" dt="2022-10-25T05:53:05.985" v="2752"/>
          <ac:picMkLst>
            <pc:docMk/>
            <pc:sldMk cId="645791545" sldId="256"/>
            <ac:picMk id="13" creationId="{B8633FE0-5FF4-C03A-0473-1FBB1C26F64A}"/>
          </ac:picMkLst>
        </pc:picChg>
        <pc:picChg chg="add del mod">
          <ac:chgData name="Mayank Vashisht" userId="008bce3ddc171423" providerId="LiveId" clId="{4ECCF40A-7ED8-4F42-9EB9-884C78188B40}" dt="2022-10-25T04:25:23.221" v="2407"/>
          <ac:picMkLst>
            <pc:docMk/>
            <pc:sldMk cId="645791545" sldId="256"/>
            <ac:picMk id="14" creationId="{C33EDC38-8786-B94B-B686-0650AC4CBB43}"/>
          </ac:picMkLst>
        </pc:picChg>
        <pc:picChg chg="add del mod ord">
          <ac:chgData name="Mayank Vashisht" userId="008bce3ddc171423" providerId="LiveId" clId="{4ECCF40A-7ED8-4F42-9EB9-884C78188B40}" dt="2022-10-25T05:53:27.733" v="2753"/>
          <ac:picMkLst>
            <pc:docMk/>
            <pc:sldMk cId="645791545" sldId="256"/>
            <ac:picMk id="15" creationId="{DD2AC047-B4A8-B101-3F44-99B3135199EC}"/>
          </ac:picMkLst>
        </pc:picChg>
        <pc:picChg chg="add del mod">
          <ac:chgData name="Mayank Vashisht" userId="008bce3ddc171423" providerId="LiveId" clId="{4ECCF40A-7ED8-4F42-9EB9-884C78188B40}" dt="2022-10-25T05:53:30.744" v="2755"/>
          <ac:picMkLst>
            <pc:docMk/>
            <pc:sldMk cId="645791545" sldId="256"/>
            <ac:picMk id="16" creationId="{A6F6F446-F615-155E-B5EF-886E8C136BCD}"/>
          </ac:picMkLst>
        </pc:picChg>
        <pc:picChg chg="add del mod ord">
          <ac:chgData name="Mayank Vashisht" userId="008bce3ddc171423" providerId="LiveId" clId="{4ECCF40A-7ED8-4F42-9EB9-884C78188B40}" dt="2022-10-25T05:53:45.779" v="2756"/>
          <ac:picMkLst>
            <pc:docMk/>
            <pc:sldMk cId="645791545" sldId="256"/>
            <ac:picMk id="18" creationId="{17B9991B-B80E-3B9F-8807-7E9B11772F59}"/>
          </ac:picMkLst>
        </pc:picChg>
        <pc:picChg chg="add del mod ord">
          <ac:chgData name="Mayank Vashisht" userId="008bce3ddc171423" providerId="LiveId" clId="{4ECCF40A-7ED8-4F42-9EB9-884C78188B40}" dt="2022-10-25T04:25:33.011" v="2408"/>
          <ac:picMkLst>
            <pc:docMk/>
            <pc:sldMk cId="645791545" sldId="256"/>
            <ac:picMk id="19" creationId="{31D2AFC3-ACE7-E79E-308B-A4B0D712A04A}"/>
          </ac:picMkLst>
        </pc:picChg>
        <pc:picChg chg="add del mod">
          <ac:chgData name="Mayank Vashisht" userId="008bce3ddc171423" providerId="LiveId" clId="{4ECCF40A-7ED8-4F42-9EB9-884C78188B40}" dt="2022-10-25T05:53:48.231" v="2758"/>
          <ac:picMkLst>
            <pc:docMk/>
            <pc:sldMk cId="645791545" sldId="256"/>
            <ac:picMk id="19" creationId="{37D1DD03-9747-5082-D412-EF7D2142F33C}"/>
          </ac:picMkLst>
        </pc:picChg>
        <pc:picChg chg="add del mod">
          <ac:chgData name="Mayank Vashisht" userId="008bce3ddc171423" providerId="LiveId" clId="{4ECCF40A-7ED8-4F42-9EB9-884C78188B40}" dt="2022-10-25T04:25:39.189" v="2410"/>
          <ac:picMkLst>
            <pc:docMk/>
            <pc:sldMk cId="645791545" sldId="256"/>
            <ac:picMk id="20" creationId="{986EB8B3-3663-9D56-EB9D-784F88A9C458}"/>
          </ac:picMkLst>
        </pc:picChg>
        <pc:picChg chg="add del mod ord">
          <ac:chgData name="Mayank Vashisht" userId="008bce3ddc171423" providerId="LiveId" clId="{4ECCF40A-7ED8-4F42-9EB9-884C78188B40}" dt="2022-10-25T05:53:59.295" v="2759"/>
          <ac:picMkLst>
            <pc:docMk/>
            <pc:sldMk cId="645791545" sldId="256"/>
            <ac:picMk id="21" creationId="{A829477E-7A74-CCE8-AE05-656FDC6B8F2E}"/>
          </ac:picMkLst>
        </pc:picChg>
        <pc:picChg chg="add del mod">
          <ac:chgData name="Mayank Vashisht" userId="008bce3ddc171423" providerId="LiveId" clId="{4ECCF40A-7ED8-4F42-9EB9-884C78188B40}" dt="2022-10-25T05:54:02.303" v="2761"/>
          <ac:picMkLst>
            <pc:docMk/>
            <pc:sldMk cId="645791545" sldId="256"/>
            <ac:picMk id="22" creationId="{207F3EC9-11BE-95F5-89A4-59FE3BC4C97C}"/>
          </ac:picMkLst>
        </pc:picChg>
        <pc:picChg chg="add del mod ord">
          <ac:chgData name="Mayank Vashisht" userId="008bce3ddc171423" providerId="LiveId" clId="{4ECCF40A-7ED8-4F42-9EB9-884C78188B40}" dt="2022-10-25T04:25:51.440" v="2411"/>
          <ac:picMkLst>
            <pc:docMk/>
            <pc:sldMk cId="645791545" sldId="256"/>
            <ac:picMk id="23" creationId="{FF39F67C-FD4F-07A5-A325-4FBF908D848F}"/>
          </ac:picMkLst>
        </pc:picChg>
        <pc:picChg chg="add del mod ord">
          <ac:chgData name="Mayank Vashisht" userId="008bce3ddc171423" providerId="LiveId" clId="{4ECCF40A-7ED8-4F42-9EB9-884C78188B40}" dt="2022-10-25T05:54:21.547" v="2762"/>
          <ac:picMkLst>
            <pc:docMk/>
            <pc:sldMk cId="645791545" sldId="256"/>
            <ac:picMk id="24" creationId="{90DBD163-2BA8-D9AF-D952-6CA05B0AD280}"/>
          </ac:picMkLst>
        </pc:picChg>
        <pc:picChg chg="add del mod">
          <ac:chgData name="Mayank Vashisht" userId="008bce3ddc171423" providerId="LiveId" clId="{4ECCF40A-7ED8-4F42-9EB9-884C78188B40}" dt="2022-10-25T04:27:04.982" v="2414" actId="478"/>
          <ac:picMkLst>
            <pc:docMk/>
            <pc:sldMk cId="645791545" sldId="256"/>
            <ac:picMk id="24" creationId="{A4D58D90-9770-69C8-20BA-ED313CCFFA73}"/>
          </ac:picMkLst>
        </pc:picChg>
        <pc:picChg chg="add del mod">
          <ac:chgData name="Mayank Vashisht" userId="008bce3ddc171423" providerId="LiveId" clId="{4ECCF40A-7ED8-4F42-9EB9-884C78188B40}" dt="2022-10-25T05:54:25.094" v="2764"/>
          <ac:picMkLst>
            <pc:docMk/>
            <pc:sldMk cId="645791545" sldId="256"/>
            <ac:picMk id="26" creationId="{16A0678B-56AF-BEAE-B717-3AF480C61EFA}"/>
          </ac:picMkLst>
        </pc:picChg>
        <pc:picChg chg="add del mod ord">
          <ac:chgData name="Mayank Vashisht" userId="008bce3ddc171423" providerId="LiveId" clId="{4ECCF40A-7ED8-4F42-9EB9-884C78188B40}" dt="2022-10-25T05:54:40.720" v="2765"/>
          <ac:picMkLst>
            <pc:docMk/>
            <pc:sldMk cId="645791545" sldId="256"/>
            <ac:picMk id="30" creationId="{71091D8A-8EC6-22BB-4E99-0EF28C589302}"/>
          </ac:picMkLst>
        </pc:picChg>
        <pc:picChg chg="add del mod">
          <ac:chgData name="Mayank Vashisht" userId="008bce3ddc171423" providerId="LiveId" clId="{4ECCF40A-7ED8-4F42-9EB9-884C78188B40}" dt="2022-10-25T05:54:43.193" v="2767"/>
          <ac:picMkLst>
            <pc:docMk/>
            <pc:sldMk cId="645791545" sldId="256"/>
            <ac:picMk id="32" creationId="{1CA51799-C095-063B-DCDF-2164D59C5396}"/>
          </ac:picMkLst>
        </pc:picChg>
        <pc:picChg chg="add del mod ord">
          <ac:chgData name="Mayank Vashisht" userId="008bce3ddc171423" providerId="LiveId" clId="{4ECCF40A-7ED8-4F42-9EB9-884C78188B40}" dt="2022-10-25T05:54:58.042" v="2768"/>
          <ac:picMkLst>
            <pc:docMk/>
            <pc:sldMk cId="645791545" sldId="256"/>
            <ac:picMk id="35" creationId="{F5F09504-C843-8775-61B0-0313F0B570FE}"/>
          </ac:picMkLst>
        </pc:picChg>
        <pc:picChg chg="add del mod">
          <ac:chgData name="Mayank Vashisht" userId="008bce3ddc171423" providerId="LiveId" clId="{4ECCF40A-7ED8-4F42-9EB9-884C78188B40}" dt="2022-10-25T05:55:00.285" v="2770"/>
          <ac:picMkLst>
            <pc:docMk/>
            <pc:sldMk cId="645791545" sldId="256"/>
            <ac:picMk id="36" creationId="{8DA3F232-C82F-5D9E-0E2B-4240FCAF6F3D}"/>
          </ac:picMkLst>
        </pc:picChg>
        <pc:picChg chg="add del mod">
          <ac:chgData name="Mayank Vashisht" userId="008bce3ddc171423" providerId="LiveId" clId="{4ECCF40A-7ED8-4F42-9EB9-884C78188B40}" dt="2022-10-25T04:27:47.791" v="2418"/>
          <ac:picMkLst>
            <pc:docMk/>
            <pc:sldMk cId="645791545" sldId="256"/>
            <ac:picMk id="36" creationId="{FC7A8256-BFAD-10B7-FDBC-0FB26905EF12}"/>
          </ac:picMkLst>
        </pc:picChg>
        <pc:picChg chg="add del mod">
          <ac:chgData name="Mayank Vashisht" userId="008bce3ddc171423" providerId="LiveId" clId="{4ECCF40A-7ED8-4F42-9EB9-884C78188B40}" dt="2022-10-25T05:00:30.501" v="2561" actId="478"/>
          <ac:picMkLst>
            <pc:docMk/>
            <pc:sldMk cId="645791545" sldId="256"/>
            <ac:picMk id="37" creationId="{0B9C0A20-D955-D810-A3B4-30A06BEF2697}"/>
          </ac:picMkLst>
        </pc:picChg>
        <pc:picChg chg="add del mod ord">
          <ac:chgData name="Mayank Vashisht" userId="008bce3ddc171423" providerId="LiveId" clId="{4ECCF40A-7ED8-4F42-9EB9-884C78188B40}" dt="2022-10-25T05:55:17.476" v="2771"/>
          <ac:picMkLst>
            <pc:docMk/>
            <pc:sldMk cId="645791545" sldId="256"/>
            <ac:picMk id="38" creationId="{CE3B7B6E-D371-C593-CE9D-15177E5E2805}"/>
          </ac:picMkLst>
        </pc:picChg>
        <pc:picChg chg="add del mod">
          <ac:chgData name="Mayank Vashisht" userId="008bce3ddc171423" providerId="LiveId" clId="{4ECCF40A-7ED8-4F42-9EB9-884C78188B40}" dt="2022-10-25T05:55:19.860" v="2773"/>
          <ac:picMkLst>
            <pc:docMk/>
            <pc:sldMk cId="645791545" sldId="256"/>
            <ac:picMk id="39" creationId="{73CCE73F-97AB-964F-4452-C704CE38A335}"/>
          </ac:picMkLst>
        </pc:picChg>
        <pc:picChg chg="add del mod ord">
          <ac:chgData name="Mayank Vashisht" userId="008bce3ddc171423" providerId="LiveId" clId="{4ECCF40A-7ED8-4F42-9EB9-884C78188B40}" dt="2022-10-25T05:55:28.852" v="2774"/>
          <ac:picMkLst>
            <pc:docMk/>
            <pc:sldMk cId="645791545" sldId="256"/>
            <ac:picMk id="41" creationId="{0FABB27E-5ADF-9E87-78FB-57E9CFE48EA2}"/>
          </ac:picMkLst>
        </pc:picChg>
        <pc:picChg chg="add del mod">
          <ac:chgData name="Mayank Vashisht" userId="008bce3ddc171423" providerId="LiveId" clId="{4ECCF40A-7ED8-4F42-9EB9-884C78188B40}" dt="2022-10-25T05:55:30.895" v="2776"/>
          <ac:picMkLst>
            <pc:docMk/>
            <pc:sldMk cId="645791545" sldId="256"/>
            <ac:picMk id="42" creationId="{2E07BE04-8DCC-7975-8412-932EB6A226EF}"/>
          </ac:picMkLst>
        </pc:picChg>
        <pc:picChg chg="add del mod ord">
          <ac:chgData name="Mayank Vashisht" userId="008bce3ddc171423" providerId="LiveId" clId="{4ECCF40A-7ED8-4F42-9EB9-884C78188B40}" dt="2022-10-25T05:55:45.493" v="2777"/>
          <ac:picMkLst>
            <pc:docMk/>
            <pc:sldMk cId="645791545" sldId="256"/>
            <ac:picMk id="44" creationId="{DBEB4421-7A42-5350-3D66-D383571A079D}"/>
          </ac:picMkLst>
        </pc:picChg>
        <pc:picChg chg="add mod">
          <ac:chgData name="Mayank Vashisht" userId="008bce3ddc171423" providerId="LiveId" clId="{4ECCF40A-7ED8-4F42-9EB9-884C78188B40}" dt="2022-10-25T05:55:45.493" v="2777"/>
          <ac:picMkLst>
            <pc:docMk/>
            <pc:sldMk cId="645791545" sldId="256"/>
            <ac:picMk id="45" creationId="{3F242ABE-0354-6E64-BA8A-43A92DD5CDAD}"/>
          </ac:picMkLst>
        </pc:picChg>
        <pc:picChg chg="add del mod">
          <ac:chgData name="Mayank Vashisht" userId="008bce3ddc171423" providerId="LiveId" clId="{4ECCF40A-7ED8-4F42-9EB9-884C78188B40}" dt="2022-10-25T05:01:08.753" v="2564"/>
          <ac:picMkLst>
            <pc:docMk/>
            <pc:sldMk cId="645791545" sldId="256"/>
            <ac:picMk id="47" creationId="{0C2C2210-CFDB-0BAA-02E8-620DB1587EF3}"/>
          </ac:picMkLst>
        </pc:picChg>
        <pc:picChg chg="add del mod">
          <ac:chgData name="Mayank Vashisht" userId="008bce3ddc171423" providerId="LiveId" clId="{4ECCF40A-7ED8-4F42-9EB9-884C78188B40}" dt="2022-10-25T05:01:30.581" v="2566"/>
          <ac:picMkLst>
            <pc:docMk/>
            <pc:sldMk cId="645791545" sldId="256"/>
            <ac:picMk id="48" creationId="{25AF4FAE-974A-E010-8E84-C58BD16C6C80}"/>
          </ac:picMkLst>
        </pc:picChg>
        <pc:picChg chg="add del mod ord">
          <ac:chgData name="Mayank Vashisht" userId="008bce3ddc171423" providerId="LiveId" clId="{4ECCF40A-7ED8-4F42-9EB9-884C78188B40}" dt="2022-10-25T05:01:54.468" v="2567"/>
          <ac:picMkLst>
            <pc:docMk/>
            <pc:sldMk cId="645791545" sldId="256"/>
            <ac:picMk id="55" creationId="{6287F701-E1A5-B7EA-FBE0-7658550A5B61}"/>
          </ac:picMkLst>
        </pc:picChg>
        <pc:picChg chg="add del mod">
          <ac:chgData name="Mayank Vashisht" userId="008bce3ddc171423" providerId="LiveId" clId="{4ECCF40A-7ED8-4F42-9EB9-884C78188B40}" dt="2022-10-25T05:52:36.377" v="2746"/>
          <ac:picMkLst>
            <pc:docMk/>
            <pc:sldMk cId="645791545" sldId="256"/>
            <ac:picMk id="56" creationId="{014857FE-6972-5DCB-11AC-EFABA981FD32}"/>
          </ac:picMkLst>
        </pc:picChg>
      </pc:sldChg>
      <pc:sldChg chg="addSp delSp modSp mod modTransition delAnim modAnim modNotesTx">
        <pc:chgData name="Mayank Vashisht" userId="008bce3ddc171423" providerId="LiveId" clId="{4ECCF40A-7ED8-4F42-9EB9-884C78188B40}" dt="2022-10-25T05:05:55.964" v="2588"/>
        <pc:sldMkLst>
          <pc:docMk/>
          <pc:sldMk cId="1498250814" sldId="257"/>
        </pc:sldMkLst>
        <pc:spChg chg="mod">
          <ac:chgData name="Mayank Vashisht" userId="008bce3ddc171423" providerId="LiveId" clId="{4ECCF40A-7ED8-4F42-9EB9-884C78188B40}" dt="2022-10-25T04:58:33.936" v="2560" actId="20577"/>
          <ac:spMkLst>
            <pc:docMk/>
            <pc:sldMk cId="1498250814" sldId="257"/>
            <ac:spMk id="2" creationId="{2B918495-7523-BA9C-B9CB-558B7A143E58}"/>
          </ac:spMkLst>
        </pc:spChg>
        <pc:picChg chg="add del mod">
          <ac:chgData name="Mayank Vashisht" userId="008bce3ddc171423" providerId="LiveId" clId="{4ECCF40A-7ED8-4F42-9EB9-884C78188B40}" dt="2022-10-25T04:23:28.326" v="2398"/>
          <ac:picMkLst>
            <pc:docMk/>
            <pc:sldMk cId="1498250814" sldId="257"/>
            <ac:picMk id="4" creationId="{FD03C0D0-CDE9-DE06-A146-2DA313037DD5}"/>
          </ac:picMkLst>
        </pc:picChg>
        <pc:picChg chg="add del mod ord">
          <ac:chgData name="Mayank Vashisht" userId="008bce3ddc171423" providerId="LiveId" clId="{4ECCF40A-7ED8-4F42-9EB9-884C78188B40}" dt="2022-10-25T04:23:34.822" v="2399"/>
          <ac:picMkLst>
            <pc:docMk/>
            <pc:sldMk cId="1498250814" sldId="257"/>
            <ac:picMk id="8" creationId="{4D95E3AC-DCEC-A766-A977-3F7AE1265BAC}"/>
          </ac:picMkLst>
        </pc:picChg>
        <pc:picChg chg="add del mod">
          <ac:chgData name="Mayank Vashisht" userId="008bce3ddc171423" providerId="LiveId" clId="{4ECCF40A-7ED8-4F42-9EB9-884C78188B40}" dt="2022-10-25T04:27:08.671" v="2415" actId="478"/>
          <ac:picMkLst>
            <pc:docMk/>
            <pc:sldMk cId="1498250814" sldId="257"/>
            <ac:picMk id="9" creationId="{3BAAB9E0-604E-144C-DE88-FA5292FC08C4}"/>
          </ac:picMkLst>
        </pc:picChg>
        <pc:picChg chg="add del mod">
          <ac:chgData name="Mayank Vashisht" userId="008bce3ddc171423" providerId="LiveId" clId="{4ECCF40A-7ED8-4F42-9EB9-884C78188B40}" dt="2022-10-25T04:28:44.389" v="2421"/>
          <ac:picMkLst>
            <pc:docMk/>
            <pc:sldMk cId="1498250814" sldId="257"/>
            <ac:picMk id="19" creationId="{B1A9377B-3717-9864-9699-402542A80EF3}"/>
          </ac:picMkLst>
        </pc:picChg>
        <pc:picChg chg="add del mod">
          <ac:chgData name="Mayank Vashisht" userId="008bce3ddc171423" providerId="LiveId" clId="{4ECCF40A-7ED8-4F42-9EB9-884C78188B40}" dt="2022-10-25T05:03:17.803" v="2569"/>
          <ac:picMkLst>
            <pc:docMk/>
            <pc:sldMk cId="1498250814" sldId="257"/>
            <ac:picMk id="20" creationId="{A1847C8D-7CE4-079B-6911-71CB1FEFDC94}"/>
          </ac:picMkLst>
        </pc:picChg>
        <pc:picChg chg="add del mod ord">
          <ac:chgData name="Mayank Vashisht" userId="008bce3ddc171423" providerId="LiveId" clId="{4ECCF40A-7ED8-4F42-9EB9-884C78188B40}" dt="2022-10-25T05:03:26.267" v="2570"/>
          <ac:picMkLst>
            <pc:docMk/>
            <pc:sldMk cId="1498250814" sldId="257"/>
            <ac:picMk id="37" creationId="{19316870-201F-DB97-E5AB-389B60FC2DD2}"/>
          </ac:picMkLst>
        </pc:picChg>
        <pc:picChg chg="add del mod">
          <ac:chgData name="Mayank Vashisht" userId="008bce3ddc171423" providerId="LiveId" clId="{4ECCF40A-7ED8-4F42-9EB9-884C78188B40}" dt="2022-10-25T05:03:29.241" v="2572"/>
          <ac:picMkLst>
            <pc:docMk/>
            <pc:sldMk cId="1498250814" sldId="257"/>
            <ac:picMk id="38" creationId="{7DFB3701-E0C3-6F95-D467-A3208D10EC8B}"/>
          </ac:picMkLst>
        </pc:picChg>
        <pc:picChg chg="add del mod ord">
          <ac:chgData name="Mayank Vashisht" userId="008bce3ddc171423" providerId="LiveId" clId="{4ECCF40A-7ED8-4F42-9EB9-884C78188B40}" dt="2022-10-25T05:03:36.235" v="2573"/>
          <ac:picMkLst>
            <pc:docMk/>
            <pc:sldMk cId="1498250814" sldId="257"/>
            <ac:picMk id="41" creationId="{A6C5416C-6B9C-EC5F-1F78-B8BAF06EFF83}"/>
          </ac:picMkLst>
        </pc:picChg>
        <pc:picChg chg="add del mod">
          <ac:chgData name="Mayank Vashisht" userId="008bce3ddc171423" providerId="LiveId" clId="{4ECCF40A-7ED8-4F42-9EB9-884C78188B40}" dt="2022-10-25T05:03:38.846" v="2575"/>
          <ac:picMkLst>
            <pc:docMk/>
            <pc:sldMk cId="1498250814" sldId="257"/>
            <ac:picMk id="42" creationId="{088FB809-45A7-0EB5-3B15-EB93168B6A8E}"/>
          </ac:picMkLst>
        </pc:picChg>
        <pc:picChg chg="add del mod ord">
          <ac:chgData name="Mayank Vashisht" userId="008bce3ddc171423" providerId="LiveId" clId="{4ECCF40A-7ED8-4F42-9EB9-884C78188B40}" dt="2022-10-25T05:04:18.292" v="2576"/>
          <ac:picMkLst>
            <pc:docMk/>
            <pc:sldMk cId="1498250814" sldId="257"/>
            <ac:picMk id="45" creationId="{11527C41-0FEE-1CD2-3CB6-80E955E672E5}"/>
          </ac:picMkLst>
        </pc:picChg>
        <pc:picChg chg="add del mod">
          <ac:chgData name="Mayank Vashisht" userId="008bce3ddc171423" providerId="LiveId" clId="{4ECCF40A-7ED8-4F42-9EB9-884C78188B40}" dt="2022-10-25T05:04:21.619" v="2578"/>
          <ac:picMkLst>
            <pc:docMk/>
            <pc:sldMk cId="1498250814" sldId="257"/>
            <ac:picMk id="46" creationId="{584BD4F8-1284-5C82-24D3-790081F6F1CC}"/>
          </ac:picMkLst>
        </pc:picChg>
        <pc:picChg chg="add del mod ord">
          <ac:chgData name="Mayank Vashisht" userId="008bce3ddc171423" providerId="LiveId" clId="{4ECCF40A-7ED8-4F42-9EB9-884C78188B40}" dt="2022-10-25T05:04:32.997" v="2579"/>
          <ac:picMkLst>
            <pc:docMk/>
            <pc:sldMk cId="1498250814" sldId="257"/>
            <ac:picMk id="49" creationId="{A7FEF302-4BB5-6F6F-D897-58AEBDBF91E9}"/>
          </ac:picMkLst>
        </pc:picChg>
        <pc:picChg chg="add del mod">
          <ac:chgData name="Mayank Vashisht" userId="008bce3ddc171423" providerId="LiveId" clId="{4ECCF40A-7ED8-4F42-9EB9-884C78188B40}" dt="2022-10-25T05:04:36.007" v="2581"/>
          <ac:picMkLst>
            <pc:docMk/>
            <pc:sldMk cId="1498250814" sldId="257"/>
            <ac:picMk id="50" creationId="{DE58B865-0DB3-FB4C-CE01-14A799F42006}"/>
          </ac:picMkLst>
        </pc:picChg>
        <pc:picChg chg="add del mod ord">
          <ac:chgData name="Mayank Vashisht" userId="008bce3ddc171423" providerId="LiveId" clId="{4ECCF40A-7ED8-4F42-9EB9-884C78188B40}" dt="2022-10-25T05:05:00.372" v="2582"/>
          <ac:picMkLst>
            <pc:docMk/>
            <pc:sldMk cId="1498250814" sldId="257"/>
            <ac:picMk id="53" creationId="{5497BE23-0A03-6957-F9B7-B2F4DE6B24CC}"/>
          </ac:picMkLst>
        </pc:picChg>
        <pc:picChg chg="add del mod">
          <ac:chgData name="Mayank Vashisht" userId="008bce3ddc171423" providerId="LiveId" clId="{4ECCF40A-7ED8-4F42-9EB9-884C78188B40}" dt="2022-10-25T05:05:02.917" v="2584"/>
          <ac:picMkLst>
            <pc:docMk/>
            <pc:sldMk cId="1498250814" sldId="257"/>
            <ac:picMk id="54" creationId="{3695C001-5ADD-D109-BFD7-08BE452E9580}"/>
          </ac:picMkLst>
        </pc:picChg>
        <pc:picChg chg="add del mod ord">
          <ac:chgData name="Mayank Vashisht" userId="008bce3ddc171423" providerId="LiveId" clId="{4ECCF40A-7ED8-4F42-9EB9-884C78188B40}" dt="2022-10-25T05:05:25.153" v="2585"/>
          <ac:picMkLst>
            <pc:docMk/>
            <pc:sldMk cId="1498250814" sldId="257"/>
            <ac:picMk id="57" creationId="{10BE0BE6-EDE1-EE24-2267-F958FDF5DBFF}"/>
          </ac:picMkLst>
        </pc:picChg>
        <pc:picChg chg="add del mod">
          <ac:chgData name="Mayank Vashisht" userId="008bce3ddc171423" providerId="LiveId" clId="{4ECCF40A-7ED8-4F42-9EB9-884C78188B40}" dt="2022-10-25T05:05:28.323" v="2587"/>
          <ac:picMkLst>
            <pc:docMk/>
            <pc:sldMk cId="1498250814" sldId="257"/>
            <ac:picMk id="58" creationId="{80E6ECF8-79BD-B78E-CF31-E86B35779EB9}"/>
          </ac:picMkLst>
        </pc:picChg>
        <pc:picChg chg="add del mod ord">
          <ac:chgData name="Mayank Vashisht" userId="008bce3ddc171423" providerId="LiveId" clId="{4ECCF40A-7ED8-4F42-9EB9-884C78188B40}" dt="2022-10-25T05:05:55.964" v="2588"/>
          <ac:picMkLst>
            <pc:docMk/>
            <pc:sldMk cId="1498250814" sldId="257"/>
            <ac:picMk id="61" creationId="{5F960F3C-3177-FF47-4480-85099D0DECD1}"/>
          </ac:picMkLst>
        </pc:picChg>
        <pc:picChg chg="add mod">
          <ac:chgData name="Mayank Vashisht" userId="008bce3ddc171423" providerId="LiveId" clId="{4ECCF40A-7ED8-4F42-9EB9-884C78188B40}" dt="2022-10-25T05:05:55.964" v="2588"/>
          <ac:picMkLst>
            <pc:docMk/>
            <pc:sldMk cId="1498250814" sldId="257"/>
            <ac:picMk id="62" creationId="{859A42A1-80DB-B160-1387-47D2BDF5F6BF}"/>
          </ac:picMkLst>
        </pc:picChg>
      </pc:sldChg>
      <pc:sldChg chg="addSp delSp modSp mod modTransition modAnim modNotesTx">
        <pc:chgData name="Mayank Vashisht" userId="008bce3ddc171423" providerId="LiveId" clId="{4ECCF40A-7ED8-4F42-9EB9-884C78188B40}" dt="2022-10-25T05:11:08.169" v="2612"/>
        <pc:sldMkLst>
          <pc:docMk/>
          <pc:sldMk cId="875107643" sldId="258"/>
        </pc:sldMkLst>
        <pc:picChg chg="add del mod">
          <ac:chgData name="Mayank Vashisht" userId="008bce3ddc171423" providerId="LiveId" clId="{4ECCF40A-7ED8-4F42-9EB9-884C78188B40}" dt="2022-10-25T05:07:42.001" v="2590"/>
          <ac:picMkLst>
            <pc:docMk/>
            <pc:sldMk cId="875107643" sldId="258"/>
            <ac:picMk id="7" creationId="{18A28ABF-7D13-2063-EF98-9414E15A8953}"/>
          </ac:picMkLst>
        </pc:picChg>
        <pc:picChg chg="add del mod ord">
          <ac:chgData name="Mayank Vashisht" userId="008bce3ddc171423" providerId="LiveId" clId="{4ECCF40A-7ED8-4F42-9EB9-884C78188B40}" dt="2022-10-25T05:08:21.323" v="2591"/>
          <ac:picMkLst>
            <pc:docMk/>
            <pc:sldMk cId="875107643" sldId="258"/>
            <ac:picMk id="25" creationId="{19516791-A15B-33C6-7109-EC1576182031}"/>
          </ac:picMkLst>
        </pc:picChg>
        <pc:picChg chg="add del mod">
          <ac:chgData name="Mayank Vashisht" userId="008bce3ddc171423" providerId="LiveId" clId="{4ECCF40A-7ED8-4F42-9EB9-884C78188B40}" dt="2022-10-25T05:08:24.078" v="2593"/>
          <ac:picMkLst>
            <pc:docMk/>
            <pc:sldMk cId="875107643" sldId="258"/>
            <ac:picMk id="26" creationId="{545AD985-8CD2-8D03-0DC0-A4BBEF887B5F}"/>
          </ac:picMkLst>
        </pc:picChg>
        <pc:picChg chg="add del mod ord">
          <ac:chgData name="Mayank Vashisht" userId="008bce3ddc171423" providerId="LiveId" clId="{4ECCF40A-7ED8-4F42-9EB9-884C78188B40}" dt="2022-10-25T05:08:31.922" v="2594"/>
          <ac:picMkLst>
            <pc:docMk/>
            <pc:sldMk cId="875107643" sldId="258"/>
            <ac:picMk id="29" creationId="{6CAF55AA-FA53-6F37-26EA-ACD7E03EECF1}"/>
          </ac:picMkLst>
        </pc:picChg>
        <pc:picChg chg="add del mod">
          <ac:chgData name="Mayank Vashisht" userId="008bce3ddc171423" providerId="LiveId" clId="{4ECCF40A-7ED8-4F42-9EB9-884C78188B40}" dt="2022-10-25T05:08:34.295" v="2596"/>
          <ac:picMkLst>
            <pc:docMk/>
            <pc:sldMk cId="875107643" sldId="258"/>
            <ac:picMk id="30" creationId="{CCF61429-A0D8-5B6D-94C3-C70F70355919}"/>
          </ac:picMkLst>
        </pc:picChg>
        <pc:picChg chg="add del mod ord">
          <ac:chgData name="Mayank Vashisht" userId="008bce3ddc171423" providerId="LiveId" clId="{4ECCF40A-7ED8-4F42-9EB9-884C78188B40}" dt="2022-10-25T05:09:20.268" v="2597"/>
          <ac:picMkLst>
            <pc:docMk/>
            <pc:sldMk cId="875107643" sldId="258"/>
            <ac:picMk id="33" creationId="{23E1A15D-B5FA-FA24-347C-DDB5B49335FB}"/>
          </ac:picMkLst>
        </pc:picChg>
        <pc:picChg chg="add del mod">
          <ac:chgData name="Mayank Vashisht" userId="008bce3ddc171423" providerId="LiveId" clId="{4ECCF40A-7ED8-4F42-9EB9-884C78188B40}" dt="2022-10-25T05:09:26.020" v="2599"/>
          <ac:picMkLst>
            <pc:docMk/>
            <pc:sldMk cId="875107643" sldId="258"/>
            <ac:picMk id="34" creationId="{AC5802BC-5995-AF7A-A2F1-055CD50220C4}"/>
          </ac:picMkLst>
        </pc:picChg>
        <pc:picChg chg="add del mod ord">
          <ac:chgData name="Mayank Vashisht" userId="008bce3ddc171423" providerId="LiveId" clId="{4ECCF40A-7ED8-4F42-9EB9-884C78188B40}" dt="2022-10-25T05:09:39.839" v="2600"/>
          <ac:picMkLst>
            <pc:docMk/>
            <pc:sldMk cId="875107643" sldId="258"/>
            <ac:picMk id="37" creationId="{5C1AAF71-8484-4A63-FF97-7EAE5A468A5B}"/>
          </ac:picMkLst>
        </pc:picChg>
        <pc:picChg chg="add del mod">
          <ac:chgData name="Mayank Vashisht" userId="008bce3ddc171423" providerId="LiveId" clId="{4ECCF40A-7ED8-4F42-9EB9-884C78188B40}" dt="2022-10-25T05:09:42.605" v="2602"/>
          <ac:picMkLst>
            <pc:docMk/>
            <pc:sldMk cId="875107643" sldId="258"/>
            <ac:picMk id="38" creationId="{5D17D9DD-59B7-D70D-A04E-D5B1B4F36C5F}"/>
          </ac:picMkLst>
        </pc:picChg>
        <pc:picChg chg="add del mod ord">
          <ac:chgData name="Mayank Vashisht" userId="008bce3ddc171423" providerId="LiveId" clId="{4ECCF40A-7ED8-4F42-9EB9-884C78188B40}" dt="2022-10-25T05:10:04.697" v="2603"/>
          <ac:picMkLst>
            <pc:docMk/>
            <pc:sldMk cId="875107643" sldId="258"/>
            <ac:picMk id="41" creationId="{EC821AC9-9348-B8B6-0292-C54D5A2FDC7E}"/>
          </ac:picMkLst>
        </pc:picChg>
        <pc:picChg chg="add del mod">
          <ac:chgData name="Mayank Vashisht" userId="008bce3ddc171423" providerId="LiveId" clId="{4ECCF40A-7ED8-4F42-9EB9-884C78188B40}" dt="2022-10-25T05:10:07.026" v="2605"/>
          <ac:picMkLst>
            <pc:docMk/>
            <pc:sldMk cId="875107643" sldId="258"/>
            <ac:picMk id="42" creationId="{F1B6DFED-4643-3342-6293-0B8209B30191}"/>
          </ac:picMkLst>
        </pc:picChg>
        <pc:picChg chg="add del mod ord">
          <ac:chgData name="Mayank Vashisht" userId="008bce3ddc171423" providerId="LiveId" clId="{4ECCF40A-7ED8-4F42-9EB9-884C78188B40}" dt="2022-10-25T05:10:21.178" v="2606"/>
          <ac:picMkLst>
            <pc:docMk/>
            <pc:sldMk cId="875107643" sldId="258"/>
            <ac:picMk id="45" creationId="{BEDA5A35-D45B-71DE-60EA-5186297DA037}"/>
          </ac:picMkLst>
        </pc:picChg>
        <pc:picChg chg="add del mod">
          <ac:chgData name="Mayank Vashisht" userId="008bce3ddc171423" providerId="LiveId" clId="{4ECCF40A-7ED8-4F42-9EB9-884C78188B40}" dt="2022-10-25T05:10:23.654" v="2608"/>
          <ac:picMkLst>
            <pc:docMk/>
            <pc:sldMk cId="875107643" sldId="258"/>
            <ac:picMk id="46" creationId="{457A1B20-C124-A6E8-9EB3-E00C2CBC0E8F}"/>
          </ac:picMkLst>
        </pc:picChg>
        <pc:picChg chg="add del mod ord">
          <ac:chgData name="Mayank Vashisht" userId="008bce3ddc171423" providerId="LiveId" clId="{4ECCF40A-7ED8-4F42-9EB9-884C78188B40}" dt="2022-10-25T05:10:30.215" v="2609"/>
          <ac:picMkLst>
            <pc:docMk/>
            <pc:sldMk cId="875107643" sldId="258"/>
            <ac:picMk id="49" creationId="{3E72F798-2A50-6585-F77E-E392E8AF82A7}"/>
          </ac:picMkLst>
        </pc:picChg>
        <pc:picChg chg="add del mod">
          <ac:chgData name="Mayank Vashisht" userId="008bce3ddc171423" providerId="LiveId" clId="{4ECCF40A-7ED8-4F42-9EB9-884C78188B40}" dt="2022-10-25T05:10:32.529" v="2611"/>
          <ac:picMkLst>
            <pc:docMk/>
            <pc:sldMk cId="875107643" sldId="258"/>
            <ac:picMk id="50" creationId="{E7F58600-AD9E-5E5C-C040-19796E4CD36B}"/>
          </ac:picMkLst>
        </pc:picChg>
        <pc:picChg chg="add del mod ord">
          <ac:chgData name="Mayank Vashisht" userId="008bce3ddc171423" providerId="LiveId" clId="{4ECCF40A-7ED8-4F42-9EB9-884C78188B40}" dt="2022-10-25T05:11:08.169" v="2612"/>
          <ac:picMkLst>
            <pc:docMk/>
            <pc:sldMk cId="875107643" sldId="258"/>
            <ac:picMk id="53" creationId="{15B3CF4F-8671-8C0F-D993-F90625653064}"/>
          </ac:picMkLst>
        </pc:picChg>
        <pc:picChg chg="add mod">
          <ac:chgData name="Mayank Vashisht" userId="008bce3ddc171423" providerId="LiveId" clId="{4ECCF40A-7ED8-4F42-9EB9-884C78188B40}" dt="2022-10-25T05:11:08.169" v="2612"/>
          <ac:picMkLst>
            <pc:docMk/>
            <pc:sldMk cId="875107643" sldId="258"/>
            <ac:picMk id="54" creationId="{6F1FAF93-9AFD-9044-B145-1DDCBE08AB1F}"/>
          </ac:picMkLst>
        </pc:picChg>
      </pc:sldChg>
      <pc:sldChg chg="addSp delSp modSp mod modTransition modAnim modNotesTx">
        <pc:chgData name="Mayank Vashisht" userId="008bce3ddc171423" providerId="LiveId" clId="{4ECCF40A-7ED8-4F42-9EB9-884C78188B40}" dt="2022-10-25T05:18:03.307" v="2744"/>
        <pc:sldMkLst>
          <pc:docMk/>
          <pc:sldMk cId="4126007985" sldId="259"/>
        </pc:sldMkLst>
        <pc:spChg chg="mod">
          <ac:chgData name="Mayank Vashisht" userId="008bce3ddc171423" providerId="LiveId" clId="{4ECCF40A-7ED8-4F42-9EB9-884C78188B40}" dt="2022-10-25T05:17:10.668" v="2741" actId="20577"/>
          <ac:spMkLst>
            <pc:docMk/>
            <pc:sldMk cId="4126007985" sldId="259"/>
            <ac:spMk id="3" creationId="{68651B60-E959-078C-67D4-40F8F515A432}"/>
          </ac:spMkLst>
        </pc:spChg>
        <pc:picChg chg="add del mod">
          <ac:chgData name="Mayank Vashisht" userId="008bce3ddc171423" providerId="LiveId" clId="{4ECCF40A-7ED8-4F42-9EB9-884C78188B40}" dt="2022-10-25T04:30:09.314" v="2424"/>
          <ac:picMkLst>
            <pc:docMk/>
            <pc:sldMk cId="4126007985" sldId="259"/>
            <ac:picMk id="6" creationId="{AEC83D12-18E0-2B3F-BE6A-CCED26F598D6}"/>
          </ac:picMkLst>
        </pc:picChg>
        <pc:picChg chg="add del mod ord">
          <ac:chgData name="Mayank Vashisht" userId="008bce3ddc171423" providerId="LiveId" clId="{4ECCF40A-7ED8-4F42-9EB9-884C78188B40}" dt="2022-10-25T04:30:17.575" v="2425"/>
          <ac:picMkLst>
            <pc:docMk/>
            <pc:sldMk cId="4126007985" sldId="259"/>
            <ac:picMk id="10" creationId="{A79EB5C4-5319-C3DF-F148-9F2BB91D91AB}"/>
          </ac:picMkLst>
        </pc:picChg>
        <pc:picChg chg="add del mod">
          <ac:chgData name="Mayank Vashisht" userId="008bce3ddc171423" providerId="LiveId" clId="{4ECCF40A-7ED8-4F42-9EB9-884C78188B40}" dt="2022-10-25T04:30:22.264" v="2427"/>
          <ac:picMkLst>
            <pc:docMk/>
            <pc:sldMk cId="4126007985" sldId="259"/>
            <ac:picMk id="12" creationId="{15A323B2-2050-5C8F-F19D-BC165C0CC566}"/>
          </ac:picMkLst>
        </pc:picChg>
        <pc:picChg chg="add del mod ord">
          <ac:chgData name="Mayank Vashisht" userId="008bce3ddc171423" providerId="LiveId" clId="{4ECCF40A-7ED8-4F42-9EB9-884C78188B40}" dt="2022-10-25T04:30:31.258" v="2428"/>
          <ac:picMkLst>
            <pc:docMk/>
            <pc:sldMk cId="4126007985" sldId="259"/>
            <ac:picMk id="16" creationId="{AB11CFF3-426E-4D1B-66BE-418932426A16}"/>
          </ac:picMkLst>
        </pc:picChg>
        <pc:picChg chg="add del mod">
          <ac:chgData name="Mayank Vashisht" userId="008bce3ddc171423" providerId="LiveId" clId="{4ECCF40A-7ED8-4F42-9EB9-884C78188B40}" dt="2022-10-25T04:30:34.152" v="2430"/>
          <ac:picMkLst>
            <pc:docMk/>
            <pc:sldMk cId="4126007985" sldId="259"/>
            <ac:picMk id="17" creationId="{233FA1B0-DD94-4514-8548-282A6888167D}"/>
          </ac:picMkLst>
        </pc:picChg>
        <pc:picChg chg="add del mod ord">
          <ac:chgData name="Mayank Vashisht" userId="008bce3ddc171423" providerId="LiveId" clId="{4ECCF40A-7ED8-4F42-9EB9-884C78188B40}" dt="2022-10-25T04:31:49.373" v="2431"/>
          <ac:picMkLst>
            <pc:docMk/>
            <pc:sldMk cId="4126007985" sldId="259"/>
            <ac:picMk id="20" creationId="{D3C59373-C215-7569-5126-6AE9924ABDE3}"/>
          </ac:picMkLst>
        </pc:picChg>
        <pc:picChg chg="add del mod">
          <ac:chgData name="Mayank Vashisht" userId="008bce3ddc171423" providerId="LiveId" clId="{4ECCF40A-7ED8-4F42-9EB9-884C78188B40}" dt="2022-10-25T05:12:20.362" v="2614"/>
          <ac:picMkLst>
            <pc:docMk/>
            <pc:sldMk cId="4126007985" sldId="259"/>
            <ac:picMk id="21" creationId="{8C22A93C-3C2A-8A49-FC1B-1A20645E512B}"/>
          </ac:picMkLst>
        </pc:picChg>
        <pc:picChg chg="add del mod ord">
          <ac:chgData name="Mayank Vashisht" userId="008bce3ddc171423" providerId="LiveId" clId="{4ECCF40A-7ED8-4F42-9EB9-884C78188B40}" dt="2022-10-25T05:12:44.857" v="2615"/>
          <ac:picMkLst>
            <pc:docMk/>
            <pc:sldMk cId="4126007985" sldId="259"/>
            <ac:picMk id="40" creationId="{09085081-7F01-408E-30C1-E07A97477E77}"/>
          </ac:picMkLst>
        </pc:picChg>
        <pc:picChg chg="add del mod">
          <ac:chgData name="Mayank Vashisht" userId="008bce3ddc171423" providerId="LiveId" clId="{4ECCF40A-7ED8-4F42-9EB9-884C78188B40}" dt="2022-10-25T05:12:47.680" v="2617"/>
          <ac:picMkLst>
            <pc:docMk/>
            <pc:sldMk cId="4126007985" sldId="259"/>
            <ac:picMk id="41" creationId="{7985A180-639F-703C-A957-25268CC4E9E8}"/>
          </ac:picMkLst>
        </pc:picChg>
        <pc:picChg chg="add del mod ord">
          <ac:chgData name="Mayank Vashisht" userId="008bce3ddc171423" providerId="LiveId" clId="{4ECCF40A-7ED8-4F42-9EB9-884C78188B40}" dt="2022-10-25T05:13:00.706" v="2618"/>
          <ac:picMkLst>
            <pc:docMk/>
            <pc:sldMk cId="4126007985" sldId="259"/>
            <ac:picMk id="44" creationId="{FA7F3B12-6FE4-A0E4-FD0E-0EE9648089A5}"/>
          </ac:picMkLst>
        </pc:picChg>
        <pc:picChg chg="add del mod">
          <ac:chgData name="Mayank Vashisht" userId="008bce3ddc171423" providerId="LiveId" clId="{4ECCF40A-7ED8-4F42-9EB9-884C78188B40}" dt="2022-10-25T05:13:03.531" v="2620"/>
          <ac:picMkLst>
            <pc:docMk/>
            <pc:sldMk cId="4126007985" sldId="259"/>
            <ac:picMk id="45" creationId="{E838780E-DD5F-E39E-7BDA-530D8FD5BE04}"/>
          </ac:picMkLst>
        </pc:picChg>
        <pc:picChg chg="add del mod ord">
          <ac:chgData name="Mayank Vashisht" userId="008bce3ddc171423" providerId="LiveId" clId="{4ECCF40A-7ED8-4F42-9EB9-884C78188B40}" dt="2022-10-25T05:13:48.555" v="2621"/>
          <ac:picMkLst>
            <pc:docMk/>
            <pc:sldMk cId="4126007985" sldId="259"/>
            <ac:picMk id="48" creationId="{8692B813-DEC5-ED9D-EA9A-7DA6ACBD46EE}"/>
          </ac:picMkLst>
        </pc:picChg>
        <pc:picChg chg="add del mod">
          <ac:chgData name="Mayank Vashisht" userId="008bce3ddc171423" providerId="LiveId" clId="{4ECCF40A-7ED8-4F42-9EB9-884C78188B40}" dt="2022-10-25T05:13:51.443" v="2623"/>
          <ac:picMkLst>
            <pc:docMk/>
            <pc:sldMk cId="4126007985" sldId="259"/>
            <ac:picMk id="49" creationId="{9FFF6D83-B6BB-3FE2-19D9-69619FE4A499}"/>
          </ac:picMkLst>
        </pc:picChg>
        <pc:picChg chg="add del mod ord">
          <ac:chgData name="Mayank Vashisht" userId="008bce3ddc171423" providerId="LiveId" clId="{4ECCF40A-7ED8-4F42-9EB9-884C78188B40}" dt="2022-10-25T05:14:04.257" v="2624"/>
          <ac:picMkLst>
            <pc:docMk/>
            <pc:sldMk cId="4126007985" sldId="259"/>
            <ac:picMk id="52" creationId="{CD9AA105-0AAB-D850-85D1-56A7C3CEA69F}"/>
          </ac:picMkLst>
        </pc:picChg>
        <pc:picChg chg="add del mod">
          <ac:chgData name="Mayank Vashisht" userId="008bce3ddc171423" providerId="LiveId" clId="{4ECCF40A-7ED8-4F42-9EB9-884C78188B40}" dt="2022-10-25T05:14:06.856" v="2626"/>
          <ac:picMkLst>
            <pc:docMk/>
            <pc:sldMk cId="4126007985" sldId="259"/>
            <ac:picMk id="53" creationId="{7E31C6F4-F999-B34D-7C17-4FD11B486E9F}"/>
          </ac:picMkLst>
        </pc:picChg>
        <pc:picChg chg="add del mod ord">
          <ac:chgData name="Mayank Vashisht" userId="008bce3ddc171423" providerId="LiveId" clId="{4ECCF40A-7ED8-4F42-9EB9-884C78188B40}" dt="2022-10-25T05:14:37.225" v="2627"/>
          <ac:picMkLst>
            <pc:docMk/>
            <pc:sldMk cId="4126007985" sldId="259"/>
            <ac:picMk id="56" creationId="{87C41E35-3951-B0ED-CA10-A84644A31DD2}"/>
          </ac:picMkLst>
        </pc:picChg>
        <pc:picChg chg="add del mod">
          <ac:chgData name="Mayank Vashisht" userId="008bce3ddc171423" providerId="LiveId" clId="{4ECCF40A-7ED8-4F42-9EB9-884C78188B40}" dt="2022-10-25T05:14:39.768" v="2629"/>
          <ac:picMkLst>
            <pc:docMk/>
            <pc:sldMk cId="4126007985" sldId="259"/>
            <ac:picMk id="57" creationId="{98316C2B-27DC-9BAF-578A-4C2BF89108E8}"/>
          </ac:picMkLst>
        </pc:picChg>
        <pc:picChg chg="add del mod ord">
          <ac:chgData name="Mayank Vashisht" userId="008bce3ddc171423" providerId="LiveId" clId="{4ECCF40A-7ED8-4F42-9EB9-884C78188B40}" dt="2022-10-25T05:14:46.194" v="2630"/>
          <ac:picMkLst>
            <pc:docMk/>
            <pc:sldMk cId="4126007985" sldId="259"/>
            <ac:picMk id="60" creationId="{5D58489A-738F-1D20-9E77-B24A609A2922}"/>
          </ac:picMkLst>
        </pc:picChg>
        <pc:picChg chg="add del mod">
          <ac:chgData name="Mayank Vashisht" userId="008bce3ddc171423" providerId="LiveId" clId="{4ECCF40A-7ED8-4F42-9EB9-884C78188B40}" dt="2022-10-25T05:14:49.618" v="2632"/>
          <ac:picMkLst>
            <pc:docMk/>
            <pc:sldMk cId="4126007985" sldId="259"/>
            <ac:picMk id="61" creationId="{192CB244-C515-D7FB-7D55-F6D55224D7C1}"/>
          </ac:picMkLst>
        </pc:picChg>
        <pc:picChg chg="add del mod ord">
          <ac:chgData name="Mayank Vashisht" userId="008bce3ddc171423" providerId="LiveId" clId="{4ECCF40A-7ED8-4F42-9EB9-884C78188B40}" dt="2022-10-25T05:15:14.609" v="2633"/>
          <ac:picMkLst>
            <pc:docMk/>
            <pc:sldMk cId="4126007985" sldId="259"/>
            <ac:picMk id="64" creationId="{377D1391-77A8-0219-5694-8168BF1914D4}"/>
          </ac:picMkLst>
        </pc:picChg>
        <pc:picChg chg="add del mod">
          <ac:chgData name="Mayank Vashisht" userId="008bce3ddc171423" providerId="LiveId" clId="{4ECCF40A-7ED8-4F42-9EB9-884C78188B40}" dt="2022-10-25T05:15:17.667" v="2635"/>
          <ac:picMkLst>
            <pc:docMk/>
            <pc:sldMk cId="4126007985" sldId="259"/>
            <ac:picMk id="65" creationId="{B6306A8E-CABB-435D-5A56-A78DF189D070}"/>
          </ac:picMkLst>
        </pc:picChg>
        <pc:picChg chg="add del mod ord">
          <ac:chgData name="Mayank Vashisht" userId="008bce3ddc171423" providerId="LiveId" clId="{4ECCF40A-7ED8-4F42-9EB9-884C78188B40}" dt="2022-10-25T05:15:24.725" v="2636"/>
          <ac:picMkLst>
            <pc:docMk/>
            <pc:sldMk cId="4126007985" sldId="259"/>
            <ac:picMk id="68" creationId="{4A19F684-4883-EA7B-6D11-37295467C6F9}"/>
          </ac:picMkLst>
        </pc:picChg>
        <pc:picChg chg="add del mod">
          <ac:chgData name="Mayank Vashisht" userId="008bce3ddc171423" providerId="LiveId" clId="{4ECCF40A-7ED8-4F42-9EB9-884C78188B40}" dt="2022-10-25T05:15:27.532" v="2638"/>
          <ac:picMkLst>
            <pc:docMk/>
            <pc:sldMk cId="4126007985" sldId="259"/>
            <ac:picMk id="69" creationId="{ECC5DF61-662F-8164-30B2-5DFC7A73CDFF}"/>
          </ac:picMkLst>
        </pc:picChg>
        <pc:picChg chg="add del mod ord">
          <ac:chgData name="Mayank Vashisht" userId="008bce3ddc171423" providerId="LiveId" clId="{4ECCF40A-7ED8-4F42-9EB9-884C78188B40}" dt="2022-10-25T05:15:46.859" v="2639"/>
          <ac:picMkLst>
            <pc:docMk/>
            <pc:sldMk cId="4126007985" sldId="259"/>
            <ac:picMk id="72" creationId="{5834CCEF-6C99-79F1-3A6B-ED8FB4BEF536}"/>
          </ac:picMkLst>
        </pc:picChg>
        <pc:picChg chg="add del mod">
          <ac:chgData name="Mayank Vashisht" userId="008bce3ddc171423" providerId="LiveId" clId="{4ECCF40A-7ED8-4F42-9EB9-884C78188B40}" dt="2022-10-25T05:15:50.404" v="2641"/>
          <ac:picMkLst>
            <pc:docMk/>
            <pc:sldMk cId="4126007985" sldId="259"/>
            <ac:picMk id="73" creationId="{F424747A-4A4B-0BFF-498D-AE0DB7697729}"/>
          </ac:picMkLst>
        </pc:picChg>
        <pc:picChg chg="add del mod ord">
          <ac:chgData name="Mayank Vashisht" userId="008bce3ddc171423" providerId="LiveId" clId="{4ECCF40A-7ED8-4F42-9EB9-884C78188B40}" dt="2022-10-25T05:15:59.112" v="2642"/>
          <ac:picMkLst>
            <pc:docMk/>
            <pc:sldMk cId="4126007985" sldId="259"/>
            <ac:picMk id="76" creationId="{C1577015-4276-FA8D-F3C7-D45FF75A9880}"/>
          </ac:picMkLst>
        </pc:picChg>
        <pc:picChg chg="add del mod">
          <ac:chgData name="Mayank Vashisht" userId="008bce3ddc171423" providerId="LiveId" clId="{4ECCF40A-7ED8-4F42-9EB9-884C78188B40}" dt="2022-10-25T05:16:02.083" v="2644"/>
          <ac:picMkLst>
            <pc:docMk/>
            <pc:sldMk cId="4126007985" sldId="259"/>
            <ac:picMk id="77" creationId="{2A2C9D64-00EE-2DA4-BE54-4E8ED57A734E}"/>
          </ac:picMkLst>
        </pc:picChg>
        <pc:picChg chg="add del mod ord">
          <ac:chgData name="Mayank Vashisht" userId="008bce3ddc171423" providerId="LiveId" clId="{4ECCF40A-7ED8-4F42-9EB9-884C78188B40}" dt="2022-10-25T05:16:17.457" v="2645"/>
          <ac:picMkLst>
            <pc:docMk/>
            <pc:sldMk cId="4126007985" sldId="259"/>
            <ac:picMk id="80" creationId="{76F07A17-5C43-3D82-F7E8-136F3379BD08}"/>
          </ac:picMkLst>
        </pc:picChg>
        <pc:picChg chg="add del mod">
          <ac:chgData name="Mayank Vashisht" userId="008bce3ddc171423" providerId="LiveId" clId="{4ECCF40A-7ED8-4F42-9EB9-884C78188B40}" dt="2022-10-25T05:16:20.107" v="2647"/>
          <ac:picMkLst>
            <pc:docMk/>
            <pc:sldMk cId="4126007985" sldId="259"/>
            <ac:picMk id="81" creationId="{A3E869BC-A43B-4378-D37C-8597BDD61502}"/>
          </ac:picMkLst>
        </pc:picChg>
        <pc:picChg chg="add del mod ord">
          <ac:chgData name="Mayank Vashisht" userId="008bce3ddc171423" providerId="LiveId" clId="{4ECCF40A-7ED8-4F42-9EB9-884C78188B40}" dt="2022-10-25T05:16:30.359" v="2648"/>
          <ac:picMkLst>
            <pc:docMk/>
            <pc:sldMk cId="4126007985" sldId="259"/>
            <ac:picMk id="84" creationId="{39C84386-10C2-5CEF-777A-E0FC11257029}"/>
          </ac:picMkLst>
        </pc:picChg>
        <pc:picChg chg="add del mod">
          <ac:chgData name="Mayank Vashisht" userId="008bce3ddc171423" providerId="LiveId" clId="{4ECCF40A-7ED8-4F42-9EB9-884C78188B40}" dt="2022-10-25T05:16:35.898" v="2650"/>
          <ac:picMkLst>
            <pc:docMk/>
            <pc:sldMk cId="4126007985" sldId="259"/>
            <ac:picMk id="85" creationId="{A29F410F-412E-9EB4-F109-B399BDA4461B}"/>
          </ac:picMkLst>
        </pc:picChg>
        <pc:picChg chg="add del mod ord">
          <ac:chgData name="Mayank Vashisht" userId="008bce3ddc171423" providerId="LiveId" clId="{4ECCF40A-7ED8-4F42-9EB9-884C78188B40}" dt="2022-10-25T05:16:45.764" v="2651"/>
          <ac:picMkLst>
            <pc:docMk/>
            <pc:sldMk cId="4126007985" sldId="259"/>
            <ac:picMk id="88" creationId="{AC0B2FA8-83A2-CD68-FE5D-F9DDAD07CB6E}"/>
          </ac:picMkLst>
        </pc:picChg>
        <pc:picChg chg="add del mod">
          <ac:chgData name="Mayank Vashisht" userId="008bce3ddc171423" providerId="LiveId" clId="{4ECCF40A-7ED8-4F42-9EB9-884C78188B40}" dt="2022-10-25T05:17:21.169" v="2743"/>
          <ac:picMkLst>
            <pc:docMk/>
            <pc:sldMk cId="4126007985" sldId="259"/>
            <ac:picMk id="89" creationId="{95FA4779-84DC-675B-6BD0-07985A71345D}"/>
          </ac:picMkLst>
        </pc:picChg>
        <pc:picChg chg="add del mod ord">
          <ac:chgData name="Mayank Vashisht" userId="008bce3ddc171423" providerId="LiveId" clId="{4ECCF40A-7ED8-4F42-9EB9-884C78188B40}" dt="2022-10-25T05:18:03.307" v="2744"/>
          <ac:picMkLst>
            <pc:docMk/>
            <pc:sldMk cId="4126007985" sldId="259"/>
            <ac:picMk id="94" creationId="{908C2004-05CC-E61A-A9C2-A449D662C638}"/>
          </ac:picMkLst>
        </pc:picChg>
        <pc:picChg chg="add mod">
          <ac:chgData name="Mayank Vashisht" userId="008bce3ddc171423" providerId="LiveId" clId="{4ECCF40A-7ED8-4F42-9EB9-884C78188B40}" dt="2022-10-25T05:18:03.307" v="2744"/>
          <ac:picMkLst>
            <pc:docMk/>
            <pc:sldMk cId="4126007985" sldId="259"/>
            <ac:picMk id="95" creationId="{B2C02A0D-95C9-9142-05F0-3B498390C22E}"/>
          </ac:picMkLst>
        </pc:picChg>
      </pc:sldChg>
      <pc:sldChg chg="addSp delSp modSp mod modNotesTx">
        <pc:chgData name="Mayank Vashisht" userId="008bce3ddc171423" providerId="LiveId" clId="{4ECCF40A-7ED8-4F42-9EB9-884C78188B40}" dt="2022-10-25T04:32:47.196" v="2432"/>
        <pc:sldMkLst>
          <pc:docMk/>
          <pc:sldMk cId="2076532140" sldId="260"/>
        </pc:sldMkLst>
        <pc:spChg chg="mod">
          <ac:chgData name="Mayank Vashisht" userId="008bce3ddc171423" providerId="LiveId" clId="{4ECCF40A-7ED8-4F42-9EB9-884C78188B40}" dt="2022-10-22T19:56:44.413" v="0" actId="26606"/>
          <ac:spMkLst>
            <pc:docMk/>
            <pc:sldMk cId="2076532140" sldId="260"/>
            <ac:spMk id="2" creationId="{A679D9E1-2C00-614E-8870-446BF766B2A7}"/>
          </ac:spMkLst>
        </pc:spChg>
        <pc:spChg chg="del">
          <ac:chgData name="Mayank Vashisht" userId="008bce3ddc171423" providerId="LiveId" clId="{4ECCF40A-7ED8-4F42-9EB9-884C78188B40}" dt="2022-10-22T19:56:44.413" v="0" actId="26606"/>
          <ac:spMkLst>
            <pc:docMk/>
            <pc:sldMk cId="2076532140" sldId="260"/>
            <ac:spMk id="9" creationId="{BD4C0BBB-0042-4603-A226-6117F3FD5B3C}"/>
          </ac:spMkLst>
        </pc:spChg>
        <pc:spChg chg="del">
          <ac:chgData name="Mayank Vashisht" userId="008bce3ddc171423" providerId="LiveId" clId="{4ECCF40A-7ED8-4F42-9EB9-884C78188B40}" dt="2022-10-22T19:56:44.413" v="0" actId="26606"/>
          <ac:spMkLst>
            <pc:docMk/>
            <pc:sldMk cId="2076532140" sldId="260"/>
            <ac:spMk id="11" creationId="{EC44F520-2598-460E-9F91-B02F60830CA2}"/>
          </ac:spMkLst>
        </pc:spChg>
        <pc:spChg chg="del">
          <ac:chgData name="Mayank Vashisht" userId="008bce3ddc171423" providerId="LiveId" clId="{4ECCF40A-7ED8-4F42-9EB9-884C78188B40}" dt="2022-10-22T19:56:44.413" v="0" actId="26606"/>
          <ac:spMkLst>
            <pc:docMk/>
            <pc:sldMk cId="2076532140" sldId="260"/>
            <ac:spMk id="13" creationId="{4D896123-1B32-4CB1-B2ED-E34BBC26B423}"/>
          </ac:spMkLst>
        </pc:spChg>
        <pc:spChg chg="del">
          <ac:chgData name="Mayank Vashisht" userId="008bce3ddc171423" providerId="LiveId" clId="{4ECCF40A-7ED8-4F42-9EB9-884C78188B40}" dt="2022-10-22T19:56:44.413" v="0" actId="26606"/>
          <ac:spMkLst>
            <pc:docMk/>
            <pc:sldMk cId="2076532140" sldId="260"/>
            <ac:spMk id="15" creationId="{019FDB4D-987D-4C87-A179-9D4616AB2455}"/>
          </ac:spMkLst>
        </pc:spChg>
        <pc:spChg chg="add">
          <ac:chgData name="Mayank Vashisht" userId="008bce3ddc171423" providerId="LiveId" clId="{4ECCF40A-7ED8-4F42-9EB9-884C78188B40}" dt="2022-10-22T19:56:44.413" v="0" actId="26606"/>
          <ac:spMkLst>
            <pc:docMk/>
            <pc:sldMk cId="2076532140" sldId="260"/>
            <ac:spMk id="20" creationId="{BD4C0BBB-0042-4603-A226-6117F3FD5B3C}"/>
          </ac:spMkLst>
        </pc:spChg>
        <pc:spChg chg="add">
          <ac:chgData name="Mayank Vashisht" userId="008bce3ddc171423" providerId="LiveId" clId="{4ECCF40A-7ED8-4F42-9EB9-884C78188B40}" dt="2022-10-22T19:56:44.413" v="0" actId="26606"/>
          <ac:spMkLst>
            <pc:docMk/>
            <pc:sldMk cId="2076532140" sldId="260"/>
            <ac:spMk id="22" creationId="{EC44F520-2598-460E-9F91-B02F60830CA2}"/>
          </ac:spMkLst>
        </pc:spChg>
        <pc:spChg chg="add">
          <ac:chgData name="Mayank Vashisht" userId="008bce3ddc171423" providerId="LiveId" clId="{4ECCF40A-7ED8-4F42-9EB9-884C78188B40}" dt="2022-10-22T19:56:44.413" v="0" actId="26606"/>
          <ac:spMkLst>
            <pc:docMk/>
            <pc:sldMk cId="2076532140" sldId="260"/>
            <ac:spMk id="24" creationId="{EFFE9620-9C90-4BC3-B883-01E7265F5438}"/>
          </ac:spMkLst>
        </pc:spChg>
        <pc:spChg chg="add">
          <ac:chgData name="Mayank Vashisht" userId="008bce3ddc171423" providerId="LiveId" clId="{4ECCF40A-7ED8-4F42-9EB9-884C78188B40}" dt="2022-10-22T19:56:44.413" v="0" actId="26606"/>
          <ac:spMkLst>
            <pc:docMk/>
            <pc:sldMk cId="2076532140" sldId="260"/>
            <ac:spMk id="26" creationId="{5CEAD642-85CF-4750-8432-7C80C901F001}"/>
          </ac:spMkLst>
        </pc:spChg>
        <pc:spChg chg="add">
          <ac:chgData name="Mayank Vashisht" userId="008bce3ddc171423" providerId="LiveId" clId="{4ECCF40A-7ED8-4F42-9EB9-884C78188B40}" dt="2022-10-22T19:56:44.413" v="0" actId="26606"/>
          <ac:spMkLst>
            <pc:docMk/>
            <pc:sldMk cId="2076532140" sldId="260"/>
            <ac:spMk id="28" creationId="{FA33EEAE-15D5-4119-8C1E-89D943F911EF}"/>
          </ac:spMkLst>
        </pc:spChg>
        <pc:spChg chg="add">
          <ac:chgData name="Mayank Vashisht" userId="008bce3ddc171423" providerId="LiveId" clId="{4ECCF40A-7ED8-4F42-9EB9-884C78188B40}" dt="2022-10-22T19:56:44.413" v="0" actId="26606"/>
          <ac:spMkLst>
            <pc:docMk/>
            <pc:sldMk cId="2076532140" sldId="260"/>
            <ac:spMk id="30" creationId="{730D8B3B-9B80-4025-B934-26DC7D7CD231}"/>
          </ac:spMkLst>
        </pc:spChg>
        <pc:spChg chg="add">
          <ac:chgData name="Mayank Vashisht" userId="008bce3ddc171423" providerId="LiveId" clId="{4ECCF40A-7ED8-4F42-9EB9-884C78188B40}" dt="2022-10-22T19:56:44.413" v="0" actId="26606"/>
          <ac:spMkLst>
            <pc:docMk/>
            <pc:sldMk cId="2076532140" sldId="260"/>
            <ac:spMk id="32" creationId="{A467AAD5-A599-4928-9605-09F207D75996}"/>
          </ac:spMkLst>
        </pc:spChg>
        <pc:spChg chg="add">
          <ac:chgData name="Mayank Vashisht" userId="008bce3ddc171423" providerId="LiveId" clId="{4ECCF40A-7ED8-4F42-9EB9-884C78188B40}" dt="2022-10-22T19:56:44.413" v="0" actId="26606"/>
          <ac:spMkLst>
            <pc:docMk/>
            <pc:sldMk cId="2076532140" sldId="260"/>
            <ac:spMk id="34" creationId="{835682F0-7BC6-4526-8BFA-58EA002C8085}"/>
          </ac:spMkLst>
        </pc:spChg>
        <pc:picChg chg="mod ord">
          <ac:chgData name="Mayank Vashisht" userId="008bce3ddc171423" providerId="LiveId" clId="{4ECCF40A-7ED8-4F42-9EB9-884C78188B40}" dt="2022-10-22T19:56:44.413" v="0" actId="26606"/>
          <ac:picMkLst>
            <pc:docMk/>
            <pc:sldMk cId="2076532140" sldId="260"/>
            <ac:picMk id="5" creationId="{718DF3CF-D211-A432-5654-565EAA169E1E}"/>
          </ac:picMkLst>
        </pc:picChg>
        <pc:picChg chg="add mod">
          <ac:chgData name="Mayank Vashisht" userId="008bce3ddc171423" providerId="LiveId" clId="{4ECCF40A-7ED8-4F42-9EB9-884C78188B40}" dt="2022-10-25T04:32:47.196" v="2432"/>
          <ac:picMkLst>
            <pc:docMk/>
            <pc:sldMk cId="2076532140" sldId="260"/>
            <ac:picMk id="6" creationId="{EBD60BF5-268E-24C7-539E-58A6A23D22B0}"/>
          </ac:picMkLst>
        </pc:picChg>
      </pc:sldChg>
      <pc:sldChg chg="addSp delSp modSp mod modTransition modAnim">
        <pc:chgData name="Mayank Vashisht" userId="008bce3ddc171423" providerId="LiveId" clId="{4ECCF40A-7ED8-4F42-9EB9-884C78188B40}" dt="2022-10-25T06:14:17.258" v="2785" actId="14100"/>
        <pc:sldMkLst>
          <pc:docMk/>
          <pc:sldMk cId="465295340" sldId="261"/>
        </pc:sldMkLst>
        <pc:picChg chg="add del mod">
          <ac:chgData name="Mayank Vashisht" userId="008bce3ddc171423" providerId="LiveId" clId="{4ECCF40A-7ED8-4F42-9EB9-884C78188B40}" dt="2022-10-25T04:33:02.862" v="2435"/>
          <ac:picMkLst>
            <pc:docMk/>
            <pc:sldMk cId="465295340" sldId="261"/>
            <ac:picMk id="5" creationId="{0C93D19B-D60F-0267-0860-8A0DAE428C63}"/>
          </ac:picMkLst>
        </pc:picChg>
        <pc:picChg chg="add del mod ord">
          <ac:chgData name="Mayank Vashisht" userId="008bce3ddc171423" providerId="LiveId" clId="{4ECCF40A-7ED8-4F42-9EB9-884C78188B40}" dt="2022-10-25T04:33:08.338" v="2436"/>
          <ac:picMkLst>
            <pc:docMk/>
            <pc:sldMk cId="465295340" sldId="261"/>
            <ac:picMk id="8" creationId="{EAF67A3B-2235-55F7-6585-9BC77205D676}"/>
          </ac:picMkLst>
        </pc:picChg>
        <pc:picChg chg="add del mod">
          <ac:chgData name="Mayank Vashisht" userId="008bce3ddc171423" providerId="LiveId" clId="{4ECCF40A-7ED8-4F42-9EB9-884C78188B40}" dt="2022-10-25T04:33:28.409" v="2438"/>
          <ac:picMkLst>
            <pc:docMk/>
            <pc:sldMk cId="465295340" sldId="261"/>
            <ac:picMk id="9" creationId="{A738B80F-88D2-D258-0D29-977F90D0A37A}"/>
          </ac:picMkLst>
        </pc:picChg>
        <pc:picChg chg="add del mod ord">
          <ac:chgData name="Mayank Vashisht" userId="008bce3ddc171423" providerId="LiveId" clId="{4ECCF40A-7ED8-4F42-9EB9-884C78188B40}" dt="2022-10-25T04:33:40.847" v="2439"/>
          <ac:picMkLst>
            <pc:docMk/>
            <pc:sldMk cId="465295340" sldId="261"/>
            <ac:picMk id="15" creationId="{690AE80D-C196-A685-6703-B9C8E02154ED}"/>
          </ac:picMkLst>
        </pc:picChg>
        <pc:picChg chg="add del mod">
          <ac:chgData name="Mayank Vashisht" userId="008bce3ddc171423" providerId="LiveId" clId="{4ECCF40A-7ED8-4F42-9EB9-884C78188B40}" dt="2022-10-25T04:43:28.709" v="2480"/>
          <ac:picMkLst>
            <pc:docMk/>
            <pc:sldMk cId="465295340" sldId="261"/>
            <ac:picMk id="16" creationId="{9D26200E-94BC-F2B2-23C7-2E93CD4FF053}"/>
          </ac:picMkLst>
        </pc:picChg>
        <pc:picChg chg="add del mod ord">
          <ac:chgData name="Mayank Vashisht" userId="008bce3ddc171423" providerId="LiveId" clId="{4ECCF40A-7ED8-4F42-9EB9-884C78188B40}" dt="2022-10-25T04:43:37.050" v="2481"/>
          <ac:picMkLst>
            <pc:docMk/>
            <pc:sldMk cId="465295340" sldId="261"/>
            <ac:picMk id="19" creationId="{E081077A-8A93-C937-9B48-88E9CC6B8BF3}"/>
          </ac:picMkLst>
        </pc:picChg>
        <pc:picChg chg="add del mod">
          <ac:chgData name="Mayank Vashisht" userId="008bce3ddc171423" providerId="LiveId" clId="{4ECCF40A-7ED8-4F42-9EB9-884C78188B40}" dt="2022-10-25T04:43:44.736" v="2483"/>
          <ac:picMkLst>
            <pc:docMk/>
            <pc:sldMk cId="465295340" sldId="261"/>
            <ac:picMk id="20" creationId="{B5234090-C5DE-4474-9E99-4D642827CF84}"/>
          </ac:picMkLst>
        </pc:picChg>
        <pc:picChg chg="add del mod ord">
          <ac:chgData name="Mayank Vashisht" userId="008bce3ddc171423" providerId="LiveId" clId="{4ECCF40A-7ED8-4F42-9EB9-884C78188B40}" dt="2022-10-25T04:43:55.898" v="2484"/>
          <ac:picMkLst>
            <pc:docMk/>
            <pc:sldMk cId="465295340" sldId="261"/>
            <ac:picMk id="30" creationId="{742AC499-553C-C6D6-3F55-D0D8620AC686}"/>
          </ac:picMkLst>
        </pc:picChg>
        <pc:picChg chg="add del mod">
          <ac:chgData name="Mayank Vashisht" userId="008bce3ddc171423" providerId="LiveId" clId="{4ECCF40A-7ED8-4F42-9EB9-884C78188B40}" dt="2022-10-25T04:43:59.051" v="2486"/>
          <ac:picMkLst>
            <pc:docMk/>
            <pc:sldMk cId="465295340" sldId="261"/>
            <ac:picMk id="31" creationId="{92389989-C0E8-BE0A-A089-0E6EE1A757ED}"/>
          </ac:picMkLst>
        </pc:picChg>
        <pc:picChg chg="add del mod ord">
          <ac:chgData name="Mayank Vashisht" userId="008bce3ddc171423" providerId="LiveId" clId="{4ECCF40A-7ED8-4F42-9EB9-884C78188B40}" dt="2022-10-25T04:44:10.945" v="2487"/>
          <ac:picMkLst>
            <pc:docMk/>
            <pc:sldMk cId="465295340" sldId="261"/>
            <ac:picMk id="34" creationId="{C467DDD1-272E-B8BB-5CEA-A719295FAB25}"/>
          </ac:picMkLst>
        </pc:picChg>
        <pc:picChg chg="add del mod">
          <ac:chgData name="Mayank Vashisht" userId="008bce3ddc171423" providerId="LiveId" clId="{4ECCF40A-7ED8-4F42-9EB9-884C78188B40}" dt="2022-10-25T04:44:13.641" v="2489"/>
          <ac:picMkLst>
            <pc:docMk/>
            <pc:sldMk cId="465295340" sldId="261"/>
            <ac:picMk id="35" creationId="{7B426251-4BE4-8482-ECA3-2417D0ADF9B2}"/>
          </ac:picMkLst>
        </pc:picChg>
        <pc:picChg chg="add del mod ord">
          <ac:chgData name="Mayank Vashisht" userId="008bce3ddc171423" providerId="LiveId" clId="{4ECCF40A-7ED8-4F42-9EB9-884C78188B40}" dt="2022-10-25T04:44:39.916" v="2490"/>
          <ac:picMkLst>
            <pc:docMk/>
            <pc:sldMk cId="465295340" sldId="261"/>
            <ac:picMk id="38" creationId="{D2D125F2-6E2A-4DCD-7373-B857E1F827C8}"/>
          </ac:picMkLst>
        </pc:picChg>
        <pc:picChg chg="add del mod">
          <ac:chgData name="Mayank Vashisht" userId="008bce3ddc171423" providerId="LiveId" clId="{4ECCF40A-7ED8-4F42-9EB9-884C78188B40}" dt="2022-10-25T04:44:42.717" v="2492"/>
          <ac:picMkLst>
            <pc:docMk/>
            <pc:sldMk cId="465295340" sldId="261"/>
            <ac:picMk id="39" creationId="{4C99AB1B-E570-0D12-8545-BA630BF8794A}"/>
          </ac:picMkLst>
        </pc:picChg>
        <pc:picChg chg="add del mod ord">
          <ac:chgData name="Mayank Vashisht" userId="008bce3ddc171423" providerId="LiveId" clId="{4ECCF40A-7ED8-4F42-9EB9-884C78188B40}" dt="2022-10-25T04:46:43.713" v="2493"/>
          <ac:picMkLst>
            <pc:docMk/>
            <pc:sldMk cId="465295340" sldId="261"/>
            <ac:picMk id="42" creationId="{7273B4B1-5C38-04E9-E92B-52958559DD1F}"/>
          </ac:picMkLst>
        </pc:picChg>
        <pc:picChg chg="add mod">
          <ac:chgData name="Mayank Vashisht" userId="008bce3ddc171423" providerId="LiveId" clId="{4ECCF40A-7ED8-4F42-9EB9-884C78188B40}" dt="2022-10-25T06:14:17.258" v="2785" actId="14100"/>
          <ac:picMkLst>
            <pc:docMk/>
            <pc:sldMk cId="465295340" sldId="261"/>
            <ac:picMk id="43" creationId="{88C1CBE2-38F3-3CD3-4D2B-18351B388FB4}"/>
          </ac:picMkLst>
        </pc:picChg>
      </pc:sldChg>
      <pc:sldChg chg="addSp delSp modSp mod modTransition modAnim modNotesTx">
        <pc:chgData name="Mayank Vashisht" userId="008bce3ddc171423" providerId="LiveId" clId="{4ECCF40A-7ED8-4F42-9EB9-884C78188B40}" dt="2022-10-25T04:35:52.068" v="2449"/>
        <pc:sldMkLst>
          <pc:docMk/>
          <pc:sldMk cId="2227477127" sldId="262"/>
        </pc:sldMkLst>
        <pc:picChg chg="add del mod">
          <ac:chgData name="Mayank Vashisht" userId="008bce3ddc171423" providerId="LiveId" clId="{4ECCF40A-7ED8-4F42-9EB9-884C78188B40}" dt="2022-10-25T04:33:54.459" v="2442"/>
          <ac:picMkLst>
            <pc:docMk/>
            <pc:sldMk cId="2227477127" sldId="262"/>
            <ac:picMk id="7" creationId="{2C7A68BB-33DF-327F-EA5C-DABFC6D2BB96}"/>
          </ac:picMkLst>
        </pc:picChg>
        <pc:picChg chg="add del mod">
          <ac:chgData name="Mayank Vashisht" userId="008bce3ddc171423" providerId="LiveId" clId="{4ECCF40A-7ED8-4F42-9EB9-884C78188B40}" dt="2022-10-25T04:34:24.555" v="2443"/>
          <ac:picMkLst>
            <pc:docMk/>
            <pc:sldMk cId="2227477127" sldId="262"/>
            <ac:picMk id="12" creationId="{FFAAFD3C-A083-BEAB-F132-8FA6C69A8FBF}"/>
          </ac:picMkLst>
        </pc:picChg>
        <pc:picChg chg="add del mod">
          <ac:chgData name="Mayank Vashisht" userId="008bce3ddc171423" providerId="LiveId" clId="{4ECCF40A-7ED8-4F42-9EB9-884C78188B40}" dt="2022-10-25T04:34:30.431" v="2445"/>
          <ac:picMkLst>
            <pc:docMk/>
            <pc:sldMk cId="2227477127" sldId="262"/>
            <ac:picMk id="14" creationId="{999B525B-2EB5-8862-ABD3-B4A9E917DC8C}"/>
          </ac:picMkLst>
        </pc:picChg>
        <pc:picChg chg="add del mod ord">
          <ac:chgData name="Mayank Vashisht" userId="008bce3ddc171423" providerId="LiveId" clId="{4ECCF40A-7ED8-4F42-9EB9-884C78188B40}" dt="2022-10-25T04:34:52.343" v="2446"/>
          <ac:picMkLst>
            <pc:docMk/>
            <pc:sldMk cId="2227477127" sldId="262"/>
            <ac:picMk id="18" creationId="{EBB37F35-5677-9ACD-EAB9-D0CFE80769D5}"/>
          </ac:picMkLst>
        </pc:picChg>
        <pc:picChg chg="add del mod">
          <ac:chgData name="Mayank Vashisht" userId="008bce3ddc171423" providerId="LiveId" clId="{4ECCF40A-7ED8-4F42-9EB9-884C78188B40}" dt="2022-10-25T04:34:55.152" v="2448"/>
          <ac:picMkLst>
            <pc:docMk/>
            <pc:sldMk cId="2227477127" sldId="262"/>
            <ac:picMk id="19" creationId="{8D4553AF-A122-476C-55CC-37C2046FB5ED}"/>
          </ac:picMkLst>
        </pc:picChg>
        <pc:picChg chg="add del mod ord">
          <ac:chgData name="Mayank Vashisht" userId="008bce3ddc171423" providerId="LiveId" clId="{4ECCF40A-7ED8-4F42-9EB9-884C78188B40}" dt="2022-10-25T04:35:52.068" v="2449"/>
          <ac:picMkLst>
            <pc:docMk/>
            <pc:sldMk cId="2227477127" sldId="262"/>
            <ac:picMk id="22" creationId="{9F4D0E9D-669A-F7D5-A4DD-B44C02EA8941}"/>
          </ac:picMkLst>
        </pc:picChg>
        <pc:picChg chg="add mod">
          <ac:chgData name="Mayank Vashisht" userId="008bce3ddc171423" providerId="LiveId" clId="{4ECCF40A-7ED8-4F42-9EB9-884C78188B40}" dt="2022-10-25T04:35:52.068" v="2449"/>
          <ac:picMkLst>
            <pc:docMk/>
            <pc:sldMk cId="2227477127" sldId="262"/>
            <ac:picMk id="23" creationId="{0EA5B240-7F94-234F-C663-D5ECCCA4AE8E}"/>
          </ac:picMkLst>
        </pc:picChg>
      </pc:sldChg>
      <pc:sldChg chg="addSp modSp modAnim modNotesTx">
        <pc:chgData name="Mayank Vashisht" userId="008bce3ddc171423" providerId="LiveId" clId="{4ECCF40A-7ED8-4F42-9EB9-884C78188B40}" dt="2022-10-25T04:36:38.068" v="2450"/>
        <pc:sldMkLst>
          <pc:docMk/>
          <pc:sldMk cId="4100475429" sldId="263"/>
        </pc:sldMkLst>
        <pc:picChg chg="add mod">
          <ac:chgData name="Mayank Vashisht" userId="008bce3ddc171423" providerId="LiveId" clId="{4ECCF40A-7ED8-4F42-9EB9-884C78188B40}" dt="2022-10-25T04:36:38.068" v="2450"/>
          <ac:picMkLst>
            <pc:docMk/>
            <pc:sldMk cId="4100475429" sldId="263"/>
            <ac:picMk id="7" creationId="{4730EACC-C200-C6DC-E73E-E3309C9E7D6B}"/>
          </ac:picMkLst>
        </pc:picChg>
      </pc:sldChg>
      <pc:sldChg chg="addSp delSp modSp mod modAnim modNotesTx">
        <pc:chgData name="Mayank Vashisht" userId="008bce3ddc171423" providerId="LiveId" clId="{4ECCF40A-7ED8-4F42-9EB9-884C78188B40}" dt="2022-10-25T04:37:18.463" v="2451"/>
        <pc:sldMkLst>
          <pc:docMk/>
          <pc:sldMk cId="3672887765" sldId="264"/>
        </pc:sldMkLst>
        <pc:spChg chg="add del">
          <ac:chgData name="Mayank Vashisht" userId="008bce3ddc171423" providerId="LiveId" clId="{4ECCF40A-7ED8-4F42-9EB9-884C78188B40}" dt="2022-10-25T02:45:05.969" v="2268" actId="22"/>
          <ac:spMkLst>
            <pc:docMk/>
            <pc:sldMk cId="3672887765" sldId="264"/>
            <ac:spMk id="6" creationId="{897DE82C-4923-0FE3-45AC-AB27280D6074}"/>
          </ac:spMkLst>
        </pc:spChg>
        <pc:picChg chg="add mod">
          <ac:chgData name="Mayank Vashisht" userId="008bce3ddc171423" providerId="LiveId" clId="{4ECCF40A-7ED8-4F42-9EB9-884C78188B40}" dt="2022-10-25T04:37:18.463" v="2451"/>
          <ac:picMkLst>
            <pc:docMk/>
            <pc:sldMk cId="3672887765" sldId="264"/>
            <ac:picMk id="7" creationId="{0AF7571E-C3D9-6E8C-9D17-E9D3EB7C1B80}"/>
          </ac:picMkLst>
        </pc:picChg>
      </pc:sldChg>
      <pc:sldChg chg="addSp modSp modAnim modNotesTx">
        <pc:chgData name="Mayank Vashisht" userId="008bce3ddc171423" providerId="LiveId" clId="{4ECCF40A-7ED8-4F42-9EB9-884C78188B40}" dt="2022-10-25T04:38:03.246" v="2452"/>
        <pc:sldMkLst>
          <pc:docMk/>
          <pc:sldMk cId="469387836" sldId="265"/>
        </pc:sldMkLst>
        <pc:picChg chg="add mod">
          <ac:chgData name="Mayank Vashisht" userId="008bce3ddc171423" providerId="LiveId" clId="{4ECCF40A-7ED8-4F42-9EB9-884C78188B40}" dt="2022-10-25T04:38:03.246" v="2452"/>
          <ac:picMkLst>
            <pc:docMk/>
            <pc:sldMk cId="469387836" sldId="265"/>
            <ac:picMk id="7" creationId="{97777364-BDEC-A7AB-3C62-F9E59682E0FA}"/>
          </ac:picMkLst>
        </pc:picChg>
      </pc:sldChg>
      <pc:sldChg chg="addSp delSp modSp mod modTransition modAnim modNotesTx">
        <pc:chgData name="Mayank Vashisht" userId="008bce3ddc171423" providerId="LiveId" clId="{4ECCF40A-7ED8-4F42-9EB9-884C78188B40}" dt="2022-10-25T04:40:08.068" v="2462"/>
        <pc:sldMkLst>
          <pc:docMk/>
          <pc:sldMk cId="4004264427" sldId="266"/>
        </pc:sldMkLst>
        <pc:picChg chg="add del mod">
          <ac:chgData name="Mayank Vashisht" userId="008bce3ddc171423" providerId="LiveId" clId="{4ECCF40A-7ED8-4F42-9EB9-884C78188B40}" dt="2022-10-25T04:38:37.667" v="2455"/>
          <ac:picMkLst>
            <pc:docMk/>
            <pc:sldMk cId="4004264427" sldId="266"/>
            <ac:picMk id="7" creationId="{1B9176FE-141B-7F43-C31E-7A3EE87859C6}"/>
          </ac:picMkLst>
        </pc:picChg>
        <pc:picChg chg="add del mod ord">
          <ac:chgData name="Mayank Vashisht" userId="008bce3ddc171423" providerId="LiveId" clId="{4ECCF40A-7ED8-4F42-9EB9-884C78188B40}" dt="2022-10-25T04:38:46.551" v="2456"/>
          <ac:picMkLst>
            <pc:docMk/>
            <pc:sldMk cId="4004264427" sldId="266"/>
            <ac:picMk id="12" creationId="{123E9DD4-2884-C0AE-3FF3-8C0CEB4BE4BC}"/>
          </ac:picMkLst>
        </pc:picChg>
        <pc:picChg chg="add del mod">
          <ac:chgData name="Mayank Vashisht" userId="008bce3ddc171423" providerId="LiveId" clId="{4ECCF40A-7ED8-4F42-9EB9-884C78188B40}" dt="2022-10-25T04:38:48.828" v="2458"/>
          <ac:picMkLst>
            <pc:docMk/>
            <pc:sldMk cId="4004264427" sldId="266"/>
            <ac:picMk id="14" creationId="{0289856E-B2A4-E66E-E69D-19128E53C843}"/>
          </ac:picMkLst>
        </pc:picChg>
        <pc:picChg chg="add del mod ord">
          <ac:chgData name="Mayank Vashisht" userId="008bce3ddc171423" providerId="LiveId" clId="{4ECCF40A-7ED8-4F42-9EB9-884C78188B40}" dt="2022-10-25T04:39:22.647" v="2459"/>
          <ac:picMkLst>
            <pc:docMk/>
            <pc:sldMk cId="4004264427" sldId="266"/>
            <ac:picMk id="18" creationId="{F132C948-D287-60A2-B55A-1F3753A39EEB}"/>
          </ac:picMkLst>
        </pc:picChg>
        <pc:picChg chg="add del mod">
          <ac:chgData name="Mayank Vashisht" userId="008bce3ddc171423" providerId="LiveId" clId="{4ECCF40A-7ED8-4F42-9EB9-884C78188B40}" dt="2022-10-25T04:39:24.979" v="2461"/>
          <ac:picMkLst>
            <pc:docMk/>
            <pc:sldMk cId="4004264427" sldId="266"/>
            <ac:picMk id="19" creationId="{325733AD-5C06-C137-C23A-E922E079E6FF}"/>
          </ac:picMkLst>
        </pc:picChg>
        <pc:picChg chg="add del mod ord">
          <ac:chgData name="Mayank Vashisht" userId="008bce3ddc171423" providerId="LiveId" clId="{4ECCF40A-7ED8-4F42-9EB9-884C78188B40}" dt="2022-10-25T04:40:08.068" v="2462"/>
          <ac:picMkLst>
            <pc:docMk/>
            <pc:sldMk cId="4004264427" sldId="266"/>
            <ac:picMk id="22" creationId="{1139ADB1-1455-9C81-002A-4F50253C1A6F}"/>
          </ac:picMkLst>
        </pc:picChg>
        <pc:picChg chg="add mod">
          <ac:chgData name="Mayank Vashisht" userId="008bce3ddc171423" providerId="LiveId" clId="{4ECCF40A-7ED8-4F42-9EB9-884C78188B40}" dt="2022-10-25T04:40:08.068" v="2462"/>
          <ac:picMkLst>
            <pc:docMk/>
            <pc:sldMk cId="4004264427" sldId="266"/>
            <ac:picMk id="23" creationId="{9A16A39F-9F06-538F-8D41-43EADCA2ED77}"/>
          </ac:picMkLst>
        </pc:picChg>
      </pc:sldChg>
      <pc:sldChg chg="addSp delSp modSp mod modTransition modAnim">
        <pc:chgData name="Mayank Vashisht" userId="008bce3ddc171423" providerId="LiveId" clId="{4ECCF40A-7ED8-4F42-9EB9-884C78188B40}" dt="2022-10-25T06:09:26.152" v="2782"/>
        <pc:sldMkLst>
          <pc:docMk/>
          <pc:sldMk cId="1965051667" sldId="267"/>
        </pc:sldMkLst>
        <pc:picChg chg="add del mod">
          <ac:chgData name="Mayank Vashisht" userId="008bce3ddc171423" providerId="LiveId" clId="{4ECCF40A-7ED8-4F42-9EB9-884C78188B40}" dt="2022-10-25T04:40:25.758" v="2465"/>
          <ac:picMkLst>
            <pc:docMk/>
            <pc:sldMk cId="1965051667" sldId="267"/>
            <ac:picMk id="7" creationId="{19CFE6A7-0FA2-0E5A-73E1-9FF11F77E9F5}"/>
          </ac:picMkLst>
        </pc:picChg>
        <pc:picChg chg="add del mod">
          <ac:chgData name="Mayank Vashisht" userId="008bce3ddc171423" providerId="LiveId" clId="{4ECCF40A-7ED8-4F42-9EB9-884C78188B40}" dt="2022-10-25T06:08:32.827" v="2781"/>
          <ac:picMkLst>
            <pc:docMk/>
            <pc:sldMk cId="1965051667" sldId="267"/>
            <ac:picMk id="12" creationId="{244DD492-399C-91DD-7E61-91DE4ED0B047}"/>
          </ac:picMkLst>
        </pc:picChg>
        <pc:picChg chg="add del mod ord">
          <ac:chgData name="Mayank Vashisht" userId="008bce3ddc171423" providerId="LiveId" clId="{4ECCF40A-7ED8-4F42-9EB9-884C78188B40}" dt="2022-10-25T04:40:35.367" v="2466"/>
          <ac:picMkLst>
            <pc:docMk/>
            <pc:sldMk cId="1965051667" sldId="267"/>
            <ac:picMk id="12" creationId="{A20B870A-DE46-17AC-75CF-C6345976EDFB}"/>
          </ac:picMkLst>
        </pc:picChg>
        <pc:picChg chg="add del mod">
          <ac:chgData name="Mayank Vashisht" userId="008bce3ddc171423" providerId="LiveId" clId="{4ECCF40A-7ED8-4F42-9EB9-884C78188B40}" dt="2022-10-25T04:40:38.095" v="2468"/>
          <ac:picMkLst>
            <pc:docMk/>
            <pc:sldMk cId="1965051667" sldId="267"/>
            <ac:picMk id="14" creationId="{43251D53-745B-62D0-5D8B-734C32CF8326}"/>
          </ac:picMkLst>
        </pc:picChg>
        <pc:picChg chg="add del mod">
          <ac:chgData name="Mayank Vashisht" userId="008bce3ddc171423" providerId="LiveId" clId="{4ECCF40A-7ED8-4F42-9EB9-884C78188B40}" dt="2022-10-25T06:09:26.152" v="2782"/>
          <ac:picMkLst>
            <pc:docMk/>
            <pc:sldMk cId="1965051667" sldId="267"/>
            <ac:picMk id="16" creationId="{41A47C73-4DEB-C400-4BFF-32FC0C5998AE}"/>
          </ac:picMkLst>
        </pc:picChg>
        <pc:picChg chg="add mod">
          <ac:chgData name="Mayank Vashisht" userId="008bce3ddc171423" providerId="LiveId" clId="{4ECCF40A-7ED8-4F42-9EB9-884C78188B40}" dt="2022-10-25T06:09:26.152" v="2782"/>
          <ac:picMkLst>
            <pc:docMk/>
            <pc:sldMk cId="1965051667" sldId="267"/>
            <ac:picMk id="18" creationId="{D83AF51C-B25D-425D-5346-557B3D7131F3}"/>
          </ac:picMkLst>
        </pc:picChg>
        <pc:picChg chg="add del mod ord">
          <ac:chgData name="Mayank Vashisht" userId="008bce3ddc171423" providerId="LiveId" clId="{4ECCF40A-7ED8-4F42-9EB9-884C78188B40}" dt="2022-10-25T04:41:33.643" v="2469"/>
          <ac:picMkLst>
            <pc:docMk/>
            <pc:sldMk cId="1965051667" sldId="267"/>
            <ac:picMk id="19" creationId="{8FF1FAF4-A064-1406-4F64-B4F24AD8D8BF}"/>
          </ac:picMkLst>
        </pc:picChg>
        <pc:picChg chg="add del mod">
          <ac:chgData name="Mayank Vashisht" userId="008bce3ddc171423" providerId="LiveId" clId="{4ECCF40A-7ED8-4F42-9EB9-884C78188B40}" dt="2022-10-25T04:41:36.813" v="2471"/>
          <ac:picMkLst>
            <pc:docMk/>
            <pc:sldMk cId="1965051667" sldId="267"/>
            <ac:picMk id="20" creationId="{926B0740-F17C-C862-A96D-59040AA312C7}"/>
          </ac:picMkLst>
        </pc:picChg>
        <pc:picChg chg="add del mod ord">
          <ac:chgData name="Mayank Vashisht" userId="008bce3ddc171423" providerId="LiveId" clId="{4ECCF40A-7ED8-4F42-9EB9-884C78188B40}" dt="2022-10-25T04:41:48.074" v="2472"/>
          <ac:picMkLst>
            <pc:docMk/>
            <pc:sldMk cId="1965051667" sldId="267"/>
            <ac:picMk id="23" creationId="{39EDECDB-4220-B0DC-DDD8-B624266CFEAE}"/>
          </ac:picMkLst>
        </pc:picChg>
        <pc:picChg chg="add del mod">
          <ac:chgData name="Mayank Vashisht" userId="008bce3ddc171423" providerId="LiveId" clId="{4ECCF40A-7ED8-4F42-9EB9-884C78188B40}" dt="2022-10-25T04:41:50.697" v="2474"/>
          <ac:picMkLst>
            <pc:docMk/>
            <pc:sldMk cId="1965051667" sldId="267"/>
            <ac:picMk id="24" creationId="{C874AD41-0BD1-2613-712B-72F376E9B2D5}"/>
          </ac:picMkLst>
        </pc:picChg>
        <pc:picChg chg="add del mod ord">
          <ac:chgData name="Mayank Vashisht" userId="008bce3ddc171423" providerId="LiveId" clId="{4ECCF40A-7ED8-4F42-9EB9-884C78188B40}" dt="2022-10-25T04:42:57.720" v="2475"/>
          <ac:picMkLst>
            <pc:docMk/>
            <pc:sldMk cId="1965051667" sldId="267"/>
            <ac:picMk id="27" creationId="{FEDABD66-0FD7-E785-17E4-F2D84AAAE9FB}"/>
          </ac:picMkLst>
        </pc:picChg>
        <pc:picChg chg="add del mod">
          <ac:chgData name="Mayank Vashisht" userId="008bce3ddc171423" providerId="LiveId" clId="{4ECCF40A-7ED8-4F42-9EB9-884C78188B40}" dt="2022-10-25T04:43:06.051" v="2477"/>
          <ac:picMkLst>
            <pc:docMk/>
            <pc:sldMk cId="1965051667" sldId="267"/>
            <ac:picMk id="28" creationId="{51AA6ACF-CA2D-7F6A-96AC-664443D7164E}"/>
          </ac:picMkLst>
        </pc:picChg>
        <pc:picChg chg="add del mod ord">
          <ac:chgData name="Mayank Vashisht" userId="008bce3ddc171423" providerId="LiveId" clId="{4ECCF40A-7ED8-4F42-9EB9-884C78188B40}" dt="2022-10-25T04:43:19.167" v="2478"/>
          <ac:picMkLst>
            <pc:docMk/>
            <pc:sldMk cId="1965051667" sldId="267"/>
            <ac:picMk id="31" creationId="{AAFF1B75-2248-FF7D-9062-34931ADFA515}"/>
          </ac:picMkLst>
        </pc:picChg>
        <pc:picChg chg="add del mod">
          <ac:chgData name="Mayank Vashisht" userId="008bce3ddc171423" providerId="LiveId" clId="{4ECCF40A-7ED8-4F42-9EB9-884C78188B40}" dt="2022-10-25T04:46:52.373" v="2495"/>
          <ac:picMkLst>
            <pc:docMk/>
            <pc:sldMk cId="1965051667" sldId="267"/>
            <ac:picMk id="32" creationId="{D011C513-8B36-0108-1EE7-E9B04596D40A}"/>
          </ac:picMkLst>
        </pc:picChg>
        <pc:picChg chg="add del mod ord">
          <ac:chgData name="Mayank Vashisht" userId="008bce3ddc171423" providerId="LiveId" clId="{4ECCF40A-7ED8-4F42-9EB9-884C78188B40}" dt="2022-10-25T04:47:08.583" v="2496"/>
          <ac:picMkLst>
            <pc:docMk/>
            <pc:sldMk cId="1965051667" sldId="267"/>
            <ac:picMk id="36" creationId="{034E6F01-7101-CCEE-7913-4556722C4F98}"/>
          </ac:picMkLst>
        </pc:picChg>
        <pc:picChg chg="add del mod">
          <ac:chgData name="Mayank Vashisht" userId="008bce3ddc171423" providerId="LiveId" clId="{4ECCF40A-7ED8-4F42-9EB9-884C78188B40}" dt="2022-10-25T04:47:11.347" v="2498"/>
          <ac:picMkLst>
            <pc:docMk/>
            <pc:sldMk cId="1965051667" sldId="267"/>
            <ac:picMk id="37" creationId="{20A2C241-09A7-7087-7308-7434737EC62D}"/>
          </ac:picMkLst>
        </pc:picChg>
        <pc:picChg chg="add del mod ord">
          <ac:chgData name="Mayank Vashisht" userId="008bce3ddc171423" providerId="LiveId" clId="{4ECCF40A-7ED8-4F42-9EB9-884C78188B40}" dt="2022-10-25T04:48:07.950" v="2499"/>
          <ac:picMkLst>
            <pc:docMk/>
            <pc:sldMk cId="1965051667" sldId="267"/>
            <ac:picMk id="40" creationId="{FE4C23F0-25B7-98BC-56AC-F78EBFB2DEF6}"/>
          </ac:picMkLst>
        </pc:picChg>
        <pc:picChg chg="add del mod">
          <ac:chgData name="Mayank Vashisht" userId="008bce3ddc171423" providerId="LiveId" clId="{4ECCF40A-7ED8-4F42-9EB9-884C78188B40}" dt="2022-10-25T06:07:35.393" v="2778"/>
          <ac:picMkLst>
            <pc:docMk/>
            <pc:sldMk cId="1965051667" sldId="267"/>
            <ac:picMk id="41" creationId="{9F7F1034-1148-38EA-DD29-F33B4A235287}"/>
          </ac:picMkLst>
        </pc:picChg>
      </pc:sldChg>
      <pc:sldChg chg="addSp modSp modAnim modNotesTx">
        <pc:chgData name="Mayank Vashisht" userId="008bce3ddc171423" providerId="LiveId" clId="{4ECCF40A-7ED8-4F42-9EB9-884C78188B40}" dt="2022-10-25T04:48:50.777" v="2500"/>
        <pc:sldMkLst>
          <pc:docMk/>
          <pc:sldMk cId="3909964800" sldId="268"/>
        </pc:sldMkLst>
        <pc:picChg chg="add mod">
          <ac:chgData name="Mayank Vashisht" userId="008bce3ddc171423" providerId="LiveId" clId="{4ECCF40A-7ED8-4F42-9EB9-884C78188B40}" dt="2022-10-25T04:48:50.777" v="2500"/>
          <ac:picMkLst>
            <pc:docMk/>
            <pc:sldMk cId="3909964800" sldId="268"/>
            <ac:picMk id="7" creationId="{C1B65B5E-AE69-62AE-14B0-6F361A9FDAFC}"/>
          </ac:picMkLst>
        </pc:picChg>
      </pc:sldChg>
      <pc:sldChg chg="addSp modSp modNotesTx">
        <pc:chgData name="Mayank Vashisht" userId="008bce3ddc171423" providerId="LiveId" clId="{4ECCF40A-7ED8-4F42-9EB9-884C78188B40}" dt="2022-10-25T04:48:50.777" v="2500"/>
        <pc:sldMkLst>
          <pc:docMk/>
          <pc:sldMk cId="2767702381" sldId="269"/>
        </pc:sldMkLst>
        <pc:picChg chg="add mod">
          <ac:chgData name="Mayank Vashisht" userId="008bce3ddc171423" providerId="LiveId" clId="{4ECCF40A-7ED8-4F42-9EB9-884C78188B40}" dt="2022-10-25T04:48:50.777" v="2500"/>
          <ac:picMkLst>
            <pc:docMk/>
            <pc:sldMk cId="2767702381" sldId="269"/>
            <ac:picMk id="4" creationId="{A4D6856E-B2BA-9735-C633-348805135737}"/>
          </ac:picMkLst>
        </pc:picChg>
      </pc:sldChg>
      <pc:sldChg chg="addSp delSp modSp mod modTransition modAnim modNotesTx">
        <pc:chgData name="Mayank Vashisht" userId="008bce3ddc171423" providerId="LiveId" clId="{4ECCF40A-7ED8-4F42-9EB9-884C78188B40}" dt="2022-10-25T04:52:48.903" v="2517"/>
        <pc:sldMkLst>
          <pc:docMk/>
          <pc:sldMk cId="2943405472" sldId="270"/>
        </pc:sldMkLst>
        <pc:picChg chg="add del mod">
          <ac:chgData name="Mayank Vashisht" userId="008bce3ddc171423" providerId="LiveId" clId="{4ECCF40A-7ED8-4F42-9EB9-884C78188B40}" dt="2022-10-25T04:49:29.222" v="2503"/>
          <ac:picMkLst>
            <pc:docMk/>
            <pc:sldMk cId="2943405472" sldId="270"/>
            <ac:picMk id="6" creationId="{E87AE5A1-C374-2EE7-C6C8-28282EBB6AE5}"/>
          </ac:picMkLst>
        </pc:picChg>
        <pc:picChg chg="add del mod ord">
          <ac:chgData name="Mayank Vashisht" userId="008bce3ddc171423" providerId="LiveId" clId="{4ECCF40A-7ED8-4F42-9EB9-884C78188B40}" dt="2022-10-25T04:49:38.351" v="2504"/>
          <ac:picMkLst>
            <pc:docMk/>
            <pc:sldMk cId="2943405472" sldId="270"/>
            <ac:picMk id="9" creationId="{3BAA230D-3864-B92E-BA8B-922380268D78}"/>
          </ac:picMkLst>
        </pc:picChg>
        <pc:picChg chg="add del mod">
          <ac:chgData name="Mayank Vashisht" userId="008bce3ddc171423" providerId="LiveId" clId="{4ECCF40A-7ED8-4F42-9EB9-884C78188B40}" dt="2022-10-25T04:49:52.904" v="2506"/>
          <ac:picMkLst>
            <pc:docMk/>
            <pc:sldMk cId="2943405472" sldId="270"/>
            <ac:picMk id="10" creationId="{F4886F93-30BF-4E05-73B4-64600D78C891}"/>
          </ac:picMkLst>
        </pc:picChg>
        <pc:picChg chg="add del mod ord">
          <ac:chgData name="Mayank Vashisht" userId="008bce3ddc171423" providerId="LiveId" clId="{4ECCF40A-7ED8-4F42-9EB9-884C78188B40}" dt="2022-10-25T04:50:51.465" v="2507"/>
          <ac:picMkLst>
            <pc:docMk/>
            <pc:sldMk cId="2943405472" sldId="270"/>
            <ac:picMk id="13" creationId="{497C8374-4DFC-1923-33D3-1A9C3C19B2B7}"/>
          </ac:picMkLst>
        </pc:picChg>
        <pc:picChg chg="add del mod">
          <ac:chgData name="Mayank Vashisht" userId="008bce3ddc171423" providerId="LiveId" clId="{4ECCF40A-7ED8-4F42-9EB9-884C78188B40}" dt="2022-10-25T04:51:00.739" v="2510"/>
          <ac:picMkLst>
            <pc:docMk/>
            <pc:sldMk cId="2943405472" sldId="270"/>
            <ac:picMk id="14" creationId="{A963639B-19B4-EF9B-F6E1-99E1B2A8B351}"/>
          </ac:picMkLst>
        </pc:picChg>
        <pc:picChg chg="add del mod ord">
          <ac:chgData name="Mayank Vashisht" userId="008bce3ddc171423" providerId="LiveId" clId="{4ECCF40A-7ED8-4F42-9EB9-884C78188B40}" dt="2022-10-25T04:51:54.402" v="2511"/>
          <ac:picMkLst>
            <pc:docMk/>
            <pc:sldMk cId="2943405472" sldId="270"/>
            <ac:picMk id="18" creationId="{852EB4DF-A446-B407-1D54-8E32D63E8642}"/>
          </ac:picMkLst>
        </pc:picChg>
        <pc:picChg chg="add del mod">
          <ac:chgData name="Mayank Vashisht" userId="008bce3ddc171423" providerId="LiveId" clId="{4ECCF40A-7ED8-4F42-9EB9-884C78188B40}" dt="2022-10-25T04:51:57.076" v="2513"/>
          <ac:picMkLst>
            <pc:docMk/>
            <pc:sldMk cId="2943405472" sldId="270"/>
            <ac:picMk id="19" creationId="{7A16B040-0D3C-CD73-5F17-7F621E857FDF}"/>
          </ac:picMkLst>
        </pc:picChg>
        <pc:picChg chg="add del mod ord">
          <ac:chgData name="Mayank Vashisht" userId="008bce3ddc171423" providerId="LiveId" clId="{4ECCF40A-7ED8-4F42-9EB9-884C78188B40}" dt="2022-10-25T04:52:02.855" v="2514"/>
          <ac:picMkLst>
            <pc:docMk/>
            <pc:sldMk cId="2943405472" sldId="270"/>
            <ac:picMk id="25" creationId="{91FEF226-F151-F8D6-7A05-37A4FE048469}"/>
          </ac:picMkLst>
        </pc:picChg>
        <pc:picChg chg="add del mod">
          <ac:chgData name="Mayank Vashisht" userId="008bce3ddc171423" providerId="LiveId" clId="{4ECCF40A-7ED8-4F42-9EB9-884C78188B40}" dt="2022-10-25T04:52:05.627" v="2516"/>
          <ac:picMkLst>
            <pc:docMk/>
            <pc:sldMk cId="2943405472" sldId="270"/>
            <ac:picMk id="27" creationId="{65003A90-CAB9-B48C-4CD4-134F1FC2BD66}"/>
          </ac:picMkLst>
        </pc:picChg>
        <pc:picChg chg="add del mod ord">
          <ac:chgData name="Mayank Vashisht" userId="008bce3ddc171423" providerId="LiveId" clId="{4ECCF40A-7ED8-4F42-9EB9-884C78188B40}" dt="2022-10-25T04:52:48.903" v="2517"/>
          <ac:picMkLst>
            <pc:docMk/>
            <pc:sldMk cId="2943405472" sldId="270"/>
            <ac:picMk id="32" creationId="{6BB6BDAB-5C8F-714F-04BA-4C63D42EF9C0}"/>
          </ac:picMkLst>
        </pc:picChg>
        <pc:picChg chg="add mod">
          <ac:chgData name="Mayank Vashisht" userId="008bce3ddc171423" providerId="LiveId" clId="{4ECCF40A-7ED8-4F42-9EB9-884C78188B40}" dt="2022-10-25T04:52:48.903" v="2517"/>
          <ac:picMkLst>
            <pc:docMk/>
            <pc:sldMk cId="2943405472" sldId="270"/>
            <ac:picMk id="33" creationId="{D43CD930-3A90-FE5E-FC5A-C8E544527498}"/>
          </ac:picMkLst>
        </pc:picChg>
      </pc:sldChg>
      <pc:sldChg chg="addSp delSp modSp mod modTransition modAnim modNotesTx">
        <pc:chgData name="Mayank Vashisht" userId="008bce3ddc171423" providerId="LiveId" clId="{4ECCF40A-7ED8-4F42-9EB9-884C78188B40}" dt="2022-10-25T04:56:55.691" v="2537" actId="1076"/>
        <pc:sldMkLst>
          <pc:docMk/>
          <pc:sldMk cId="2334746363" sldId="271"/>
        </pc:sldMkLst>
        <pc:picChg chg="add del mod">
          <ac:chgData name="Mayank Vashisht" userId="008bce3ddc171423" providerId="LiveId" clId="{4ECCF40A-7ED8-4F42-9EB9-884C78188B40}" dt="2022-10-25T04:52:52.901" v="2519"/>
          <ac:picMkLst>
            <pc:docMk/>
            <pc:sldMk cId="2334746363" sldId="271"/>
            <ac:picMk id="5" creationId="{2AB3AE9D-B457-8628-F1B3-D3D70F26C4C0}"/>
          </ac:picMkLst>
        </pc:picChg>
        <pc:picChg chg="add del mod ord">
          <ac:chgData name="Mayank Vashisht" userId="008bce3ddc171423" providerId="LiveId" clId="{4ECCF40A-7ED8-4F42-9EB9-884C78188B40}" dt="2022-10-25T04:53:43.882" v="2520"/>
          <ac:picMkLst>
            <pc:docMk/>
            <pc:sldMk cId="2334746363" sldId="271"/>
            <ac:picMk id="9" creationId="{0B0AA73E-8924-2364-8486-58EF16B6A915}"/>
          </ac:picMkLst>
        </pc:picChg>
        <pc:picChg chg="add mod">
          <ac:chgData name="Mayank Vashisht" userId="008bce3ddc171423" providerId="LiveId" clId="{4ECCF40A-7ED8-4F42-9EB9-884C78188B40}" dt="2022-10-25T04:56:55.691" v="2537" actId="1076"/>
          <ac:picMkLst>
            <pc:docMk/>
            <pc:sldMk cId="2334746363" sldId="271"/>
            <ac:picMk id="10" creationId="{ECC17D48-C808-2689-BB39-04195737ADC6}"/>
          </ac:picMkLst>
        </pc:picChg>
      </pc:sldChg>
      <pc:sldChg chg="addSp delSp modSp mod">
        <pc:chgData name="Mayank Vashisht" userId="008bce3ddc171423" providerId="LiveId" clId="{4ECCF40A-7ED8-4F42-9EB9-884C78188B40}" dt="2022-10-25T06:18:01.509" v="2848" actId="14100"/>
        <pc:sldMkLst>
          <pc:docMk/>
          <pc:sldMk cId="296993137" sldId="272"/>
        </pc:sldMkLst>
        <pc:spChg chg="mod">
          <ac:chgData name="Mayank Vashisht" userId="008bce3ddc171423" providerId="LiveId" clId="{4ECCF40A-7ED8-4F42-9EB9-884C78188B40}" dt="2022-10-25T06:17:45.605" v="2846" actId="26606"/>
          <ac:spMkLst>
            <pc:docMk/>
            <pc:sldMk cId="296993137" sldId="272"/>
            <ac:spMk id="2" creationId="{F711247F-CD6C-BA33-1F2E-82C37857D481}"/>
          </ac:spMkLst>
        </pc:spChg>
        <pc:spChg chg="add mod">
          <ac:chgData name="Mayank Vashisht" userId="008bce3ddc171423" providerId="LiveId" clId="{4ECCF40A-7ED8-4F42-9EB9-884C78188B40}" dt="2022-10-25T06:17:45.605" v="2846" actId="26606"/>
          <ac:spMkLst>
            <pc:docMk/>
            <pc:sldMk cId="296993137" sldId="272"/>
            <ac:spMk id="4" creationId="{F84CC7EF-46A8-0A5D-A7D8-FC34225986F6}"/>
          </ac:spMkLst>
        </pc:spChg>
        <pc:spChg chg="del">
          <ac:chgData name="Mayank Vashisht" userId="008bce3ddc171423" providerId="LiveId" clId="{4ECCF40A-7ED8-4F42-9EB9-884C78188B40}" dt="2022-10-25T06:17:45.605" v="2846" actId="26606"/>
          <ac:spMkLst>
            <pc:docMk/>
            <pc:sldMk cId="296993137" sldId="272"/>
            <ac:spMk id="21" creationId="{E383CC5D-71E8-4CB2-8E4A-F1E4FF6DC9D6}"/>
          </ac:spMkLst>
        </pc:spChg>
        <pc:spChg chg="del">
          <ac:chgData name="Mayank Vashisht" userId="008bce3ddc171423" providerId="LiveId" clId="{4ECCF40A-7ED8-4F42-9EB9-884C78188B40}" dt="2022-10-25T06:17:45.605" v="2846" actId="26606"/>
          <ac:spMkLst>
            <pc:docMk/>
            <pc:sldMk cId="296993137" sldId="272"/>
            <ac:spMk id="22" creationId="{E2DA5AC1-43C5-4243-9028-07DBB80D0C95}"/>
          </ac:spMkLst>
        </pc:spChg>
        <pc:spChg chg="del">
          <ac:chgData name="Mayank Vashisht" userId="008bce3ddc171423" providerId="LiveId" clId="{4ECCF40A-7ED8-4F42-9EB9-884C78188B40}" dt="2022-10-25T06:17:45.605" v="2846" actId="26606"/>
          <ac:spMkLst>
            <pc:docMk/>
            <pc:sldMk cId="296993137" sldId="272"/>
            <ac:spMk id="23" creationId="{8A4EDA1C-27A1-4C83-ACE4-6675EC9245B1}"/>
          </ac:spMkLst>
        </pc:spChg>
        <pc:spChg chg="del">
          <ac:chgData name="Mayank Vashisht" userId="008bce3ddc171423" providerId="LiveId" clId="{4ECCF40A-7ED8-4F42-9EB9-884C78188B40}" dt="2022-10-25T06:17:45.605" v="2846" actId="26606"/>
          <ac:spMkLst>
            <pc:docMk/>
            <pc:sldMk cId="296993137" sldId="272"/>
            <ac:spMk id="24" creationId="{1C2185E4-B584-4B9D-9440-DEA0FB9D94DF}"/>
          </ac:spMkLst>
        </pc:spChg>
        <pc:spChg chg="del">
          <ac:chgData name="Mayank Vashisht" userId="008bce3ddc171423" providerId="LiveId" clId="{4ECCF40A-7ED8-4F42-9EB9-884C78188B40}" dt="2022-10-25T06:17:45.605" v="2846" actId="26606"/>
          <ac:spMkLst>
            <pc:docMk/>
            <pc:sldMk cId="296993137" sldId="272"/>
            <ac:spMk id="25" creationId="{FF33EC8A-EE0A-4395-97E2-DAD467CF734C}"/>
          </ac:spMkLst>
        </pc:spChg>
        <pc:spChg chg="del">
          <ac:chgData name="Mayank Vashisht" userId="008bce3ddc171423" providerId="LiveId" clId="{4ECCF40A-7ED8-4F42-9EB9-884C78188B40}" dt="2022-10-25T06:17:45.605" v="2846" actId="26606"/>
          <ac:spMkLst>
            <pc:docMk/>
            <pc:sldMk cId="296993137" sldId="272"/>
            <ac:spMk id="26" creationId="{FF85DA95-16A4-404E-9BFF-27F8E4FC78AA}"/>
          </ac:spMkLst>
        </pc:spChg>
        <pc:spChg chg="add">
          <ac:chgData name="Mayank Vashisht" userId="008bce3ddc171423" providerId="LiveId" clId="{4ECCF40A-7ED8-4F42-9EB9-884C78188B40}" dt="2022-10-25T06:17:45.605" v="2846" actId="26606"/>
          <ac:spMkLst>
            <pc:docMk/>
            <pc:sldMk cId="296993137" sldId="272"/>
            <ac:spMk id="31" creationId="{BD4C0BBB-0042-4603-A226-6117F3FD5B3C}"/>
          </ac:spMkLst>
        </pc:spChg>
        <pc:spChg chg="add">
          <ac:chgData name="Mayank Vashisht" userId="008bce3ddc171423" providerId="LiveId" clId="{4ECCF40A-7ED8-4F42-9EB9-884C78188B40}" dt="2022-10-25T06:17:45.605" v="2846" actId="26606"/>
          <ac:spMkLst>
            <pc:docMk/>
            <pc:sldMk cId="296993137" sldId="272"/>
            <ac:spMk id="33" creationId="{EC44F520-2598-460E-9F91-B02F60830CA2}"/>
          </ac:spMkLst>
        </pc:spChg>
        <pc:spChg chg="add">
          <ac:chgData name="Mayank Vashisht" userId="008bce3ddc171423" providerId="LiveId" clId="{4ECCF40A-7ED8-4F42-9EB9-884C78188B40}" dt="2022-10-25T06:17:45.605" v="2846" actId="26606"/>
          <ac:spMkLst>
            <pc:docMk/>
            <pc:sldMk cId="296993137" sldId="272"/>
            <ac:spMk id="35" creationId="{619C41B3-14BA-4820-8364-1EAFC692CB07}"/>
          </ac:spMkLst>
        </pc:spChg>
        <pc:spChg chg="add">
          <ac:chgData name="Mayank Vashisht" userId="008bce3ddc171423" providerId="LiveId" clId="{4ECCF40A-7ED8-4F42-9EB9-884C78188B40}" dt="2022-10-25T06:17:45.605" v="2846" actId="26606"/>
          <ac:spMkLst>
            <pc:docMk/>
            <pc:sldMk cId="296993137" sldId="272"/>
            <ac:spMk id="37" creationId="{E2CB18E0-1DDF-4646-88F3-F94254CFDDF9}"/>
          </ac:spMkLst>
        </pc:spChg>
        <pc:spChg chg="add">
          <ac:chgData name="Mayank Vashisht" userId="008bce3ddc171423" providerId="LiveId" clId="{4ECCF40A-7ED8-4F42-9EB9-884C78188B40}" dt="2022-10-25T06:17:45.605" v="2846" actId="26606"/>
          <ac:spMkLst>
            <pc:docMk/>
            <pc:sldMk cId="296993137" sldId="272"/>
            <ac:spMk id="39" creationId="{19B5D85F-D893-403B-A0AA-D582126703D8}"/>
          </ac:spMkLst>
        </pc:spChg>
        <pc:spChg chg="add">
          <ac:chgData name="Mayank Vashisht" userId="008bce3ddc171423" providerId="LiveId" clId="{4ECCF40A-7ED8-4F42-9EB9-884C78188B40}" dt="2022-10-25T06:17:45.605" v="2846" actId="26606"/>
          <ac:spMkLst>
            <pc:docMk/>
            <pc:sldMk cId="296993137" sldId="272"/>
            <ac:spMk id="41" creationId="{BF047611-AE0F-4337-9311-A2CA2CACEFAC}"/>
          </ac:spMkLst>
        </pc:spChg>
        <pc:graphicFrameChg chg="del mod modGraphic">
          <ac:chgData name="Mayank Vashisht" userId="008bce3ddc171423" providerId="LiveId" clId="{4ECCF40A-7ED8-4F42-9EB9-884C78188B40}" dt="2022-10-25T06:17:19.012" v="2821" actId="478"/>
          <ac:graphicFrameMkLst>
            <pc:docMk/>
            <pc:sldMk cId="296993137" sldId="272"/>
            <ac:graphicFrameMk id="27" creationId="{AEAE95D5-DCE4-65F1-619A-811AAE53166A}"/>
          </ac:graphicFrameMkLst>
        </pc:graphicFrameChg>
        <pc:picChg chg="add mod ord">
          <ac:chgData name="Mayank Vashisht" userId="008bce3ddc171423" providerId="LiveId" clId="{4ECCF40A-7ED8-4F42-9EB9-884C78188B40}" dt="2022-10-25T06:18:01.509" v="2848" actId="14100"/>
          <ac:picMkLst>
            <pc:docMk/>
            <pc:sldMk cId="296993137" sldId="272"/>
            <ac:picMk id="5" creationId="{B82BCCB0-999B-6351-6D2B-57BB0994FCBD}"/>
          </ac:picMkLst>
        </pc:picChg>
      </pc:sldChg>
      <pc:sldChg chg="addSp delSp modSp mod modTransition modAnim modNotesTx">
        <pc:chgData name="Mayank Vashisht" userId="008bce3ddc171423" providerId="LiveId" clId="{4ECCF40A-7ED8-4F42-9EB9-884C78188B40}" dt="2022-10-25T04:57:01.379" v="2538" actId="1076"/>
        <pc:sldMkLst>
          <pc:docMk/>
          <pc:sldMk cId="736749794" sldId="273"/>
        </pc:sldMkLst>
        <pc:picChg chg="add del mod">
          <ac:chgData name="Mayank Vashisht" userId="008bce3ddc171423" providerId="LiveId" clId="{4ECCF40A-7ED8-4F42-9EB9-884C78188B40}" dt="2022-10-25T04:54:40.535" v="2524"/>
          <ac:picMkLst>
            <pc:docMk/>
            <pc:sldMk cId="736749794" sldId="273"/>
            <ac:picMk id="5" creationId="{7F01B26D-B649-E02C-93C0-2154175D738A}"/>
          </ac:picMkLst>
        </pc:picChg>
        <pc:picChg chg="add del mod ord">
          <ac:chgData name="Mayank Vashisht" userId="008bce3ddc171423" providerId="LiveId" clId="{4ECCF40A-7ED8-4F42-9EB9-884C78188B40}" dt="2022-10-25T04:54:55.165" v="2525"/>
          <ac:picMkLst>
            <pc:docMk/>
            <pc:sldMk cId="736749794" sldId="273"/>
            <ac:picMk id="9" creationId="{49F2FE8D-E28C-9CA8-ABBD-704A6E27BC9F}"/>
          </ac:picMkLst>
        </pc:picChg>
        <pc:picChg chg="add del mod">
          <ac:chgData name="Mayank Vashisht" userId="008bce3ddc171423" providerId="LiveId" clId="{4ECCF40A-7ED8-4F42-9EB9-884C78188B40}" dt="2022-10-25T04:54:58.418" v="2527"/>
          <ac:picMkLst>
            <pc:docMk/>
            <pc:sldMk cId="736749794" sldId="273"/>
            <ac:picMk id="11" creationId="{87AF8D0C-19E9-4832-A989-675329E77B6B}"/>
          </ac:picMkLst>
        </pc:picChg>
        <pc:picChg chg="add del mod ord">
          <ac:chgData name="Mayank Vashisht" userId="008bce3ddc171423" providerId="LiveId" clId="{4ECCF40A-7ED8-4F42-9EB9-884C78188B40}" dt="2022-10-25T04:55:03.500" v="2528"/>
          <ac:picMkLst>
            <pc:docMk/>
            <pc:sldMk cId="736749794" sldId="273"/>
            <ac:picMk id="17" creationId="{5F1BD8C3-1619-5664-C9DD-32BE898BA980}"/>
          </ac:picMkLst>
        </pc:picChg>
        <pc:picChg chg="add del mod">
          <ac:chgData name="Mayank Vashisht" userId="008bce3ddc171423" providerId="LiveId" clId="{4ECCF40A-7ED8-4F42-9EB9-884C78188B40}" dt="2022-10-25T04:55:06.513" v="2530"/>
          <ac:picMkLst>
            <pc:docMk/>
            <pc:sldMk cId="736749794" sldId="273"/>
            <ac:picMk id="19" creationId="{A92EB20A-1001-15A6-8F1A-189BAFE05182}"/>
          </ac:picMkLst>
        </pc:picChg>
        <pc:picChg chg="add del mod ord">
          <ac:chgData name="Mayank Vashisht" userId="008bce3ddc171423" providerId="LiveId" clId="{4ECCF40A-7ED8-4F42-9EB9-884C78188B40}" dt="2022-10-25T04:55:15.397" v="2531"/>
          <ac:picMkLst>
            <pc:docMk/>
            <pc:sldMk cId="736749794" sldId="273"/>
            <ac:picMk id="24" creationId="{187EF128-D6F9-2F21-7025-F96305CB2527}"/>
          </ac:picMkLst>
        </pc:picChg>
        <pc:picChg chg="add del mod">
          <ac:chgData name="Mayank Vashisht" userId="008bce3ddc171423" providerId="LiveId" clId="{4ECCF40A-7ED8-4F42-9EB9-884C78188B40}" dt="2022-10-25T04:55:19.051" v="2533"/>
          <ac:picMkLst>
            <pc:docMk/>
            <pc:sldMk cId="736749794" sldId="273"/>
            <ac:picMk id="25" creationId="{B969A428-C49C-B855-EB10-6B414AEBC134}"/>
          </ac:picMkLst>
        </pc:picChg>
        <pc:picChg chg="add del mod ord">
          <ac:chgData name="Mayank Vashisht" userId="008bce3ddc171423" providerId="LiveId" clId="{4ECCF40A-7ED8-4F42-9EB9-884C78188B40}" dt="2022-10-25T04:56:21.773" v="2534"/>
          <ac:picMkLst>
            <pc:docMk/>
            <pc:sldMk cId="736749794" sldId="273"/>
            <ac:picMk id="28" creationId="{137D803F-7105-809E-8CDF-45678A55EAC3}"/>
          </ac:picMkLst>
        </pc:picChg>
        <pc:picChg chg="add mod">
          <ac:chgData name="Mayank Vashisht" userId="008bce3ddc171423" providerId="LiveId" clId="{4ECCF40A-7ED8-4F42-9EB9-884C78188B40}" dt="2022-10-25T04:57:01.379" v="2538" actId="1076"/>
          <ac:picMkLst>
            <pc:docMk/>
            <pc:sldMk cId="736749794" sldId="273"/>
            <ac:picMk id="29" creationId="{D4F61DA3-605A-DA07-1481-9FDEA0DF79C0}"/>
          </ac:picMkLst>
        </pc:picChg>
      </pc:sldChg>
      <pc:sldChg chg="addSp delSp modSp mod modTransition setBg modAnim">
        <pc:chgData name="Mayank Vashisht" userId="008bce3ddc171423" providerId="LiveId" clId="{4ECCF40A-7ED8-4F42-9EB9-884C78188B40}" dt="2022-10-22T20:08:29.333" v="37"/>
        <pc:sldMkLst>
          <pc:docMk/>
          <pc:sldMk cId="1525926975" sldId="274"/>
        </pc:sldMkLst>
        <pc:spChg chg="mod">
          <ac:chgData name="Mayank Vashisht" userId="008bce3ddc171423" providerId="LiveId" clId="{4ECCF40A-7ED8-4F42-9EB9-884C78188B40}" dt="2022-10-22T19:58:56.751" v="3" actId="26606"/>
          <ac:spMkLst>
            <pc:docMk/>
            <pc:sldMk cId="1525926975" sldId="274"/>
            <ac:spMk id="2" creationId="{4444FE77-93B6-B504-4AFD-899A3D595B28}"/>
          </ac:spMkLst>
        </pc:spChg>
        <pc:spChg chg="add del">
          <ac:chgData name="Mayank Vashisht" userId="008bce3ddc171423" providerId="LiveId" clId="{4ECCF40A-7ED8-4F42-9EB9-884C78188B40}" dt="2022-10-22T19:58:56.751" v="3" actId="26606"/>
          <ac:spMkLst>
            <pc:docMk/>
            <pc:sldMk cId="1525926975" sldId="274"/>
            <ac:spMk id="3" creationId="{31D3AB3F-D081-19DE-CF8D-0C3D849663BF}"/>
          </ac:spMkLst>
        </pc:spChg>
        <pc:spChg chg="add del">
          <ac:chgData name="Mayank Vashisht" userId="008bce3ddc171423" providerId="LiveId" clId="{4ECCF40A-7ED8-4F42-9EB9-884C78188B40}" dt="2022-10-22T19:58:56.640" v="2" actId="26606"/>
          <ac:spMkLst>
            <pc:docMk/>
            <pc:sldMk cId="1525926975" sldId="274"/>
            <ac:spMk id="9" creationId="{E383CC5D-71E8-4CB2-8E4A-F1E4FF6DC9D6}"/>
          </ac:spMkLst>
        </pc:spChg>
        <pc:spChg chg="add del">
          <ac:chgData name="Mayank Vashisht" userId="008bce3ddc171423" providerId="LiveId" clId="{4ECCF40A-7ED8-4F42-9EB9-884C78188B40}" dt="2022-10-22T19:58:56.640" v="2" actId="26606"/>
          <ac:spMkLst>
            <pc:docMk/>
            <pc:sldMk cId="1525926975" sldId="274"/>
            <ac:spMk id="11" creationId="{E2DA5AC1-43C5-4243-9028-07DBB80D0C95}"/>
          </ac:spMkLst>
        </pc:spChg>
        <pc:spChg chg="add del">
          <ac:chgData name="Mayank Vashisht" userId="008bce3ddc171423" providerId="LiveId" clId="{4ECCF40A-7ED8-4F42-9EB9-884C78188B40}" dt="2022-10-22T19:58:56.640" v="2" actId="26606"/>
          <ac:spMkLst>
            <pc:docMk/>
            <pc:sldMk cId="1525926975" sldId="274"/>
            <ac:spMk id="13" creationId="{8A4EDA1C-27A1-4C83-ACE4-6675EC9245B1}"/>
          </ac:spMkLst>
        </pc:spChg>
        <pc:spChg chg="add del">
          <ac:chgData name="Mayank Vashisht" userId="008bce3ddc171423" providerId="LiveId" clId="{4ECCF40A-7ED8-4F42-9EB9-884C78188B40}" dt="2022-10-22T19:58:56.640" v="2" actId="26606"/>
          <ac:spMkLst>
            <pc:docMk/>
            <pc:sldMk cId="1525926975" sldId="274"/>
            <ac:spMk id="15" creationId="{1C2185E4-B584-4B9D-9440-DEA0FB9D94DF}"/>
          </ac:spMkLst>
        </pc:spChg>
        <pc:spChg chg="add del">
          <ac:chgData name="Mayank Vashisht" userId="008bce3ddc171423" providerId="LiveId" clId="{4ECCF40A-7ED8-4F42-9EB9-884C78188B40}" dt="2022-10-22T19:58:56.640" v="2" actId="26606"/>
          <ac:spMkLst>
            <pc:docMk/>
            <pc:sldMk cId="1525926975" sldId="274"/>
            <ac:spMk id="17" creationId="{FF33EC8A-EE0A-4395-97E2-DAD467CF734C}"/>
          </ac:spMkLst>
        </pc:spChg>
        <pc:spChg chg="add del">
          <ac:chgData name="Mayank Vashisht" userId="008bce3ddc171423" providerId="LiveId" clId="{4ECCF40A-7ED8-4F42-9EB9-884C78188B40}" dt="2022-10-22T19:58:56.640" v="2" actId="26606"/>
          <ac:spMkLst>
            <pc:docMk/>
            <pc:sldMk cId="1525926975" sldId="274"/>
            <ac:spMk id="19" creationId="{FF85DA95-16A4-404E-9BFF-27F8E4FC78AA}"/>
          </ac:spMkLst>
        </pc:spChg>
        <pc:spChg chg="add">
          <ac:chgData name="Mayank Vashisht" userId="008bce3ddc171423" providerId="LiveId" clId="{4ECCF40A-7ED8-4F42-9EB9-884C78188B40}" dt="2022-10-22T19:58:56.751" v="3" actId="26606"/>
          <ac:spMkLst>
            <pc:docMk/>
            <pc:sldMk cId="1525926975" sldId="274"/>
            <ac:spMk id="21" creationId="{1CC4AFFA-9868-4B7D-9F63-93C34D36234F}"/>
          </ac:spMkLst>
        </pc:spChg>
        <pc:spChg chg="add">
          <ac:chgData name="Mayank Vashisht" userId="008bce3ddc171423" providerId="LiveId" clId="{4ECCF40A-7ED8-4F42-9EB9-884C78188B40}" dt="2022-10-22T19:58:56.751" v="3" actId="26606"/>
          <ac:spMkLst>
            <pc:docMk/>
            <pc:sldMk cId="1525926975" sldId="274"/>
            <ac:spMk id="22" creationId="{024CCFE6-8D32-4963-9B5D-E742044292DD}"/>
          </ac:spMkLst>
        </pc:spChg>
        <pc:spChg chg="add">
          <ac:chgData name="Mayank Vashisht" userId="008bce3ddc171423" providerId="LiveId" clId="{4ECCF40A-7ED8-4F42-9EB9-884C78188B40}" dt="2022-10-22T19:58:56.751" v="3" actId="26606"/>
          <ac:spMkLst>
            <pc:docMk/>
            <pc:sldMk cId="1525926975" sldId="274"/>
            <ac:spMk id="23" creationId="{43414B78-940D-4BE3-A24D-B003E1C9C018}"/>
          </ac:spMkLst>
        </pc:spChg>
        <pc:graphicFrameChg chg="add del">
          <ac:chgData name="Mayank Vashisht" userId="008bce3ddc171423" providerId="LiveId" clId="{4ECCF40A-7ED8-4F42-9EB9-884C78188B40}" dt="2022-10-22T19:58:56.640" v="2" actId="26606"/>
          <ac:graphicFrameMkLst>
            <pc:docMk/>
            <pc:sldMk cId="1525926975" sldId="274"/>
            <ac:graphicFrameMk id="5" creationId="{17FAC575-4129-46F1-B1D7-9BDEA887FDA3}"/>
          </ac:graphicFrameMkLst>
        </pc:graphicFrameChg>
        <pc:graphicFrameChg chg="add mod">
          <ac:chgData name="Mayank Vashisht" userId="008bce3ddc171423" providerId="LiveId" clId="{4ECCF40A-7ED8-4F42-9EB9-884C78188B40}" dt="2022-10-22T20:05:22.161" v="31" actId="20577"/>
          <ac:graphicFrameMkLst>
            <pc:docMk/>
            <pc:sldMk cId="1525926975" sldId="274"/>
            <ac:graphicFrameMk id="24" creationId="{4A3BAA17-557B-2442-8A21-4BA6B6A6ECF6}"/>
          </ac:graphicFrameMkLst>
        </pc:graphicFrameChg>
        <pc:picChg chg="add del mod">
          <ac:chgData name="Mayank Vashisht" userId="008bce3ddc171423" providerId="LiveId" clId="{4ECCF40A-7ED8-4F42-9EB9-884C78188B40}" dt="2022-10-22T20:03:33.770" v="6"/>
          <ac:picMkLst>
            <pc:docMk/>
            <pc:sldMk cId="1525926975" sldId="274"/>
            <ac:picMk id="8" creationId="{3598BDEF-F538-A7D7-4AFD-1014BA27BC2B}"/>
          </ac:picMkLst>
        </pc:picChg>
        <pc:picChg chg="add del mod ord">
          <ac:chgData name="Mayank Vashisht" userId="008bce3ddc171423" providerId="LiveId" clId="{4ECCF40A-7ED8-4F42-9EB9-884C78188B40}" dt="2022-10-22T20:04:30.834" v="7"/>
          <ac:picMkLst>
            <pc:docMk/>
            <pc:sldMk cId="1525926975" sldId="274"/>
            <ac:picMk id="18" creationId="{F2990529-AC2C-479A-5DDB-BE8273DE8EFE}"/>
          </ac:picMkLst>
        </pc:picChg>
        <pc:picChg chg="add del mod">
          <ac:chgData name="Mayank Vashisht" userId="008bce3ddc171423" providerId="LiveId" clId="{4ECCF40A-7ED8-4F42-9EB9-884C78188B40}" dt="2022-10-22T20:05:44.884" v="33"/>
          <ac:picMkLst>
            <pc:docMk/>
            <pc:sldMk cId="1525926975" sldId="274"/>
            <ac:picMk id="20" creationId="{7C46E3FA-D61D-926A-CE51-DA78931818CE}"/>
          </ac:picMkLst>
        </pc:picChg>
        <pc:picChg chg="add del mod ord">
          <ac:chgData name="Mayank Vashisht" userId="008bce3ddc171423" providerId="LiveId" clId="{4ECCF40A-7ED8-4F42-9EB9-884C78188B40}" dt="2022-10-22T20:05:54.299" v="34"/>
          <ac:picMkLst>
            <pc:docMk/>
            <pc:sldMk cId="1525926975" sldId="274"/>
            <ac:picMk id="29" creationId="{C0C6D7C4-C903-70EB-C74D-267344923A5D}"/>
          </ac:picMkLst>
        </pc:picChg>
        <pc:picChg chg="add del mod">
          <ac:chgData name="Mayank Vashisht" userId="008bce3ddc171423" providerId="LiveId" clId="{4ECCF40A-7ED8-4F42-9EB9-884C78188B40}" dt="2022-10-22T20:06:07.845" v="36"/>
          <ac:picMkLst>
            <pc:docMk/>
            <pc:sldMk cId="1525926975" sldId="274"/>
            <ac:picMk id="30" creationId="{A6B7D635-9831-2F94-A365-F23ADFF9A232}"/>
          </ac:picMkLst>
        </pc:picChg>
        <pc:picChg chg="add del mod ord">
          <ac:chgData name="Mayank Vashisht" userId="008bce3ddc171423" providerId="LiveId" clId="{4ECCF40A-7ED8-4F42-9EB9-884C78188B40}" dt="2022-10-22T20:08:29.333" v="37"/>
          <ac:picMkLst>
            <pc:docMk/>
            <pc:sldMk cId="1525926975" sldId="274"/>
            <ac:picMk id="33" creationId="{A9ADE201-354E-F3C3-F959-FA12C7C471BC}"/>
          </ac:picMkLst>
        </pc:picChg>
        <pc:picChg chg="add mod">
          <ac:chgData name="Mayank Vashisht" userId="008bce3ddc171423" providerId="LiveId" clId="{4ECCF40A-7ED8-4F42-9EB9-884C78188B40}" dt="2022-10-22T20:08:29.333" v="37"/>
          <ac:picMkLst>
            <pc:docMk/>
            <pc:sldMk cId="1525926975" sldId="274"/>
            <ac:picMk id="34" creationId="{97A44FC8-2D22-A61D-4DC3-A41603B4E0EA}"/>
          </ac:picMkLst>
        </pc:pic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ED1B4-EDEA-4242-BEE5-399311022110}" type="doc">
      <dgm:prSet loTypeId="urn:microsoft.com/office/officeart/2008/layout/LinedList" loCatId="list" qsTypeId="urn:microsoft.com/office/officeart/2005/8/quickstyle/simple2" qsCatId="simple" csTypeId="urn:microsoft.com/office/officeart/2005/8/colors/colorful2" csCatId="colorful"/>
      <dgm:spPr/>
      <dgm:t>
        <a:bodyPr/>
        <a:lstStyle/>
        <a:p>
          <a:endParaRPr lang="en-US"/>
        </a:p>
      </dgm:t>
    </dgm:pt>
    <dgm:pt modelId="{D50BFCC6-3FE4-41BF-996A-2BE2C35542FA}">
      <dgm:prSet/>
      <dgm:spPr/>
      <dgm:t>
        <a:bodyPr/>
        <a:lstStyle/>
        <a:p>
          <a:r>
            <a:rPr lang="en-US"/>
            <a:t>Nikita Khavronin</a:t>
          </a:r>
        </a:p>
      </dgm:t>
    </dgm:pt>
    <dgm:pt modelId="{5E22FB98-E043-4F0F-B2E4-8D92ABD8910F}" type="parTrans" cxnId="{053D862C-BB98-4D47-857A-70E9969361DF}">
      <dgm:prSet/>
      <dgm:spPr/>
      <dgm:t>
        <a:bodyPr/>
        <a:lstStyle/>
        <a:p>
          <a:endParaRPr lang="en-US"/>
        </a:p>
      </dgm:t>
    </dgm:pt>
    <dgm:pt modelId="{DA08152D-D2D2-472B-AD62-CAF58A58BFEE}" type="sibTrans" cxnId="{053D862C-BB98-4D47-857A-70E9969361DF}">
      <dgm:prSet/>
      <dgm:spPr/>
      <dgm:t>
        <a:bodyPr/>
        <a:lstStyle/>
        <a:p>
          <a:endParaRPr lang="en-US"/>
        </a:p>
      </dgm:t>
    </dgm:pt>
    <dgm:pt modelId="{9EF4982B-967C-45D7-9118-1A88CD6A7849}">
      <dgm:prSet/>
      <dgm:spPr/>
      <dgm:t>
        <a:bodyPr/>
        <a:lstStyle/>
        <a:p>
          <a:r>
            <a:rPr lang="en-US"/>
            <a:t>Shrey Patel</a:t>
          </a:r>
        </a:p>
      </dgm:t>
    </dgm:pt>
    <dgm:pt modelId="{9EAA054F-550F-4764-8F77-3273BF20E8E7}" type="parTrans" cxnId="{3609C440-963A-4725-BF5C-D333801DEDFF}">
      <dgm:prSet/>
      <dgm:spPr/>
      <dgm:t>
        <a:bodyPr/>
        <a:lstStyle/>
        <a:p>
          <a:endParaRPr lang="en-US"/>
        </a:p>
      </dgm:t>
    </dgm:pt>
    <dgm:pt modelId="{B60A3CBB-A6C7-4F5E-8186-D5D3D29D032F}" type="sibTrans" cxnId="{3609C440-963A-4725-BF5C-D333801DEDFF}">
      <dgm:prSet/>
      <dgm:spPr/>
      <dgm:t>
        <a:bodyPr/>
        <a:lstStyle/>
        <a:p>
          <a:endParaRPr lang="en-US"/>
        </a:p>
      </dgm:t>
    </dgm:pt>
    <dgm:pt modelId="{21F934DF-BE00-490E-A4FA-FBEDB3D79E8E}">
      <dgm:prSet/>
      <dgm:spPr/>
      <dgm:t>
        <a:bodyPr/>
        <a:lstStyle/>
        <a:p>
          <a:r>
            <a:rPr lang="en-US"/>
            <a:t>Nisarg Shah</a:t>
          </a:r>
        </a:p>
      </dgm:t>
    </dgm:pt>
    <dgm:pt modelId="{6FBD331D-DC65-41BD-8EA7-DDD5046AA46D}" type="parTrans" cxnId="{3D117794-54D8-4E1B-B549-5A5D23B0B087}">
      <dgm:prSet/>
      <dgm:spPr/>
      <dgm:t>
        <a:bodyPr/>
        <a:lstStyle/>
        <a:p>
          <a:endParaRPr lang="en-US"/>
        </a:p>
      </dgm:t>
    </dgm:pt>
    <dgm:pt modelId="{00A57383-D8D4-49BA-AFC7-E7A054C06DC7}" type="sibTrans" cxnId="{3D117794-54D8-4E1B-B549-5A5D23B0B087}">
      <dgm:prSet/>
      <dgm:spPr/>
      <dgm:t>
        <a:bodyPr/>
        <a:lstStyle/>
        <a:p>
          <a:endParaRPr lang="en-US"/>
        </a:p>
      </dgm:t>
    </dgm:pt>
    <dgm:pt modelId="{0C466102-F301-42D4-9272-0604F04CBF87}">
      <dgm:prSet/>
      <dgm:spPr/>
      <dgm:t>
        <a:bodyPr/>
        <a:lstStyle/>
        <a:p>
          <a:r>
            <a:rPr lang="en-US"/>
            <a:t>Mayank Vashisht</a:t>
          </a:r>
        </a:p>
      </dgm:t>
    </dgm:pt>
    <dgm:pt modelId="{22CE2841-899D-4A8B-A91D-43BB32712D6E}" type="parTrans" cxnId="{D5ADF3B4-0E30-4C63-9BA3-5C5F25109817}">
      <dgm:prSet/>
      <dgm:spPr/>
      <dgm:t>
        <a:bodyPr/>
        <a:lstStyle/>
        <a:p>
          <a:endParaRPr lang="en-US"/>
        </a:p>
      </dgm:t>
    </dgm:pt>
    <dgm:pt modelId="{CE4184C2-EF46-4E94-81FA-9817BBF33B86}" type="sibTrans" cxnId="{D5ADF3B4-0E30-4C63-9BA3-5C5F25109817}">
      <dgm:prSet/>
      <dgm:spPr/>
      <dgm:t>
        <a:bodyPr/>
        <a:lstStyle/>
        <a:p>
          <a:endParaRPr lang="en-US"/>
        </a:p>
      </dgm:t>
    </dgm:pt>
    <dgm:pt modelId="{8646B69D-09C4-4856-8E33-8B1B473D37E7}" type="pres">
      <dgm:prSet presAssocID="{26BED1B4-EDEA-4242-BEE5-399311022110}" presName="vert0" presStyleCnt="0">
        <dgm:presLayoutVars>
          <dgm:dir/>
          <dgm:animOne val="branch"/>
          <dgm:animLvl val="lvl"/>
        </dgm:presLayoutVars>
      </dgm:prSet>
      <dgm:spPr/>
    </dgm:pt>
    <dgm:pt modelId="{4FB7B3DF-FE16-4E72-A1AD-77B92EB801CF}" type="pres">
      <dgm:prSet presAssocID="{D50BFCC6-3FE4-41BF-996A-2BE2C35542FA}" presName="thickLine" presStyleLbl="alignNode1" presStyleIdx="0" presStyleCnt="4"/>
      <dgm:spPr/>
    </dgm:pt>
    <dgm:pt modelId="{40F8653E-1793-4B3A-99AE-0EAF1FF192D7}" type="pres">
      <dgm:prSet presAssocID="{D50BFCC6-3FE4-41BF-996A-2BE2C35542FA}" presName="horz1" presStyleCnt="0"/>
      <dgm:spPr/>
    </dgm:pt>
    <dgm:pt modelId="{959AF713-05DA-49AB-80BC-D815985F70D9}" type="pres">
      <dgm:prSet presAssocID="{D50BFCC6-3FE4-41BF-996A-2BE2C35542FA}" presName="tx1" presStyleLbl="revTx" presStyleIdx="0" presStyleCnt="4"/>
      <dgm:spPr/>
    </dgm:pt>
    <dgm:pt modelId="{77E48CFF-23D2-41AD-BDC2-98F568CDFF85}" type="pres">
      <dgm:prSet presAssocID="{D50BFCC6-3FE4-41BF-996A-2BE2C35542FA}" presName="vert1" presStyleCnt="0"/>
      <dgm:spPr/>
    </dgm:pt>
    <dgm:pt modelId="{E725FE8C-9B71-4CC7-BF81-6CAF359370F3}" type="pres">
      <dgm:prSet presAssocID="{9EF4982B-967C-45D7-9118-1A88CD6A7849}" presName="thickLine" presStyleLbl="alignNode1" presStyleIdx="1" presStyleCnt="4"/>
      <dgm:spPr/>
    </dgm:pt>
    <dgm:pt modelId="{8B1D776A-A208-448E-B2A9-6B149AD9874A}" type="pres">
      <dgm:prSet presAssocID="{9EF4982B-967C-45D7-9118-1A88CD6A7849}" presName="horz1" presStyleCnt="0"/>
      <dgm:spPr/>
    </dgm:pt>
    <dgm:pt modelId="{E91A77AB-33AC-4427-8EC3-A3A61C48C9AA}" type="pres">
      <dgm:prSet presAssocID="{9EF4982B-967C-45D7-9118-1A88CD6A7849}" presName="tx1" presStyleLbl="revTx" presStyleIdx="1" presStyleCnt="4"/>
      <dgm:spPr/>
    </dgm:pt>
    <dgm:pt modelId="{908144AD-5432-4A75-A3FA-87C41B3CB8F4}" type="pres">
      <dgm:prSet presAssocID="{9EF4982B-967C-45D7-9118-1A88CD6A7849}" presName="vert1" presStyleCnt="0"/>
      <dgm:spPr/>
    </dgm:pt>
    <dgm:pt modelId="{CB7BEB01-7618-419F-A887-9B3E7193A425}" type="pres">
      <dgm:prSet presAssocID="{21F934DF-BE00-490E-A4FA-FBEDB3D79E8E}" presName="thickLine" presStyleLbl="alignNode1" presStyleIdx="2" presStyleCnt="4"/>
      <dgm:spPr/>
    </dgm:pt>
    <dgm:pt modelId="{E32DA96B-DD46-4C45-8FBC-334BFF578A3C}" type="pres">
      <dgm:prSet presAssocID="{21F934DF-BE00-490E-A4FA-FBEDB3D79E8E}" presName="horz1" presStyleCnt="0"/>
      <dgm:spPr/>
    </dgm:pt>
    <dgm:pt modelId="{3E0C1967-6E08-4B91-AEA5-0B665D18F3E8}" type="pres">
      <dgm:prSet presAssocID="{21F934DF-BE00-490E-A4FA-FBEDB3D79E8E}" presName="tx1" presStyleLbl="revTx" presStyleIdx="2" presStyleCnt="4"/>
      <dgm:spPr/>
    </dgm:pt>
    <dgm:pt modelId="{79A42E9C-0A0B-4D4C-A021-5F87CAB4C688}" type="pres">
      <dgm:prSet presAssocID="{21F934DF-BE00-490E-A4FA-FBEDB3D79E8E}" presName="vert1" presStyleCnt="0"/>
      <dgm:spPr/>
    </dgm:pt>
    <dgm:pt modelId="{234FFD6C-1F34-4976-B49D-249A19775D7B}" type="pres">
      <dgm:prSet presAssocID="{0C466102-F301-42D4-9272-0604F04CBF87}" presName="thickLine" presStyleLbl="alignNode1" presStyleIdx="3" presStyleCnt="4"/>
      <dgm:spPr/>
    </dgm:pt>
    <dgm:pt modelId="{9B48FFEA-DD6C-4FF7-8577-066540FEEEF5}" type="pres">
      <dgm:prSet presAssocID="{0C466102-F301-42D4-9272-0604F04CBF87}" presName="horz1" presStyleCnt="0"/>
      <dgm:spPr/>
    </dgm:pt>
    <dgm:pt modelId="{9D26D794-9FAF-4E5A-96DA-FABDB04F6A6E}" type="pres">
      <dgm:prSet presAssocID="{0C466102-F301-42D4-9272-0604F04CBF87}" presName="tx1" presStyleLbl="revTx" presStyleIdx="3" presStyleCnt="4"/>
      <dgm:spPr/>
    </dgm:pt>
    <dgm:pt modelId="{572D9F80-6C3D-43E5-B7E6-F2D0F1CE12E1}" type="pres">
      <dgm:prSet presAssocID="{0C466102-F301-42D4-9272-0604F04CBF87}" presName="vert1" presStyleCnt="0"/>
      <dgm:spPr/>
    </dgm:pt>
  </dgm:ptLst>
  <dgm:cxnLst>
    <dgm:cxn modelId="{C349830E-D03B-4843-8753-9B64846DBCD0}" type="presOf" srcId="{D50BFCC6-3FE4-41BF-996A-2BE2C35542FA}" destId="{959AF713-05DA-49AB-80BC-D815985F70D9}" srcOrd="0" destOrd="0" presId="urn:microsoft.com/office/officeart/2008/layout/LinedList"/>
    <dgm:cxn modelId="{053D862C-BB98-4D47-857A-70E9969361DF}" srcId="{26BED1B4-EDEA-4242-BEE5-399311022110}" destId="{D50BFCC6-3FE4-41BF-996A-2BE2C35542FA}" srcOrd="0" destOrd="0" parTransId="{5E22FB98-E043-4F0F-B2E4-8D92ABD8910F}" sibTransId="{DA08152D-D2D2-472B-AD62-CAF58A58BFEE}"/>
    <dgm:cxn modelId="{3609C440-963A-4725-BF5C-D333801DEDFF}" srcId="{26BED1B4-EDEA-4242-BEE5-399311022110}" destId="{9EF4982B-967C-45D7-9118-1A88CD6A7849}" srcOrd="1" destOrd="0" parTransId="{9EAA054F-550F-4764-8F77-3273BF20E8E7}" sibTransId="{B60A3CBB-A6C7-4F5E-8186-D5D3D29D032F}"/>
    <dgm:cxn modelId="{725D1443-3245-4683-BE65-DF39E1CA39C6}" type="presOf" srcId="{0C466102-F301-42D4-9272-0604F04CBF87}" destId="{9D26D794-9FAF-4E5A-96DA-FABDB04F6A6E}" srcOrd="0" destOrd="0" presId="urn:microsoft.com/office/officeart/2008/layout/LinedList"/>
    <dgm:cxn modelId="{FF2EB76A-2BC5-49D0-A88E-CE3D592674D0}" type="presOf" srcId="{26BED1B4-EDEA-4242-BEE5-399311022110}" destId="{8646B69D-09C4-4856-8E33-8B1B473D37E7}" srcOrd="0" destOrd="0" presId="urn:microsoft.com/office/officeart/2008/layout/LinedList"/>
    <dgm:cxn modelId="{D61BC290-47C3-40D0-A227-787E78EE5589}" type="presOf" srcId="{21F934DF-BE00-490E-A4FA-FBEDB3D79E8E}" destId="{3E0C1967-6E08-4B91-AEA5-0B665D18F3E8}" srcOrd="0" destOrd="0" presId="urn:microsoft.com/office/officeart/2008/layout/LinedList"/>
    <dgm:cxn modelId="{3D117794-54D8-4E1B-B549-5A5D23B0B087}" srcId="{26BED1B4-EDEA-4242-BEE5-399311022110}" destId="{21F934DF-BE00-490E-A4FA-FBEDB3D79E8E}" srcOrd="2" destOrd="0" parTransId="{6FBD331D-DC65-41BD-8EA7-DDD5046AA46D}" sibTransId="{00A57383-D8D4-49BA-AFC7-E7A054C06DC7}"/>
    <dgm:cxn modelId="{54A010A2-98A3-4F4B-AB58-C8E8E0D6CF18}" type="presOf" srcId="{9EF4982B-967C-45D7-9118-1A88CD6A7849}" destId="{E91A77AB-33AC-4427-8EC3-A3A61C48C9AA}" srcOrd="0" destOrd="0" presId="urn:microsoft.com/office/officeart/2008/layout/LinedList"/>
    <dgm:cxn modelId="{D5ADF3B4-0E30-4C63-9BA3-5C5F25109817}" srcId="{26BED1B4-EDEA-4242-BEE5-399311022110}" destId="{0C466102-F301-42D4-9272-0604F04CBF87}" srcOrd="3" destOrd="0" parTransId="{22CE2841-899D-4A8B-A91D-43BB32712D6E}" sibTransId="{CE4184C2-EF46-4E94-81FA-9817BBF33B86}"/>
    <dgm:cxn modelId="{4811AE30-A19B-48F0-A252-2E595FD8169E}" type="presParOf" srcId="{8646B69D-09C4-4856-8E33-8B1B473D37E7}" destId="{4FB7B3DF-FE16-4E72-A1AD-77B92EB801CF}" srcOrd="0" destOrd="0" presId="urn:microsoft.com/office/officeart/2008/layout/LinedList"/>
    <dgm:cxn modelId="{8C304C9B-F940-4143-948D-3A5DF8D6C5E8}" type="presParOf" srcId="{8646B69D-09C4-4856-8E33-8B1B473D37E7}" destId="{40F8653E-1793-4B3A-99AE-0EAF1FF192D7}" srcOrd="1" destOrd="0" presId="urn:microsoft.com/office/officeart/2008/layout/LinedList"/>
    <dgm:cxn modelId="{F7AB8012-598A-47F3-AF26-CD06EE0F45BE}" type="presParOf" srcId="{40F8653E-1793-4B3A-99AE-0EAF1FF192D7}" destId="{959AF713-05DA-49AB-80BC-D815985F70D9}" srcOrd="0" destOrd="0" presId="urn:microsoft.com/office/officeart/2008/layout/LinedList"/>
    <dgm:cxn modelId="{DBFDC26B-A7C2-4B90-AC56-EDC10B2EA502}" type="presParOf" srcId="{40F8653E-1793-4B3A-99AE-0EAF1FF192D7}" destId="{77E48CFF-23D2-41AD-BDC2-98F568CDFF85}" srcOrd="1" destOrd="0" presId="urn:microsoft.com/office/officeart/2008/layout/LinedList"/>
    <dgm:cxn modelId="{E7BDF349-053E-4F05-8078-326D70501E4C}" type="presParOf" srcId="{8646B69D-09C4-4856-8E33-8B1B473D37E7}" destId="{E725FE8C-9B71-4CC7-BF81-6CAF359370F3}" srcOrd="2" destOrd="0" presId="urn:microsoft.com/office/officeart/2008/layout/LinedList"/>
    <dgm:cxn modelId="{2897C9AD-B3E7-4725-A5E8-8FF788FA842A}" type="presParOf" srcId="{8646B69D-09C4-4856-8E33-8B1B473D37E7}" destId="{8B1D776A-A208-448E-B2A9-6B149AD9874A}" srcOrd="3" destOrd="0" presId="urn:microsoft.com/office/officeart/2008/layout/LinedList"/>
    <dgm:cxn modelId="{B0618586-5CB1-4A02-A0A4-D9318D552743}" type="presParOf" srcId="{8B1D776A-A208-448E-B2A9-6B149AD9874A}" destId="{E91A77AB-33AC-4427-8EC3-A3A61C48C9AA}" srcOrd="0" destOrd="0" presId="urn:microsoft.com/office/officeart/2008/layout/LinedList"/>
    <dgm:cxn modelId="{9832DFFF-7468-4C47-B95B-6737D86E5A8B}" type="presParOf" srcId="{8B1D776A-A208-448E-B2A9-6B149AD9874A}" destId="{908144AD-5432-4A75-A3FA-87C41B3CB8F4}" srcOrd="1" destOrd="0" presId="urn:microsoft.com/office/officeart/2008/layout/LinedList"/>
    <dgm:cxn modelId="{49BA6A95-5680-4AB1-B6B6-A621D4A95CD5}" type="presParOf" srcId="{8646B69D-09C4-4856-8E33-8B1B473D37E7}" destId="{CB7BEB01-7618-419F-A887-9B3E7193A425}" srcOrd="4" destOrd="0" presId="urn:microsoft.com/office/officeart/2008/layout/LinedList"/>
    <dgm:cxn modelId="{91667C45-E86B-49A2-BCC4-8427F1A1C9DB}" type="presParOf" srcId="{8646B69D-09C4-4856-8E33-8B1B473D37E7}" destId="{E32DA96B-DD46-4C45-8FBC-334BFF578A3C}" srcOrd="5" destOrd="0" presId="urn:microsoft.com/office/officeart/2008/layout/LinedList"/>
    <dgm:cxn modelId="{24325C92-B394-4609-9380-C602B64D8DBD}" type="presParOf" srcId="{E32DA96B-DD46-4C45-8FBC-334BFF578A3C}" destId="{3E0C1967-6E08-4B91-AEA5-0B665D18F3E8}" srcOrd="0" destOrd="0" presId="urn:microsoft.com/office/officeart/2008/layout/LinedList"/>
    <dgm:cxn modelId="{C800F8B7-EA81-4F3F-9492-B913283629AE}" type="presParOf" srcId="{E32DA96B-DD46-4C45-8FBC-334BFF578A3C}" destId="{79A42E9C-0A0B-4D4C-A021-5F87CAB4C688}" srcOrd="1" destOrd="0" presId="urn:microsoft.com/office/officeart/2008/layout/LinedList"/>
    <dgm:cxn modelId="{91A73547-43FC-464B-9380-F2EEE1CCB9DE}" type="presParOf" srcId="{8646B69D-09C4-4856-8E33-8B1B473D37E7}" destId="{234FFD6C-1F34-4976-B49D-249A19775D7B}" srcOrd="6" destOrd="0" presId="urn:microsoft.com/office/officeart/2008/layout/LinedList"/>
    <dgm:cxn modelId="{EA155D4C-9B93-4BDA-BF5C-C807C920478A}" type="presParOf" srcId="{8646B69D-09C4-4856-8E33-8B1B473D37E7}" destId="{9B48FFEA-DD6C-4FF7-8577-066540FEEEF5}" srcOrd="7" destOrd="0" presId="urn:microsoft.com/office/officeart/2008/layout/LinedList"/>
    <dgm:cxn modelId="{10DBB575-6DFE-465F-97B4-0BAAC71350F9}" type="presParOf" srcId="{9B48FFEA-DD6C-4FF7-8577-066540FEEEF5}" destId="{9D26D794-9FAF-4E5A-96DA-FABDB04F6A6E}" srcOrd="0" destOrd="0" presId="urn:microsoft.com/office/officeart/2008/layout/LinedList"/>
    <dgm:cxn modelId="{50714061-38DE-4641-8CE4-23C18E18520E}" type="presParOf" srcId="{9B48FFEA-DD6C-4FF7-8577-066540FEEEF5}" destId="{572D9F80-6C3D-43E5-B7E6-F2D0F1CE12E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0CE1AC-6DFE-4147-AC1B-220E4F2B3578}" type="doc">
      <dgm:prSet loTypeId="urn:microsoft.com/office/officeart/2017/3/layout/HorizontalLabelsTimeline" loCatId="process" qsTypeId="urn:microsoft.com/office/officeart/2005/8/quickstyle/simple2" qsCatId="simple" csTypeId="urn:microsoft.com/office/officeart/2005/8/colors/colorful1" csCatId="colorful" phldr="1"/>
      <dgm:spPr/>
      <dgm:t>
        <a:bodyPr/>
        <a:lstStyle/>
        <a:p>
          <a:endParaRPr lang="en-US"/>
        </a:p>
      </dgm:t>
    </dgm:pt>
    <dgm:pt modelId="{67322FB1-C501-4F48-95E1-2FF1E4189DA7}">
      <dgm:prSet/>
      <dgm:spPr/>
      <dgm:t>
        <a:bodyPr/>
        <a:lstStyle/>
        <a:p>
          <a:pPr>
            <a:defRPr b="1"/>
          </a:pPr>
          <a:r>
            <a:rPr lang="en-US"/>
            <a:t>13 Sep. 2022</a:t>
          </a:r>
        </a:p>
      </dgm:t>
    </dgm:pt>
    <dgm:pt modelId="{0F791E1D-C5C6-4AF6-8771-BB6B35492DC1}" type="parTrans" cxnId="{E17F469F-1A92-48A3-B540-D7221CB2868E}">
      <dgm:prSet/>
      <dgm:spPr/>
      <dgm:t>
        <a:bodyPr/>
        <a:lstStyle/>
        <a:p>
          <a:endParaRPr lang="en-US"/>
        </a:p>
      </dgm:t>
    </dgm:pt>
    <dgm:pt modelId="{BEB30212-D413-4D43-8F10-158A7D6F25B7}" type="sibTrans" cxnId="{E17F469F-1A92-48A3-B540-D7221CB2868E}">
      <dgm:prSet/>
      <dgm:spPr/>
      <dgm:t>
        <a:bodyPr/>
        <a:lstStyle/>
        <a:p>
          <a:endParaRPr lang="en-US"/>
        </a:p>
      </dgm:t>
    </dgm:pt>
    <dgm:pt modelId="{874EC116-BBDD-411E-82F2-F3CE187DD13E}">
      <dgm:prSet/>
      <dgm:spPr/>
      <dgm:t>
        <a:bodyPr/>
        <a:lstStyle/>
        <a:p>
          <a:r>
            <a:rPr lang="en-US"/>
            <a:t>The Idea is born.</a:t>
          </a:r>
        </a:p>
      </dgm:t>
    </dgm:pt>
    <dgm:pt modelId="{7FCA1044-B07B-4F4F-8AD4-C054D8DCFCEC}" type="parTrans" cxnId="{67D905AE-5050-4450-B033-751E031898CB}">
      <dgm:prSet/>
      <dgm:spPr/>
      <dgm:t>
        <a:bodyPr/>
        <a:lstStyle/>
        <a:p>
          <a:endParaRPr lang="en-US"/>
        </a:p>
      </dgm:t>
    </dgm:pt>
    <dgm:pt modelId="{AC4EE29A-7915-44CF-88FF-BC2E5B403991}" type="sibTrans" cxnId="{67D905AE-5050-4450-B033-751E031898CB}">
      <dgm:prSet/>
      <dgm:spPr/>
      <dgm:t>
        <a:bodyPr/>
        <a:lstStyle/>
        <a:p>
          <a:endParaRPr lang="en-US"/>
        </a:p>
      </dgm:t>
    </dgm:pt>
    <dgm:pt modelId="{F3B2F784-6511-40F1-B84B-17B755B0D338}">
      <dgm:prSet/>
      <dgm:spPr/>
      <dgm:t>
        <a:bodyPr/>
        <a:lstStyle/>
        <a:p>
          <a:pPr>
            <a:defRPr b="1"/>
          </a:pPr>
          <a:r>
            <a:rPr lang="en-US"/>
            <a:t>20 Sep. 2022</a:t>
          </a:r>
        </a:p>
      </dgm:t>
    </dgm:pt>
    <dgm:pt modelId="{4497A37C-3149-4237-B5E6-CC0B716D75E4}" type="parTrans" cxnId="{162DE52A-0C10-4460-9AD0-7F1398DA218A}">
      <dgm:prSet/>
      <dgm:spPr/>
      <dgm:t>
        <a:bodyPr/>
        <a:lstStyle/>
        <a:p>
          <a:endParaRPr lang="en-US"/>
        </a:p>
      </dgm:t>
    </dgm:pt>
    <dgm:pt modelId="{92427DC4-D7C2-411E-B7EF-2977EB50B8A0}" type="sibTrans" cxnId="{162DE52A-0C10-4460-9AD0-7F1398DA218A}">
      <dgm:prSet/>
      <dgm:spPr/>
      <dgm:t>
        <a:bodyPr/>
        <a:lstStyle/>
        <a:p>
          <a:endParaRPr lang="en-US"/>
        </a:p>
      </dgm:t>
    </dgm:pt>
    <dgm:pt modelId="{97AE60E4-75AD-47F0-B0F5-8584BF77E40C}">
      <dgm:prSet/>
      <dgm:spPr/>
      <dgm:t>
        <a:bodyPr/>
        <a:lstStyle/>
        <a:p>
          <a:r>
            <a:rPr lang="en-US"/>
            <a:t>Prototyping and such</a:t>
          </a:r>
        </a:p>
      </dgm:t>
    </dgm:pt>
    <dgm:pt modelId="{F77C5253-262B-4826-80CC-B9B27E598E17}" type="parTrans" cxnId="{19386D28-C9AE-4C9E-801D-FEDBF4F1ABB3}">
      <dgm:prSet/>
      <dgm:spPr/>
      <dgm:t>
        <a:bodyPr/>
        <a:lstStyle/>
        <a:p>
          <a:endParaRPr lang="en-US"/>
        </a:p>
      </dgm:t>
    </dgm:pt>
    <dgm:pt modelId="{BC9501CA-9FB1-427E-8DB5-FD7FAA4965FF}" type="sibTrans" cxnId="{19386D28-C9AE-4C9E-801D-FEDBF4F1ABB3}">
      <dgm:prSet/>
      <dgm:spPr/>
      <dgm:t>
        <a:bodyPr/>
        <a:lstStyle/>
        <a:p>
          <a:endParaRPr lang="en-US"/>
        </a:p>
      </dgm:t>
    </dgm:pt>
    <dgm:pt modelId="{B7A04ACE-1BD2-404B-9CDE-D9DAFCE16C58}">
      <dgm:prSet/>
      <dgm:spPr/>
      <dgm:t>
        <a:bodyPr/>
        <a:lstStyle/>
        <a:p>
          <a:pPr>
            <a:defRPr b="1"/>
          </a:pPr>
          <a:r>
            <a:rPr lang="en-US"/>
            <a:t>23 Sep. 2022</a:t>
          </a:r>
        </a:p>
      </dgm:t>
    </dgm:pt>
    <dgm:pt modelId="{5ADAEA50-6E65-49AB-A3CC-92BFD44C18A4}" type="parTrans" cxnId="{6C3EF938-371B-4BCE-8CC6-FE5BA7856BC1}">
      <dgm:prSet/>
      <dgm:spPr/>
      <dgm:t>
        <a:bodyPr/>
        <a:lstStyle/>
        <a:p>
          <a:endParaRPr lang="en-US"/>
        </a:p>
      </dgm:t>
    </dgm:pt>
    <dgm:pt modelId="{AC4F9590-D0D9-467F-822C-FE0167293E25}" type="sibTrans" cxnId="{6C3EF938-371B-4BCE-8CC6-FE5BA7856BC1}">
      <dgm:prSet/>
      <dgm:spPr/>
      <dgm:t>
        <a:bodyPr/>
        <a:lstStyle/>
        <a:p>
          <a:endParaRPr lang="en-US"/>
        </a:p>
      </dgm:t>
    </dgm:pt>
    <dgm:pt modelId="{86D239DA-6F82-492D-BC75-69623C5C41A5}">
      <dgm:prSet/>
      <dgm:spPr/>
      <dgm:t>
        <a:bodyPr/>
        <a:lstStyle/>
        <a:p>
          <a:r>
            <a:rPr lang="en-US"/>
            <a:t>Switching to Python</a:t>
          </a:r>
        </a:p>
      </dgm:t>
    </dgm:pt>
    <dgm:pt modelId="{F51D67B6-28F1-4944-B5D2-D098C3AD6E8B}" type="parTrans" cxnId="{1996C58D-D95A-4CDA-B5FB-81BD86333432}">
      <dgm:prSet/>
      <dgm:spPr/>
      <dgm:t>
        <a:bodyPr/>
        <a:lstStyle/>
        <a:p>
          <a:endParaRPr lang="en-US"/>
        </a:p>
      </dgm:t>
    </dgm:pt>
    <dgm:pt modelId="{A9958E02-F21E-4C06-AFFC-3B9DBFE8D293}" type="sibTrans" cxnId="{1996C58D-D95A-4CDA-B5FB-81BD86333432}">
      <dgm:prSet/>
      <dgm:spPr/>
      <dgm:t>
        <a:bodyPr/>
        <a:lstStyle/>
        <a:p>
          <a:endParaRPr lang="en-US"/>
        </a:p>
      </dgm:t>
    </dgm:pt>
    <dgm:pt modelId="{1637B8C9-D381-4CA6-9974-520A4F4A00B4}">
      <dgm:prSet/>
      <dgm:spPr/>
      <dgm:t>
        <a:bodyPr/>
        <a:lstStyle/>
        <a:p>
          <a:pPr>
            <a:defRPr b="1"/>
          </a:pPr>
          <a:r>
            <a:rPr lang="en-US"/>
            <a:t>9 Oct. 2022</a:t>
          </a:r>
        </a:p>
      </dgm:t>
    </dgm:pt>
    <dgm:pt modelId="{7AF435F0-FE5F-415E-AAB2-67E1CBB5020D}" type="parTrans" cxnId="{9912E615-631B-4F68-A0CD-F4D7E4AC7D59}">
      <dgm:prSet/>
      <dgm:spPr/>
      <dgm:t>
        <a:bodyPr/>
        <a:lstStyle/>
        <a:p>
          <a:endParaRPr lang="en-US"/>
        </a:p>
      </dgm:t>
    </dgm:pt>
    <dgm:pt modelId="{7DAB6FC3-89C1-4F92-B33F-2F1615A0FD81}" type="sibTrans" cxnId="{9912E615-631B-4F68-A0CD-F4D7E4AC7D59}">
      <dgm:prSet/>
      <dgm:spPr/>
      <dgm:t>
        <a:bodyPr/>
        <a:lstStyle/>
        <a:p>
          <a:endParaRPr lang="en-US"/>
        </a:p>
      </dgm:t>
    </dgm:pt>
    <dgm:pt modelId="{483E3A7D-E0F8-4991-A39B-40A89C083EAB}">
      <dgm:prSet/>
      <dgm:spPr/>
      <dgm:t>
        <a:bodyPr/>
        <a:lstStyle/>
        <a:p>
          <a:r>
            <a:rPr lang="en-US"/>
            <a:t>How to stream? AWS? Something? Anything? </a:t>
          </a:r>
        </a:p>
      </dgm:t>
    </dgm:pt>
    <dgm:pt modelId="{1C5F6015-5565-4EE5-B8A3-65D3F2491779}" type="parTrans" cxnId="{29BD7730-6FB0-4DA4-B048-6FE0383F2BD4}">
      <dgm:prSet/>
      <dgm:spPr/>
      <dgm:t>
        <a:bodyPr/>
        <a:lstStyle/>
        <a:p>
          <a:endParaRPr lang="en-US"/>
        </a:p>
      </dgm:t>
    </dgm:pt>
    <dgm:pt modelId="{3B0581CD-596F-4121-B104-7ABC3508D6F1}" type="sibTrans" cxnId="{29BD7730-6FB0-4DA4-B048-6FE0383F2BD4}">
      <dgm:prSet/>
      <dgm:spPr/>
      <dgm:t>
        <a:bodyPr/>
        <a:lstStyle/>
        <a:p>
          <a:endParaRPr lang="en-US"/>
        </a:p>
      </dgm:t>
    </dgm:pt>
    <dgm:pt modelId="{59C1237E-7971-44A6-B901-32B7F9A866F2}">
      <dgm:prSet/>
      <dgm:spPr/>
      <dgm:t>
        <a:bodyPr/>
        <a:lstStyle/>
        <a:p>
          <a:pPr>
            <a:defRPr b="1"/>
          </a:pPr>
          <a:r>
            <a:rPr lang="en-US" dirty="0"/>
            <a:t>15 Oct. 2022</a:t>
          </a:r>
        </a:p>
      </dgm:t>
    </dgm:pt>
    <dgm:pt modelId="{E1273E6E-C7BD-427A-BFAE-95EFF0F16AC2}" type="parTrans" cxnId="{20911909-4E0A-4D76-A928-B5BFEC1FD54E}">
      <dgm:prSet/>
      <dgm:spPr/>
      <dgm:t>
        <a:bodyPr/>
        <a:lstStyle/>
        <a:p>
          <a:endParaRPr lang="en-US"/>
        </a:p>
      </dgm:t>
    </dgm:pt>
    <dgm:pt modelId="{C9587AE5-BAAD-4776-9258-3A57C79F059F}" type="sibTrans" cxnId="{20911909-4E0A-4D76-A928-B5BFEC1FD54E}">
      <dgm:prSet/>
      <dgm:spPr/>
      <dgm:t>
        <a:bodyPr/>
        <a:lstStyle/>
        <a:p>
          <a:endParaRPr lang="en-US"/>
        </a:p>
      </dgm:t>
    </dgm:pt>
    <dgm:pt modelId="{3AC730D2-30F0-44BF-B09E-01B09BE7434F}">
      <dgm:prSet/>
      <dgm:spPr/>
      <dgm:t>
        <a:bodyPr/>
        <a:lstStyle/>
        <a:p>
          <a:r>
            <a:rPr lang="en-US"/>
            <a:t>The Bazaar looms large.</a:t>
          </a:r>
        </a:p>
      </dgm:t>
    </dgm:pt>
    <dgm:pt modelId="{7840EBD3-3D49-4258-B0B0-C277DA56B41B}" type="parTrans" cxnId="{123B5AEC-1DF5-4FBC-8046-B39261FEF2F2}">
      <dgm:prSet/>
      <dgm:spPr/>
      <dgm:t>
        <a:bodyPr/>
        <a:lstStyle/>
        <a:p>
          <a:endParaRPr lang="en-US"/>
        </a:p>
      </dgm:t>
    </dgm:pt>
    <dgm:pt modelId="{DC19D8F8-6115-4E53-8FF7-B951E2BC06D9}" type="sibTrans" cxnId="{123B5AEC-1DF5-4FBC-8046-B39261FEF2F2}">
      <dgm:prSet/>
      <dgm:spPr/>
      <dgm:t>
        <a:bodyPr/>
        <a:lstStyle/>
        <a:p>
          <a:endParaRPr lang="en-US"/>
        </a:p>
      </dgm:t>
    </dgm:pt>
    <dgm:pt modelId="{993077FD-375D-4233-BBD1-EE18D2A0AE7F}">
      <dgm:prSet/>
      <dgm:spPr/>
      <dgm:t>
        <a:bodyPr/>
        <a:lstStyle/>
        <a:p>
          <a:pPr>
            <a:defRPr b="1"/>
          </a:pPr>
          <a:r>
            <a:rPr lang="en-US"/>
            <a:t>22 Oct. 2022</a:t>
          </a:r>
        </a:p>
      </dgm:t>
    </dgm:pt>
    <dgm:pt modelId="{CE63CD6A-C98E-49CA-B212-EC1EA93D4B61}" type="parTrans" cxnId="{09BAE24E-818E-4EC4-BA4C-192F069DD418}">
      <dgm:prSet/>
      <dgm:spPr/>
      <dgm:t>
        <a:bodyPr/>
        <a:lstStyle/>
        <a:p>
          <a:endParaRPr lang="en-US"/>
        </a:p>
      </dgm:t>
    </dgm:pt>
    <dgm:pt modelId="{33CB6559-41E5-465B-9CCB-79487D1716E1}" type="sibTrans" cxnId="{09BAE24E-818E-4EC4-BA4C-192F069DD418}">
      <dgm:prSet/>
      <dgm:spPr/>
      <dgm:t>
        <a:bodyPr/>
        <a:lstStyle/>
        <a:p>
          <a:endParaRPr lang="en-US"/>
        </a:p>
      </dgm:t>
    </dgm:pt>
    <dgm:pt modelId="{E71BEB27-8F74-44F9-ACB7-938C75D5F677}">
      <dgm:prSet/>
      <dgm:spPr/>
      <dgm:t>
        <a:bodyPr/>
        <a:lstStyle/>
        <a:p>
          <a:r>
            <a:rPr lang="en-US"/>
            <a:t>The First Working Session</a:t>
          </a:r>
        </a:p>
      </dgm:t>
    </dgm:pt>
    <dgm:pt modelId="{7AF38D18-A704-472F-9427-4F326E3304B6}" type="parTrans" cxnId="{73B75EF0-4C91-4192-A950-18BA9B19160F}">
      <dgm:prSet/>
      <dgm:spPr/>
      <dgm:t>
        <a:bodyPr/>
        <a:lstStyle/>
        <a:p>
          <a:endParaRPr lang="en-US"/>
        </a:p>
      </dgm:t>
    </dgm:pt>
    <dgm:pt modelId="{89F181F9-243E-4A12-B1BB-28B6264AFEF5}" type="sibTrans" cxnId="{73B75EF0-4C91-4192-A950-18BA9B19160F}">
      <dgm:prSet/>
      <dgm:spPr/>
      <dgm:t>
        <a:bodyPr/>
        <a:lstStyle/>
        <a:p>
          <a:endParaRPr lang="en-US"/>
        </a:p>
      </dgm:t>
    </dgm:pt>
    <dgm:pt modelId="{CCAD62CB-3033-4144-A2E1-0F7988D7E3D8}">
      <dgm:prSet/>
      <dgm:spPr/>
      <dgm:t>
        <a:bodyPr/>
        <a:lstStyle/>
        <a:p>
          <a:pPr>
            <a:defRPr b="1"/>
          </a:pPr>
          <a:r>
            <a:rPr lang="en-US"/>
            <a:t>29 Oct. 2022</a:t>
          </a:r>
        </a:p>
      </dgm:t>
    </dgm:pt>
    <dgm:pt modelId="{4F15EB4F-0B7A-4671-ADDA-C70C1BC55851}" type="parTrans" cxnId="{EBB4F1E8-8D70-4928-996D-D603BBA994EE}">
      <dgm:prSet/>
      <dgm:spPr/>
      <dgm:t>
        <a:bodyPr/>
        <a:lstStyle/>
        <a:p>
          <a:endParaRPr lang="en-US"/>
        </a:p>
      </dgm:t>
    </dgm:pt>
    <dgm:pt modelId="{909BD234-1565-4FC8-A989-87EC8603615C}" type="sibTrans" cxnId="{EBB4F1E8-8D70-4928-996D-D603BBA994EE}">
      <dgm:prSet/>
      <dgm:spPr/>
      <dgm:t>
        <a:bodyPr/>
        <a:lstStyle/>
        <a:p>
          <a:endParaRPr lang="en-US"/>
        </a:p>
      </dgm:t>
    </dgm:pt>
    <dgm:pt modelId="{34BBAFB6-941F-4156-9D33-8F6106274421}">
      <dgm:prSet/>
      <dgm:spPr/>
      <dgm:t>
        <a:bodyPr/>
        <a:lstStyle/>
        <a:p>
          <a:r>
            <a:rPr lang="en-US"/>
            <a:t>Changes</a:t>
          </a:r>
        </a:p>
      </dgm:t>
    </dgm:pt>
    <dgm:pt modelId="{D523DF46-B44B-42EE-BA40-08A93A201380}" type="parTrans" cxnId="{F3A4EBE7-62BE-43F0-982E-756B4A4CAAC7}">
      <dgm:prSet/>
      <dgm:spPr/>
      <dgm:t>
        <a:bodyPr/>
        <a:lstStyle/>
        <a:p>
          <a:endParaRPr lang="en-US"/>
        </a:p>
      </dgm:t>
    </dgm:pt>
    <dgm:pt modelId="{F77031B4-5E5F-4454-B768-4AB0F6D57BC8}" type="sibTrans" cxnId="{F3A4EBE7-62BE-43F0-982E-756B4A4CAAC7}">
      <dgm:prSet/>
      <dgm:spPr/>
      <dgm:t>
        <a:bodyPr/>
        <a:lstStyle/>
        <a:p>
          <a:endParaRPr lang="en-US"/>
        </a:p>
      </dgm:t>
    </dgm:pt>
    <dgm:pt modelId="{48649F51-A096-493F-8AC7-CA652FA832F5}">
      <dgm:prSet/>
      <dgm:spPr/>
      <dgm:t>
        <a:bodyPr/>
        <a:lstStyle/>
        <a:p>
          <a:pPr>
            <a:defRPr b="1"/>
          </a:pPr>
          <a:r>
            <a:rPr lang="en-US"/>
            <a:t>7 Nov. 2022</a:t>
          </a:r>
        </a:p>
      </dgm:t>
    </dgm:pt>
    <dgm:pt modelId="{D76D0C39-1F03-4464-907F-F262C47755D9}" type="parTrans" cxnId="{66D66E29-478E-4DA4-B42C-01C2E92EB0B4}">
      <dgm:prSet/>
      <dgm:spPr/>
      <dgm:t>
        <a:bodyPr/>
        <a:lstStyle/>
        <a:p>
          <a:endParaRPr lang="en-US"/>
        </a:p>
      </dgm:t>
    </dgm:pt>
    <dgm:pt modelId="{DC34FFA4-F074-4474-9E1A-B29FA325A8FF}" type="sibTrans" cxnId="{66D66E29-478E-4DA4-B42C-01C2E92EB0B4}">
      <dgm:prSet/>
      <dgm:spPr/>
      <dgm:t>
        <a:bodyPr/>
        <a:lstStyle/>
        <a:p>
          <a:endParaRPr lang="en-US"/>
        </a:p>
      </dgm:t>
    </dgm:pt>
    <dgm:pt modelId="{D2596020-99F0-4446-8C2F-E949CBAE4F58}">
      <dgm:prSet/>
      <dgm:spPr/>
      <dgm:t>
        <a:bodyPr/>
        <a:lstStyle/>
        <a:p>
          <a:r>
            <a:rPr lang="en-US"/>
            <a:t>Bazaar</a:t>
          </a:r>
        </a:p>
      </dgm:t>
    </dgm:pt>
    <dgm:pt modelId="{41E6A24E-C23D-4B53-AB76-077857C9234A}" type="parTrans" cxnId="{2AD0068E-704D-4A25-9213-08D368E2A93E}">
      <dgm:prSet/>
      <dgm:spPr/>
      <dgm:t>
        <a:bodyPr/>
        <a:lstStyle/>
        <a:p>
          <a:endParaRPr lang="en-US"/>
        </a:p>
      </dgm:t>
    </dgm:pt>
    <dgm:pt modelId="{CD6CA97A-2277-4C19-BC53-D181AC18BFCD}" type="sibTrans" cxnId="{2AD0068E-704D-4A25-9213-08D368E2A93E}">
      <dgm:prSet/>
      <dgm:spPr/>
      <dgm:t>
        <a:bodyPr/>
        <a:lstStyle/>
        <a:p>
          <a:endParaRPr lang="en-US"/>
        </a:p>
      </dgm:t>
    </dgm:pt>
    <dgm:pt modelId="{7E898A8F-227C-4AA7-88D3-B58640111127}">
      <dgm:prSet/>
      <dgm:spPr/>
      <dgm:t>
        <a:bodyPr/>
        <a:lstStyle/>
        <a:p>
          <a:pPr>
            <a:defRPr b="1"/>
          </a:pPr>
          <a:r>
            <a:rPr lang="en-US"/>
            <a:t>16 Nov. 2022</a:t>
          </a:r>
        </a:p>
      </dgm:t>
    </dgm:pt>
    <dgm:pt modelId="{5272BABA-7147-412F-848A-BA3269B4CC84}" type="parTrans" cxnId="{EFA8121A-F518-4B6E-95FF-252347A17804}">
      <dgm:prSet/>
      <dgm:spPr/>
      <dgm:t>
        <a:bodyPr/>
        <a:lstStyle/>
        <a:p>
          <a:endParaRPr lang="en-US"/>
        </a:p>
      </dgm:t>
    </dgm:pt>
    <dgm:pt modelId="{26A609C5-C5B9-4524-9B71-22AA5074F048}" type="sibTrans" cxnId="{EFA8121A-F518-4B6E-95FF-252347A17804}">
      <dgm:prSet/>
      <dgm:spPr/>
      <dgm:t>
        <a:bodyPr/>
        <a:lstStyle/>
        <a:p>
          <a:endParaRPr lang="en-US"/>
        </a:p>
      </dgm:t>
    </dgm:pt>
    <dgm:pt modelId="{4F131C5C-8B24-4BD4-B60F-B509574C7E86}">
      <dgm:prSet/>
      <dgm:spPr/>
      <dgm:t>
        <a:bodyPr/>
        <a:lstStyle/>
        <a:p>
          <a:r>
            <a:rPr lang="en-US"/>
            <a:t>After Bazaar</a:t>
          </a:r>
        </a:p>
      </dgm:t>
    </dgm:pt>
    <dgm:pt modelId="{4AD90069-8B42-4D45-8388-09C3795EFC9C}" type="parTrans" cxnId="{E2C3E22F-A804-4A40-A45E-875A8254C3C6}">
      <dgm:prSet/>
      <dgm:spPr/>
      <dgm:t>
        <a:bodyPr/>
        <a:lstStyle/>
        <a:p>
          <a:endParaRPr lang="en-US"/>
        </a:p>
      </dgm:t>
    </dgm:pt>
    <dgm:pt modelId="{606110BA-FEC2-431C-A5B5-899F2D03EFE5}" type="sibTrans" cxnId="{E2C3E22F-A804-4A40-A45E-875A8254C3C6}">
      <dgm:prSet/>
      <dgm:spPr/>
      <dgm:t>
        <a:bodyPr/>
        <a:lstStyle/>
        <a:p>
          <a:endParaRPr lang="en-US"/>
        </a:p>
      </dgm:t>
    </dgm:pt>
    <dgm:pt modelId="{B418D389-7596-4212-A964-943997344A2D}">
      <dgm:prSet/>
      <dgm:spPr/>
      <dgm:t>
        <a:bodyPr/>
        <a:lstStyle/>
        <a:p>
          <a:pPr>
            <a:defRPr b="1"/>
          </a:pPr>
          <a:r>
            <a:rPr lang="en-US"/>
            <a:t>29 Nov.</a:t>
          </a:r>
        </a:p>
      </dgm:t>
    </dgm:pt>
    <dgm:pt modelId="{BBDEF95E-4D3A-42A7-9140-5D49CA39C991}" type="parTrans" cxnId="{C3143C28-8CFE-45AD-A25E-B3EA2AE3201C}">
      <dgm:prSet/>
      <dgm:spPr/>
      <dgm:t>
        <a:bodyPr/>
        <a:lstStyle/>
        <a:p>
          <a:endParaRPr lang="en-US"/>
        </a:p>
      </dgm:t>
    </dgm:pt>
    <dgm:pt modelId="{B1381EEC-D36D-4700-857B-369FE147634B}" type="sibTrans" cxnId="{C3143C28-8CFE-45AD-A25E-B3EA2AE3201C}">
      <dgm:prSet/>
      <dgm:spPr/>
      <dgm:t>
        <a:bodyPr/>
        <a:lstStyle/>
        <a:p>
          <a:endParaRPr lang="en-US"/>
        </a:p>
      </dgm:t>
    </dgm:pt>
    <dgm:pt modelId="{5777534A-5582-4E74-B168-C6FDC765D52E}">
      <dgm:prSet/>
      <dgm:spPr/>
      <dgm:t>
        <a:bodyPr/>
        <a:lstStyle/>
        <a:p>
          <a:r>
            <a:rPr lang="en-US" dirty="0"/>
            <a:t>Final Vlog</a:t>
          </a:r>
        </a:p>
      </dgm:t>
    </dgm:pt>
    <dgm:pt modelId="{CBE99580-ED41-4E69-A546-E6966B88D130}" type="parTrans" cxnId="{4E4FB75C-5BE2-447F-8535-F3DECD6AA46C}">
      <dgm:prSet/>
      <dgm:spPr/>
      <dgm:t>
        <a:bodyPr/>
        <a:lstStyle/>
        <a:p>
          <a:endParaRPr lang="en-US"/>
        </a:p>
      </dgm:t>
    </dgm:pt>
    <dgm:pt modelId="{7039CEA9-510D-4A40-9D9C-B30B46B108D3}" type="sibTrans" cxnId="{4E4FB75C-5BE2-447F-8535-F3DECD6AA46C}">
      <dgm:prSet/>
      <dgm:spPr/>
      <dgm:t>
        <a:bodyPr/>
        <a:lstStyle/>
        <a:p>
          <a:endParaRPr lang="en-US"/>
        </a:p>
      </dgm:t>
    </dgm:pt>
    <dgm:pt modelId="{46F0300C-AC17-4F5E-8913-FA328018FC55}">
      <dgm:prSet/>
      <dgm:spPr/>
      <dgm:t>
        <a:bodyPr/>
        <a:lstStyle/>
        <a:p>
          <a:pPr>
            <a:defRPr b="1"/>
          </a:pPr>
          <a:r>
            <a:rPr lang="en-US" dirty="0"/>
            <a:t>6 Dec. 2022</a:t>
          </a:r>
        </a:p>
      </dgm:t>
    </dgm:pt>
    <dgm:pt modelId="{17529E4C-9B9F-4C5E-8BC3-5CDABC2B1735}" type="parTrans" cxnId="{03C1FB3D-10B3-4183-98B2-D2163FF263E5}">
      <dgm:prSet/>
      <dgm:spPr/>
      <dgm:t>
        <a:bodyPr/>
        <a:lstStyle/>
        <a:p>
          <a:endParaRPr lang="en-US"/>
        </a:p>
      </dgm:t>
    </dgm:pt>
    <dgm:pt modelId="{F68F20D1-3439-4EE3-9274-969A46990464}" type="sibTrans" cxnId="{03C1FB3D-10B3-4183-98B2-D2163FF263E5}">
      <dgm:prSet/>
      <dgm:spPr/>
      <dgm:t>
        <a:bodyPr/>
        <a:lstStyle/>
        <a:p>
          <a:endParaRPr lang="en-US"/>
        </a:p>
      </dgm:t>
    </dgm:pt>
    <dgm:pt modelId="{8B0564FA-4D2E-434E-9C4A-A49154F28D5C}">
      <dgm:prSet/>
      <dgm:spPr/>
      <dgm:t>
        <a:bodyPr/>
        <a:lstStyle/>
        <a:p>
          <a:r>
            <a:rPr lang="en-US" dirty="0"/>
            <a:t>Adjourned</a:t>
          </a:r>
        </a:p>
      </dgm:t>
    </dgm:pt>
    <dgm:pt modelId="{5138EC93-411A-4861-BA58-F4E499F6BD9B}" type="parTrans" cxnId="{3B264EFD-AAA6-4531-93F6-997AFCD862CF}">
      <dgm:prSet/>
      <dgm:spPr/>
      <dgm:t>
        <a:bodyPr/>
        <a:lstStyle/>
        <a:p>
          <a:endParaRPr lang="en-US"/>
        </a:p>
      </dgm:t>
    </dgm:pt>
    <dgm:pt modelId="{E826EB91-F256-4286-8760-B2EBB2233310}" type="sibTrans" cxnId="{3B264EFD-AAA6-4531-93F6-997AFCD862CF}">
      <dgm:prSet/>
      <dgm:spPr/>
      <dgm:t>
        <a:bodyPr/>
        <a:lstStyle/>
        <a:p>
          <a:endParaRPr lang="en-US"/>
        </a:p>
      </dgm:t>
    </dgm:pt>
    <dgm:pt modelId="{D9E36C05-46D6-4AC6-BCE5-DF0CB98B2F6D}">
      <dgm:prSet/>
      <dgm:spPr/>
      <dgm:t>
        <a:bodyPr/>
        <a:lstStyle/>
        <a:p>
          <a:pPr>
            <a:defRPr b="1"/>
          </a:pPr>
          <a:r>
            <a:rPr lang="en-US" dirty="0"/>
            <a:t>9 Jan. 2023</a:t>
          </a:r>
        </a:p>
      </dgm:t>
    </dgm:pt>
    <dgm:pt modelId="{8163DA16-4F96-4703-89B0-ED9D6FD07098}" type="parTrans" cxnId="{581F631A-A8A7-4895-8841-128E1B3A2FA1}">
      <dgm:prSet/>
      <dgm:spPr/>
      <dgm:t>
        <a:bodyPr/>
        <a:lstStyle/>
        <a:p>
          <a:endParaRPr lang="en-US"/>
        </a:p>
      </dgm:t>
    </dgm:pt>
    <dgm:pt modelId="{DBB14302-AE37-48C6-B963-19BA3AF0556D}" type="sibTrans" cxnId="{581F631A-A8A7-4895-8841-128E1B3A2FA1}">
      <dgm:prSet/>
      <dgm:spPr/>
      <dgm:t>
        <a:bodyPr/>
        <a:lstStyle/>
        <a:p>
          <a:endParaRPr lang="en-US"/>
        </a:p>
      </dgm:t>
    </dgm:pt>
    <dgm:pt modelId="{72F99995-FB38-41D4-A4DD-8B895556138A}">
      <dgm:prSet/>
      <dgm:spPr/>
      <dgm:t>
        <a:bodyPr/>
        <a:lstStyle/>
        <a:p>
          <a:r>
            <a:rPr lang="en-US" dirty="0"/>
            <a:t>Restarting,</a:t>
          </a:r>
        </a:p>
      </dgm:t>
    </dgm:pt>
    <dgm:pt modelId="{37111AF0-426D-4CB3-AC10-01A16C36B48F}" type="parTrans" cxnId="{76FB78BD-5B54-4F0C-AC68-6D5807B9FB49}">
      <dgm:prSet/>
      <dgm:spPr/>
      <dgm:t>
        <a:bodyPr/>
        <a:lstStyle/>
        <a:p>
          <a:endParaRPr lang="en-US"/>
        </a:p>
      </dgm:t>
    </dgm:pt>
    <dgm:pt modelId="{301BD848-0037-4D66-8FF9-8D2684D08A1C}" type="sibTrans" cxnId="{76FB78BD-5B54-4F0C-AC68-6D5807B9FB49}">
      <dgm:prSet/>
      <dgm:spPr/>
      <dgm:t>
        <a:bodyPr/>
        <a:lstStyle/>
        <a:p>
          <a:endParaRPr lang="en-US"/>
        </a:p>
      </dgm:t>
    </dgm:pt>
    <dgm:pt modelId="{D3F38851-0F48-4870-8F33-4F0C132D300D}">
      <dgm:prSet/>
      <dgm:spPr/>
      <dgm:t>
        <a:bodyPr/>
        <a:lstStyle/>
        <a:p>
          <a:r>
            <a:rPr lang="en-US" dirty="0"/>
            <a:t>Planning, and Executing</a:t>
          </a:r>
        </a:p>
      </dgm:t>
    </dgm:pt>
    <dgm:pt modelId="{C9F64E1C-7087-4FB7-92F9-2C9F97CB5EB3}" type="parTrans" cxnId="{3EA8A170-5F24-428E-A9BD-60D3A6247CD2}">
      <dgm:prSet/>
      <dgm:spPr/>
      <dgm:t>
        <a:bodyPr/>
        <a:lstStyle/>
        <a:p>
          <a:endParaRPr lang="en-US"/>
        </a:p>
      </dgm:t>
    </dgm:pt>
    <dgm:pt modelId="{D8FA1037-F9DF-42F6-A1F5-23D9DE5DF278}" type="sibTrans" cxnId="{3EA8A170-5F24-428E-A9BD-60D3A6247CD2}">
      <dgm:prSet/>
      <dgm:spPr/>
      <dgm:t>
        <a:bodyPr/>
        <a:lstStyle/>
        <a:p>
          <a:endParaRPr lang="en-US"/>
        </a:p>
      </dgm:t>
    </dgm:pt>
    <dgm:pt modelId="{5B9A49D0-E3CD-4DCB-BE46-DBE01090F423}">
      <dgm:prSet/>
      <dgm:spPr/>
      <dgm:t>
        <a:bodyPr/>
        <a:lstStyle/>
        <a:p>
          <a:pPr>
            <a:defRPr b="1"/>
          </a:pPr>
          <a:r>
            <a:rPr lang="en-US" dirty="0"/>
            <a:t>20 Jan. 2023</a:t>
          </a:r>
        </a:p>
      </dgm:t>
    </dgm:pt>
    <dgm:pt modelId="{3CDCDCEA-1D62-499F-9ABE-EB10DCE0BC93}" type="parTrans" cxnId="{2D9D0DD5-9E07-4BCE-8D82-982592A2FD53}">
      <dgm:prSet/>
      <dgm:spPr/>
      <dgm:t>
        <a:bodyPr/>
        <a:lstStyle/>
        <a:p>
          <a:endParaRPr lang="en-US"/>
        </a:p>
      </dgm:t>
    </dgm:pt>
    <dgm:pt modelId="{03547A06-8B53-43B1-BC86-9B5707816B13}" type="sibTrans" cxnId="{2D9D0DD5-9E07-4BCE-8D82-982592A2FD53}">
      <dgm:prSet/>
      <dgm:spPr/>
      <dgm:t>
        <a:bodyPr/>
        <a:lstStyle/>
        <a:p>
          <a:endParaRPr lang="en-US"/>
        </a:p>
      </dgm:t>
    </dgm:pt>
    <dgm:pt modelId="{0136A1E0-E926-4F37-B0E3-BAC622217DD2}">
      <dgm:prSet/>
      <dgm:spPr/>
      <dgm:t>
        <a:bodyPr/>
        <a:lstStyle/>
        <a:p>
          <a:r>
            <a:rPr lang="en-US" dirty="0"/>
            <a:t>Cultivator</a:t>
          </a:r>
        </a:p>
      </dgm:t>
    </dgm:pt>
    <dgm:pt modelId="{1EBD958B-6B7C-47C9-A5D4-BF4986A83DEE}" type="parTrans" cxnId="{9A92BABA-3E56-404C-8143-B3653D1432DD}">
      <dgm:prSet/>
      <dgm:spPr/>
      <dgm:t>
        <a:bodyPr/>
        <a:lstStyle/>
        <a:p>
          <a:endParaRPr lang="en-US"/>
        </a:p>
      </dgm:t>
    </dgm:pt>
    <dgm:pt modelId="{B383676B-5F18-4AA8-AC4E-09FE7D174BE2}" type="sibTrans" cxnId="{9A92BABA-3E56-404C-8143-B3653D1432DD}">
      <dgm:prSet/>
      <dgm:spPr/>
      <dgm:t>
        <a:bodyPr/>
        <a:lstStyle/>
        <a:p>
          <a:endParaRPr lang="en-US"/>
        </a:p>
      </dgm:t>
    </dgm:pt>
    <dgm:pt modelId="{213C4F85-CC59-4B84-9C16-2680254B6FB7}">
      <dgm:prSet/>
      <dgm:spPr/>
      <dgm:t>
        <a:bodyPr/>
        <a:lstStyle/>
        <a:p>
          <a:pPr>
            <a:defRPr b="1"/>
          </a:pPr>
          <a:r>
            <a:rPr lang="en-US" dirty="0"/>
            <a:t>27 Jan. 2023</a:t>
          </a:r>
        </a:p>
      </dgm:t>
    </dgm:pt>
    <dgm:pt modelId="{24D4D894-9FD7-4C7F-91C6-07DCFE7566B3}" type="parTrans" cxnId="{345BB0B8-6F73-42D7-8F1A-0C5F17FF5C6D}">
      <dgm:prSet/>
      <dgm:spPr/>
    </dgm:pt>
    <dgm:pt modelId="{8992016C-95A7-4F5F-AD4B-CC4E9819008B}" type="sibTrans" cxnId="{345BB0B8-6F73-42D7-8F1A-0C5F17FF5C6D}">
      <dgm:prSet/>
      <dgm:spPr/>
    </dgm:pt>
    <dgm:pt modelId="{C67D2CAC-A4CF-48F8-9373-A8407B37E52F}">
      <dgm:prSet/>
      <dgm:spPr/>
      <dgm:t>
        <a:bodyPr/>
        <a:lstStyle/>
        <a:p>
          <a:r>
            <a:rPr lang="en-US" dirty="0"/>
            <a:t>Vlog #5</a:t>
          </a:r>
        </a:p>
      </dgm:t>
    </dgm:pt>
    <dgm:pt modelId="{7A4D74FC-93E3-4461-A309-314343BAFDE4}" type="parTrans" cxnId="{EE442F53-DF6E-4CC4-AEEF-ACDE39B18023}">
      <dgm:prSet/>
      <dgm:spPr/>
    </dgm:pt>
    <dgm:pt modelId="{C17BD304-F3D6-4B35-85E0-E76AB3A6CDE4}" type="sibTrans" cxnId="{EE442F53-DF6E-4CC4-AEEF-ACDE39B18023}">
      <dgm:prSet/>
      <dgm:spPr/>
    </dgm:pt>
    <dgm:pt modelId="{9F4DAFAD-F3FA-49A2-A43E-E49EE3B05E3E}">
      <dgm:prSet/>
      <dgm:spPr/>
      <dgm:t>
        <a:bodyPr/>
        <a:lstStyle/>
        <a:p>
          <a:pPr>
            <a:defRPr b="1"/>
          </a:pPr>
          <a:r>
            <a:rPr lang="en-US" dirty="0"/>
            <a:t>4 Feb. 2023</a:t>
          </a:r>
        </a:p>
      </dgm:t>
    </dgm:pt>
    <dgm:pt modelId="{1E49C802-72B2-4871-84F6-FD2D8B39BFF9}" type="parTrans" cxnId="{B30AE75B-05D2-4AF1-B104-26E8529D55A7}">
      <dgm:prSet/>
      <dgm:spPr/>
    </dgm:pt>
    <dgm:pt modelId="{4C09651E-4DB9-4CEC-8743-645990B7C16D}" type="sibTrans" cxnId="{B30AE75B-05D2-4AF1-B104-26E8529D55A7}">
      <dgm:prSet/>
      <dgm:spPr/>
    </dgm:pt>
    <dgm:pt modelId="{AC2C27EC-CF76-47C8-8522-405CA3F90CFD}">
      <dgm:prSet/>
      <dgm:spPr/>
      <dgm:t>
        <a:bodyPr/>
        <a:lstStyle/>
        <a:p>
          <a:r>
            <a:rPr lang="en-US" dirty="0"/>
            <a:t>Working on a dem</a:t>
          </a:r>
        </a:p>
      </dgm:t>
    </dgm:pt>
    <dgm:pt modelId="{1F4869D7-1582-4839-9F84-3DDA5DB79281}" type="parTrans" cxnId="{2158D4C6-5412-4CC8-AB2E-03B7C0E1247E}">
      <dgm:prSet/>
      <dgm:spPr/>
    </dgm:pt>
    <dgm:pt modelId="{449ACC26-9B20-45C6-9729-5FFF6C746C9D}" type="sibTrans" cxnId="{2158D4C6-5412-4CC8-AB2E-03B7C0E1247E}">
      <dgm:prSet/>
      <dgm:spPr/>
    </dgm:pt>
    <dgm:pt modelId="{12D93523-A6DA-426D-BF3C-310397991EB0}" type="pres">
      <dgm:prSet presAssocID="{A90CE1AC-6DFE-4147-AC1B-220E4F2B3578}" presName="root" presStyleCnt="0">
        <dgm:presLayoutVars>
          <dgm:chMax/>
          <dgm:chPref/>
          <dgm:animLvl val="lvl"/>
        </dgm:presLayoutVars>
      </dgm:prSet>
      <dgm:spPr/>
    </dgm:pt>
    <dgm:pt modelId="{CD4A90CC-0648-4B95-89AB-C5811F22AAF0}" type="pres">
      <dgm:prSet presAssocID="{A90CE1AC-6DFE-4147-AC1B-220E4F2B3578}" presName="divider" presStyleLbl="fgAcc1" presStyleIdx="0" presStyleCnt="1"/>
      <dgm:spPr/>
    </dgm:pt>
    <dgm:pt modelId="{91F9F0A7-D115-4C13-B572-380BEBD2BCD6}" type="pres">
      <dgm:prSet presAssocID="{A90CE1AC-6DFE-4147-AC1B-220E4F2B3578}" presName="nodes" presStyleCnt="0">
        <dgm:presLayoutVars>
          <dgm:chMax/>
          <dgm:chPref/>
          <dgm:animLvl val="lvl"/>
        </dgm:presLayoutVars>
      </dgm:prSet>
      <dgm:spPr/>
    </dgm:pt>
    <dgm:pt modelId="{42AABB85-CC81-4741-B31C-8E39C9386191}" type="pres">
      <dgm:prSet presAssocID="{67322FB1-C501-4F48-95E1-2FF1E4189DA7}" presName="composite" presStyleCnt="0"/>
      <dgm:spPr/>
    </dgm:pt>
    <dgm:pt modelId="{034672FA-2FBA-4527-B5FC-A5D8E34AADDD}" type="pres">
      <dgm:prSet presAssocID="{67322FB1-C501-4F48-95E1-2FF1E4189DA7}" presName="L1TextContainer" presStyleLbl="alignNode1" presStyleIdx="0" presStyleCnt="15">
        <dgm:presLayoutVars>
          <dgm:chMax val="1"/>
          <dgm:chPref val="1"/>
          <dgm:bulletEnabled val="1"/>
        </dgm:presLayoutVars>
      </dgm:prSet>
      <dgm:spPr/>
    </dgm:pt>
    <dgm:pt modelId="{863B790A-410E-495C-BAE9-948B91144641}" type="pres">
      <dgm:prSet presAssocID="{67322FB1-C501-4F48-95E1-2FF1E4189DA7}" presName="L2TextContainerWrapper" presStyleCnt="0">
        <dgm:presLayoutVars>
          <dgm:bulletEnabled val="1"/>
        </dgm:presLayoutVars>
      </dgm:prSet>
      <dgm:spPr/>
    </dgm:pt>
    <dgm:pt modelId="{69C1E0AC-B45C-469F-A3BD-18BA80EF5CF4}" type="pres">
      <dgm:prSet presAssocID="{67322FB1-C501-4F48-95E1-2FF1E4189DA7}" presName="L2TextContainer" presStyleLbl="bgAccFollowNode1" presStyleIdx="0" presStyleCnt="15"/>
      <dgm:spPr/>
    </dgm:pt>
    <dgm:pt modelId="{9D3A3239-C603-4334-AAB4-526E9851CF99}" type="pres">
      <dgm:prSet presAssocID="{67322FB1-C501-4F48-95E1-2FF1E4189DA7}" presName="FlexibleEmptyPlaceHolder" presStyleCnt="0"/>
      <dgm:spPr/>
    </dgm:pt>
    <dgm:pt modelId="{6599B1CE-84E4-4726-96EE-A2FA5350DD48}" type="pres">
      <dgm:prSet presAssocID="{67322FB1-C501-4F48-95E1-2FF1E4189DA7}" presName="ConnectLine" presStyleLbl="sibTrans1D1" presStyleIdx="0" presStyleCnt="15"/>
      <dgm:spPr/>
    </dgm:pt>
    <dgm:pt modelId="{6F6B79CD-A2BC-46E6-9E04-F99DF8E76871}" type="pres">
      <dgm:prSet presAssocID="{67322FB1-C501-4F48-95E1-2FF1E4189DA7}" presName="ConnectorPoint" presStyleLbl="node1" presStyleIdx="0" presStyleCnt="1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4E34CE37-4BCA-4A1D-8CA4-D0C0B338A577}" type="pres">
      <dgm:prSet presAssocID="{67322FB1-C501-4F48-95E1-2FF1E4189DA7}" presName="EmptyPlaceHolder" presStyleCnt="0"/>
      <dgm:spPr/>
    </dgm:pt>
    <dgm:pt modelId="{662E3952-EE5E-41DA-BBE9-1C5696F48253}" type="pres">
      <dgm:prSet presAssocID="{BEB30212-D413-4D43-8F10-158A7D6F25B7}" presName="spaceBetweenRectangles" presStyleCnt="0"/>
      <dgm:spPr/>
    </dgm:pt>
    <dgm:pt modelId="{0A3CD9B2-D5BD-4745-A27B-40BE89B91DC3}" type="pres">
      <dgm:prSet presAssocID="{F3B2F784-6511-40F1-B84B-17B755B0D338}" presName="composite" presStyleCnt="0"/>
      <dgm:spPr/>
    </dgm:pt>
    <dgm:pt modelId="{B904092D-E6F6-4FE3-892E-BD7152E05351}" type="pres">
      <dgm:prSet presAssocID="{F3B2F784-6511-40F1-B84B-17B755B0D338}" presName="L1TextContainer" presStyleLbl="alignNode1" presStyleIdx="1" presStyleCnt="15">
        <dgm:presLayoutVars>
          <dgm:chMax val="1"/>
          <dgm:chPref val="1"/>
          <dgm:bulletEnabled val="1"/>
        </dgm:presLayoutVars>
      </dgm:prSet>
      <dgm:spPr/>
    </dgm:pt>
    <dgm:pt modelId="{DB764A58-B5F8-45A1-B831-F3779A9D42FE}" type="pres">
      <dgm:prSet presAssocID="{F3B2F784-6511-40F1-B84B-17B755B0D338}" presName="L2TextContainerWrapper" presStyleCnt="0">
        <dgm:presLayoutVars>
          <dgm:bulletEnabled val="1"/>
        </dgm:presLayoutVars>
      </dgm:prSet>
      <dgm:spPr/>
    </dgm:pt>
    <dgm:pt modelId="{A7F36E9E-5D0E-4716-B4DC-5758552420BC}" type="pres">
      <dgm:prSet presAssocID="{F3B2F784-6511-40F1-B84B-17B755B0D338}" presName="L2TextContainer" presStyleLbl="bgAccFollowNode1" presStyleIdx="1" presStyleCnt="15"/>
      <dgm:spPr/>
    </dgm:pt>
    <dgm:pt modelId="{3CC43575-FDFE-4DAE-ADA5-BC5099C50AC5}" type="pres">
      <dgm:prSet presAssocID="{F3B2F784-6511-40F1-B84B-17B755B0D338}" presName="FlexibleEmptyPlaceHolder" presStyleCnt="0"/>
      <dgm:spPr/>
    </dgm:pt>
    <dgm:pt modelId="{8B44EFAE-9704-48A6-AC53-A4CADE7B8F7F}" type="pres">
      <dgm:prSet presAssocID="{F3B2F784-6511-40F1-B84B-17B755B0D338}" presName="ConnectLine" presStyleLbl="sibTrans1D1" presStyleIdx="1" presStyleCnt="15"/>
      <dgm:spPr/>
    </dgm:pt>
    <dgm:pt modelId="{78970437-12B7-46CF-BA84-1A31EC5A898E}" type="pres">
      <dgm:prSet presAssocID="{F3B2F784-6511-40F1-B84B-17B755B0D338}" presName="ConnectorPoint" presStyleLbl="node1" presStyleIdx="1" presStyleCnt="15"/>
      <dgm:spPr>
        <a:solidFill>
          <a:schemeClr val="accent3">
            <a:hueOff val="0"/>
            <a:satOff val="0"/>
            <a:lumOff val="0"/>
            <a:alphaOff val="0"/>
          </a:schemeClr>
        </a:solidFill>
        <a:ln w="6350" cap="flat" cmpd="sng" algn="ctr">
          <a:solidFill>
            <a:schemeClr val="lt1">
              <a:hueOff val="0"/>
              <a:satOff val="0"/>
              <a:lumOff val="0"/>
              <a:alphaOff val="0"/>
            </a:schemeClr>
          </a:solidFill>
          <a:prstDash val="solid"/>
        </a:ln>
        <a:effectLst/>
      </dgm:spPr>
    </dgm:pt>
    <dgm:pt modelId="{7605CE32-3780-434E-96CB-B38C40E981D0}" type="pres">
      <dgm:prSet presAssocID="{F3B2F784-6511-40F1-B84B-17B755B0D338}" presName="EmptyPlaceHolder" presStyleCnt="0"/>
      <dgm:spPr/>
    </dgm:pt>
    <dgm:pt modelId="{2DD83587-961D-44C2-BB54-C26EB7574C83}" type="pres">
      <dgm:prSet presAssocID="{92427DC4-D7C2-411E-B7EF-2977EB50B8A0}" presName="spaceBetweenRectangles" presStyleCnt="0"/>
      <dgm:spPr/>
    </dgm:pt>
    <dgm:pt modelId="{B01E94C3-1D4A-4DA1-9CA7-3ED8E71287CA}" type="pres">
      <dgm:prSet presAssocID="{B7A04ACE-1BD2-404B-9CDE-D9DAFCE16C58}" presName="composite" presStyleCnt="0"/>
      <dgm:spPr/>
    </dgm:pt>
    <dgm:pt modelId="{D9F74C49-CE74-49C3-A506-B82D5C901E5C}" type="pres">
      <dgm:prSet presAssocID="{B7A04ACE-1BD2-404B-9CDE-D9DAFCE16C58}" presName="L1TextContainer" presStyleLbl="alignNode1" presStyleIdx="2" presStyleCnt="15">
        <dgm:presLayoutVars>
          <dgm:chMax val="1"/>
          <dgm:chPref val="1"/>
          <dgm:bulletEnabled val="1"/>
        </dgm:presLayoutVars>
      </dgm:prSet>
      <dgm:spPr/>
    </dgm:pt>
    <dgm:pt modelId="{6094743B-96DD-42FE-B508-C429A65FF82B}" type="pres">
      <dgm:prSet presAssocID="{B7A04ACE-1BD2-404B-9CDE-D9DAFCE16C58}" presName="L2TextContainerWrapper" presStyleCnt="0">
        <dgm:presLayoutVars>
          <dgm:bulletEnabled val="1"/>
        </dgm:presLayoutVars>
      </dgm:prSet>
      <dgm:spPr/>
    </dgm:pt>
    <dgm:pt modelId="{72364398-8F44-4DCE-A32E-31EF59DA6F1C}" type="pres">
      <dgm:prSet presAssocID="{B7A04ACE-1BD2-404B-9CDE-D9DAFCE16C58}" presName="L2TextContainer" presStyleLbl="bgAccFollowNode1" presStyleIdx="2" presStyleCnt="15"/>
      <dgm:spPr/>
    </dgm:pt>
    <dgm:pt modelId="{122E64AA-7C4F-4EBF-9DA8-EA7864E8BE5B}" type="pres">
      <dgm:prSet presAssocID="{B7A04ACE-1BD2-404B-9CDE-D9DAFCE16C58}" presName="FlexibleEmptyPlaceHolder" presStyleCnt="0"/>
      <dgm:spPr/>
    </dgm:pt>
    <dgm:pt modelId="{2EED606F-66A8-4A29-98B0-E7F9729E3A9D}" type="pres">
      <dgm:prSet presAssocID="{B7A04ACE-1BD2-404B-9CDE-D9DAFCE16C58}" presName="ConnectLine" presStyleLbl="sibTrans1D1" presStyleIdx="2" presStyleCnt="15"/>
      <dgm:spPr/>
    </dgm:pt>
    <dgm:pt modelId="{3D7A25BA-AACD-4FD7-83A3-32689080E35E}" type="pres">
      <dgm:prSet presAssocID="{B7A04ACE-1BD2-404B-9CDE-D9DAFCE16C58}" presName="ConnectorPoint" presStyleLbl="node1" presStyleIdx="2" presStyleCnt="15"/>
      <dgm:spPr>
        <a:solidFill>
          <a:schemeClr val="accent4">
            <a:hueOff val="0"/>
            <a:satOff val="0"/>
            <a:lumOff val="0"/>
            <a:alphaOff val="0"/>
          </a:schemeClr>
        </a:solidFill>
        <a:ln w="6350" cap="flat" cmpd="sng" algn="ctr">
          <a:solidFill>
            <a:schemeClr val="lt1">
              <a:hueOff val="0"/>
              <a:satOff val="0"/>
              <a:lumOff val="0"/>
              <a:alphaOff val="0"/>
            </a:schemeClr>
          </a:solidFill>
          <a:prstDash val="solid"/>
        </a:ln>
        <a:effectLst/>
      </dgm:spPr>
    </dgm:pt>
    <dgm:pt modelId="{8B4DEA55-9033-4321-AA27-0F5DBB0A6F28}" type="pres">
      <dgm:prSet presAssocID="{B7A04ACE-1BD2-404B-9CDE-D9DAFCE16C58}" presName="EmptyPlaceHolder" presStyleCnt="0"/>
      <dgm:spPr/>
    </dgm:pt>
    <dgm:pt modelId="{7B0EEE33-7CA2-4D0A-B934-A6193809254D}" type="pres">
      <dgm:prSet presAssocID="{AC4F9590-D0D9-467F-822C-FE0167293E25}" presName="spaceBetweenRectangles" presStyleCnt="0"/>
      <dgm:spPr/>
    </dgm:pt>
    <dgm:pt modelId="{9B941F7E-BD1E-42D6-804F-A2B5C108B3EB}" type="pres">
      <dgm:prSet presAssocID="{1637B8C9-D381-4CA6-9974-520A4F4A00B4}" presName="composite" presStyleCnt="0"/>
      <dgm:spPr/>
    </dgm:pt>
    <dgm:pt modelId="{4B085575-9EBE-4E26-83E1-073DCFC6B5E5}" type="pres">
      <dgm:prSet presAssocID="{1637B8C9-D381-4CA6-9974-520A4F4A00B4}" presName="L1TextContainer" presStyleLbl="alignNode1" presStyleIdx="3" presStyleCnt="15">
        <dgm:presLayoutVars>
          <dgm:chMax val="1"/>
          <dgm:chPref val="1"/>
          <dgm:bulletEnabled val="1"/>
        </dgm:presLayoutVars>
      </dgm:prSet>
      <dgm:spPr/>
    </dgm:pt>
    <dgm:pt modelId="{8EE839C5-2C46-4457-B860-6F3943F2AF8B}" type="pres">
      <dgm:prSet presAssocID="{1637B8C9-D381-4CA6-9974-520A4F4A00B4}" presName="L2TextContainerWrapper" presStyleCnt="0">
        <dgm:presLayoutVars>
          <dgm:bulletEnabled val="1"/>
        </dgm:presLayoutVars>
      </dgm:prSet>
      <dgm:spPr/>
    </dgm:pt>
    <dgm:pt modelId="{1DD14F1B-6C2E-41D9-B28D-D69585B78A88}" type="pres">
      <dgm:prSet presAssocID="{1637B8C9-D381-4CA6-9974-520A4F4A00B4}" presName="L2TextContainer" presStyleLbl="bgAccFollowNode1" presStyleIdx="3" presStyleCnt="15"/>
      <dgm:spPr/>
    </dgm:pt>
    <dgm:pt modelId="{0598ADF6-3741-4B45-8B37-EC6E87E4D64E}" type="pres">
      <dgm:prSet presAssocID="{1637B8C9-D381-4CA6-9974-520A4F4A00B4}" presName="FlexibleEmptyPlaceHolder" presStyleCnt="0"/>
      <dgm:spPr/>
    </dgm:pt>
    <dgm:pt modelId="{1FADEE6F-2130-483B-A769-953C0DDD4648}" type="pres">
      <dgm:prSet presAssocID="{1637B8C9-D381-4CA6-9974-520A4F4A00B4}" presName="ConnectLine" presStyleLbl="sibTrans1D1" presStyleIdx="3" presStyleCnt="15"/>
      <dgm:spPr/>
    </dgm:pt>
    <dgm:pt modelId="{A29C6121-1E4B-407C-9C23-4EFB377206BF}" type="pres">
      <dgm:prSet presAssocID="{1637B8C9-D381-4CA6-9974-520A4F4A00B4}" presName="ConnectorPoint" presStyleLbl="node1" presStyleIdx="3" presStyleCnt="15"/>
      <dgm:spPr>
        <a:solidFill>
          <a:schemeClr val="accent5">
            <a:hueOff val="0"/>
            <a:satOff val="0"/>
            <a:lumOff val="0"/>
            <a:alphaOff val="0"/>
          </a:schemeClr>
        </a:solidFill>
        <a:ln w="6350" cap="flat" cmpd="sng" algn="ctr">
          <a:solidFill>
            <a:schemeClr val="lt1">
              <a:hueOff val="0"/>
              <a:satOff val="0"/>
              <a:lumOff val="0"/>
              <a:alphaOff val="0"/>
            </a:schemeClr>
          </a:solidFill>
          <a:prstDash val="solid"/>
        </a:ln>
        <a:effectLst/>
      </dgm:spPr>
    </dgm:pt>
    <dgm:pt modelId="{7CD5587A-04E9-4953-BD39-D25EB189C706}" type="pres">
      <dgm:prSet presAssocID="{1637B8C9-D381-4CA6-9974-520A4F4A00B4}" presName="EmptyPlaceHolder" presStyleCnt="0"/>
      <dgm:spPr/>
    </dgm:pt>
    <dgm:pt modelId="{CC8A7A6A-8AFA-4604-AE09-2F708567432F}" type="pres">
      <dgm:prSet presAssocID="{7DAB6FC3-89C1-4F92-B33F-2F1615A0FD81}" presName="spaceBetweenRectangles" presStyleCnt="0"/>
      <dgm:spPr/>
    </dgm:pt>
    <dgm:pt modelId="{7A947D35-D642-43CC-ACCA-9279A45CECEB}" type="pres">
      <dgm:prSet presAssocID="{59C1237E-7971-44A6-B901-32B7F9A866F2}" presName="composite" presStyleCnt="0"/>
      <dgm:spPr/>
    </dgm:pt>
    <dgm:pt modelId="{AB708BB0-CBBD-43BA-8EBB-C3EF4D76079D}" type="pres">
      <dgm:prSet presAssocID="{59C1237E-7971-44A6-B901-32B7F9A866F2}" presName="L1TextContainer" presStyleLbl="alignNode1" presStyleIdx="4" presStyleCnt="15">
        <dgm:presLayoutVars>
          <dgm:chMax val="1"/>
          <dgm:chPref val="1"/>
          <dgm:bulletEnabled val="1"/>
        </dgm:presLayoutVars>
      </dgm:prSet>
      <dgm:spPr/>
    </dgm:pt>
    <dgm:pt modelId="{27FB4F72-8E6B-415E-A793-7B012EF3EFD8}" type="pres">
      <dgm:prSet presAssocID="{59C1237E-7971-44A6-B901-32B7F9A866F2}" presName="L2TextContainerWrapper" presStyleCnt="0">
        <dgm:presLayoutVars>
          <dgm:bulletEnabled val="1"/>
        </dgm:presLayoutVars>
      </dgm:prSet>
      <dgm:spPr/>
    </dgm:pt>
    <dgm:pt modelId="{40147280-E8EC-4C9C-857F-B728F8099095}" type="pres">
      <dgm:prSet presAssocID="{59C1237E-7971-44A6-B901-32B7F9A866F2}" presName="L2TextContainer" presStyleLbl="bgAccFollowNode1" presStyleIdx="4" presStyleCnt="15"/>
      <dgm:spPr/>
    </dgm:pt>
    <dgm:pt modelId="{F34ECA89-5BEB-4348-B8E7-296D748D8BA4}" type="pres">
      <dgm:prSet presAssocID="{59C1237E-7971-44A6-B901-32B7F9A866F2}" presName="FlexibleEmptyPlaceHolder" presStyleCnt="0"/>
      <dgm:spPr/>
    </dgm:pt>
    <dgm:pt modelId="{74115E11-4181-43D8-9F80-0F3DCF122B1F}" type="pres">
      <dgm:prSet presAssocID="{59C1237E-7971-44A6-B901-32B7F9A866F2}" presName="ConnectLine" presStyleLbl="sibTrans1D1" presStyleIdx="4" presStyleCnt="15"/>
      <dgm:spPr/>
    </dgm:pt>
    <dgm:pt modelId="{A8E6DB56-F454-4AB6-8A5E-F00A0DA8D979}" type="pres">
      <dgm:prSet presAssocID="{59C1237E-7971-44A6-B901-32B7F9A866F2}" presName="ConnectorPoint" presStyleLbl="node1" presStyleIdx="4" presStyleCnt="15"/>
      <dgm:spPr>
        <a:solidFill>
          <a:schemeClr val="accent6">
            <a:hueOff val="0"/>
            <a:satOff val="0"/>
            <a:lumOff val="0"/>
            <a:alphaOff val="0"/>
          </a:schemeClr>
        </a:solidFill>
        <a:ln w="6350" cap="flat" cmpd="sng" algn="ctr">
          <a:solidFill>
            <a:schemeClr val="lt1">
              <a:hueOff val="0"/>
              <a:satOff val="0"/>
              <a:lumOff val="0"/>
              <a:alphaOff val="0"/>
            </a:schemeClr>
          </a:solidFill>
          <a:prstDash val="solid"/>
        </a:ln>
        <a:effectLst/>
      </dgm:spPr>
    </dgm:pt>
    <dgm:pt modelId="{B522BDE0-1475-4EA5-9124-3D79F08E68FC}" type="pres">
      <dgm:prSet presAssocID="{59C1237E-7971-44A6-B901-32B7F9A866F2}" presName="EmptyPlaceHolder" presStyleCnt="0"/>
      <dgm:spPr/>
    </dgm:pt>
    <dgm:pt modelId="{CE4804C3-FDC7-4E4C-B9B1-EACC163513EE}" type="pres">
      <dgm:prSet presAssocID="{C9587AE5-BAAD-4776-9258-3A57C79F059F}" presName="spaceBetweenRectangles" presStyleCnt="0"/>
      <dgm:spPr/>
    </dgm:pt>
    <dgm:pt modelId="{9B6E5260-26BD-4979-A26C-708069DF5B0A}" type="pres">
      <dgm:prSet presAssocID="{993077FD-375D-4233-BBD1-EE18D2A0AE7F}" presName="composite" presStyleCnt="0"/>
      <dgm:spPr/>
    </dgm:pt>
    <dgm:pt modelId="{ECE88847-9FAE-47C0-8997-80486856BF24}" type="pres">
      <dgm:prSet presAssocID="{993077FD-375D-4233-BBD1-EE18D2A0AE7F}" presName="L1TextContainer" presStyleLbl="alignNode1" presStyleIdx="5" presStyleCnt="15">
        <dgm:presLayoutVars>
          <dgm:chMax val="1"/>
          <dgm:chPref val="1"/>
          <dgm:bulletEnabled val="1"/>
        </dgm:presLayoutVars>
      </dgm:prSet>
      <dgm:spPr/>
    </dgm:pt>
    <dgm:pt modelId="{DC5DE26C-F068-4473-AF85-93A8B0E57DEB}" type="pres">
      <dgm:prSet presAssocID="{993077FD-375D-4233-BBD1-EE18D2A0AE7F}" presName="L2TextContainerWrapper" presStyleCnt="0">
        <dgm:presLayoutVars>
          <dgm:bulletEnabled val="1"/>
        </dgm:presLayoutVars>
      </dgm:prSet>
      <dgm:spPr/>
    </dgm:pt>
    <dgm:pt modelId="{70F00DD6-01EB-41B5-AE00-AB99BB33600D}" type="pres">
      <dgm:prSet presAssocID="{993077FD-375D-4233-BBD1-EE18D2A0AE7F}" presName="L2TextContainer" presStyleLbl="bgAccFollowNode1" presStyleIdx="5" presStyleCnt="15"/>
      <dgm:spPr/>
    </dgm:pt>
    <dgm:pt modelId="{36324006-A8AD-4715-9710-43331C1C48FC}" type="pres">
      <dgm:prSet presAssocID="{993077FD-375D-4233-BBD1-EE18D2A0AE7F}" presName="FlexibleEmptyPlaceHolder" presStyleCnt="0"/>
      <dgm:spPr/>
    </dgm:pt>
    <dgm:pt modelId="{1309B413-A6BB-4548-A1C0-F45F2275504B}" type="pres">
      <dgm:prSet presAssocID="{993077FD-375D-4233-BBD1-EE18D2A0AE7F}" presName="ConnectLine" presStyleLbl="sibTrans1D1" presStyleIdx="5" presStyleCnt="15"/>
      <dgm:spPr/>
    </dgm:pt>
    <dgm:pt modelId="{E8481F65-0C96-4356-8841-05F0BB7B613A}" type="pres">
      <dgm:prSet presAssocID="{993077FD-375D-4233-BBD1-EE18D2A0AE7F}" presName="ConnectorPoint" presStyleLbl="node1" presStyleIdx="5" presStyleCnt="1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B2588902-0D92-487D-AEE7-62316286AD2A}" type="pres">
      <dgm:prSet presAssocID="{993077FD-375D-4233-BBD1-EE18D2A0AE7F}" presName="EmptyPlaceHolder" presStyleCnt="0"/>
      <dgm:spPr/>
    </dgm:pt>
    <dgm:pt modelId="{9D034E69-2E1F-426B-B576-E434A5DC1692}" type="pres">
      <dgm:prSet presAssocID="{33CB6559-41E5-465B-9CCB-79487D1716E1}" presName="spaceBetweenRectangles" presStyleCnt="0"/>
      <dgm:spPr/>
    </dgm:pt>
    <dgm:pt modelId="{F16A3BB5-B488-487A-9382-D970B123F408}" type="pres">
      <dgm:prSet presAssocID="{CCAD62CB-3033-4144-A2E1-0F7988D7E3D8}" presName="composite" presStyleCnt="0"/>
      <dgm:spPr/>
    </dgm:pt>
    <dgm:pt modelId="{C76D9EFD-C722-4D31-AB01-757BCDB5FC9D}" type="pres">
      <dgm:prSet presAssocID="{CCAD62CB-3033-4144-A2E1-0F7988D7E3D8}" presName="L1TextContainer" presStyleLbl="alignNode1" presStyleIdx="6" presStyleCnt="15">
        <dgm:presLayoutVars>
          <dgm:chMax val="1"/>
          <dgm:chPref val="1"/>
          <dgm:bulletEnabled val="1"/>
        </dgm:presLayoutVars>
      </dgm:prSet>
      <dgm:spPr/>
    </dgm:pt>
    <dgm:pt modelId="{38AD1FBC-BC0F-434F-8CEE-48333E2951E8}" type="pres">
      <dgm:prSet presAssocID="{CCAD62CB-3033-4144-A2E1-0F7988D7E3D8}" presName="L2TextContainerWrapper" presStyleCnt="0">
        <dgm:presLayoutVars>
          <dgm:bulletEnabled val="1"/>
        </dgm:presLayoutVars>
      </dgm:prSet>
      <dgm:spPr/>
    </dgm:pt>
    <dgm:pt modelId="{F404859B-2988-4D6A-8294-4E1B8799BD24}" type="pres">
      <dgm:prSet presAssocID="{CCAD62CB-3033-4144-A2E1-0F7988D7E3D8}" presName="L2TextContainer" presStyleLbl="bgAccFollowNode1" presStyleIdx="6" presStyleCnt="15"/>
      <dgm:spPr/>
    </dgm:pt>
    <dgm:pt modelId="{6C763668-4F4B-4FF5-885C-059E2E275243}" type="pres">
      <dgm:prSet presAssocID="{CCAD62CB-3033-4144-A2E1-0F7988D7E3D8}" presName="FlexibleEmptyPlaceHolder" presStyleCnt="0"/>
      <dgm:spPr/>
    </dgm:pt>
    <dgm:pt modelId="{67B37457-DAE0-4B17-BF26-222E9AF04761}" type="pres">
      <dgm:prSet presAssocID="{CCAD62CB-3033-4144-A2E1-0F7988D7E3D8}" presName="ConnectLine" presStyleLbl="sibTrans1D1" presStyleIdx="6" presStyleCnt="15"/>
      <dgm:spPr/>
    </dgm:pt>
    <dgm:pt modelId="{82D18990-4E0A-4DB0-A252-FE840E82FBAE}" type="pres">
      <dgm:prSet presAssocID="{CCAD62CB-3033-4144-A2E1-0F7988D7E3D8}" presName="ConnectorPoint" presStyleLbl="node1" presStyleIdx="6" presStyleCnt="15"/>
      <dgm:spPr>
        <a:solidFill>
          <a:schemeClr val="accent3">
            <a:hueOff val="0"/>
            <a:satOff val="0"/>
            <a:lumOff val="0"/>
            <a:alphaOff val="0"/>
          </a:schemeClr>
        </a:solidFill>
        <a:ln w="6350" cap="flat" cmpd="sng" algn="ctr">
          <a:solidFill>
            <a:schemeClr val="lt1">
              <a:hueOff val="0"/>
              <a:satOff val="0"/>
              <a:lumOff val="0"/>
              <a:alphaOff val="0"/>
            </a:schemeClr>
          </a:solidFill>
          <a:prstDash val="solid"/>
        </a:ln>
        <a:effectLst/>
      </dgm:spPr>
    </dgm:pt>
    <dgm:pt modelId="{DE77365C-CF6F-4027-BBE4-9B50E70AF3F1}" type="pres">
      <dgm:prSet presAssocID="{CCAD62CB-3033-4144-A2E1-0F7988D7E3D8}" presName="EmptyPlaceHolder" presStyleCnt="0"/>
      <dgm:spPr/>
    </dgm:pt>
    <dgm:pt modelId="{B085BAEA-BA37-42E8-BB69-A598CBF725D7}" type="pres">
      <dgm:prSet presAssocID="{909BD234-1565-4FC8-A989-87EC8603615C}" presName="spaceBetweenRectangles" presStyleCnt="0"/>
      <dgm:spPr/>
    </dgm:pt>
    <dgm:pt modelId="{548D58E5-9AB0-4815-99EF-A9402EDD856F}" type="pres">
      <dgm:prSet presAssocID="{48649F51-A096-493F-8AC7-CA652FA832F5}" presName="composite" presStyleCnt="0"/>
      <dgm:spPr/>
    </dgm:pt>
    <dgm:pt modelId="{42736693-A54D-4E7B-BE06-E796C64638ED}" type="pres">
      <dgm:prSet presAssocID="{48649F51-A096-493F-8AC7-CA652FA832F5}" presName="L1TextContainer" presStyleLbl="alignNode1" presStyleIdx="7" presStyleCnt="15">
        <dgm:presLayoutVars>
          <dgm:chMax val="1"/>
          <dgm:chPref val="1"/>
          <dgm:bulletEnabled val="1"/>
        </dgm:presLayoutVars>
      </dgm:prSet>
      <dgm:spPr/>
    </dgm:pt>
    <dgm:pt modelId="{F6A6622F-3EB1-48BF-AF11-4AA1A58F107C}" type="pres">
      <dgm:prSet presAssocID="{48649F51-A096-493F-8AC7-CA652FA832F5}" presName="L2TextContainerWrapper" presStyleCnt="0">
        <dgm:presLayoutVars>
          <dgm:bulletEnabled val="1"/>
        </dgm:presLayoutVars>
      </dgm:prSet>
      <dgm:spPr/>
    </dgm:pt>
    <dgm:pt modelId="{47A0AD87-EEFB-4BD4-B888-A65CCEC4A272}" type="pres">
      <dgm:prSet presAssocID="{48649F51-A096-493F-8AC7-CA652FA832F5}" presName="L2TextContainer" presStyleLbl="bgAccFollowNode1" presStyleIdx="7" presStyleCnt="15"/>
      <dgm:spPr/>
    </dgm:pt>
    <dgm:pt modelId="{4082B2A0-EAA8-4C47-9532-FA5A6489456D}" type="pres">
      <dgm:prSet presAssocID="{48649F51-A096-493F-8AC7-CA652FA832F5}" presName="FlexibleEmptyPlaceHolder" presStyleCnt="0"/>
      <dgm:spPr/>
    </dgm:pt>
    <dgm:pt modelId="{552C7013-0067-45CB-B5B0-85AC12B28908}" type="pres">
      <dgm:prSet presAssocID="{48649F51-A096-493F-8AC7-CA652FA832F5}" presName="ConnectLine" presStyleLbl="sibTrans1D1" presStyleIdx="7" presStyleCnt="15"/>
      <dgm:spPr/>
    </dgm:pt>
    <dgm:pt modelId="{33C343B5-3FE6-4FC9-A054-B9DD6935C400}" type="pres">
      <dgm:prSet presAssocID="{48649F51-A096-493F-8AC7-CA652FA832F5}" presName="ConnectorPoint" presStyleLbl="node1" presStyleIdx="7" presStyleCnt="15"/>
      <dgm:spPr>
        <a:solidFill>
          <a:schemeClr val="accent4">
            <a:hueOff val="0"/>
            <a:satOff val="0"/>
            <a:lumOff val="0"/>
            <a:alphaOff val="0"/>
          </a:schemeClr>
        </a:solidFill>
        <a:ln w="6350" cap="flat" cmpd="sng" algn="ctr">
          <a:solidFill>
            <a:schemeClr val="lt1">
              <a:hueOff val="0"/>
              <a:satOff val="0"/>
              <a:lumOff val="0"/>
              <a:alphaOff val="0"/>
            </a:schemeClr>
          </a:solidFill>
          <a:prstDash val="solid"/>
        </a:ln>
        <a:effectLst/>
      </dgm:spPr>
    </dgm:pt>
    <dgm:pt modelId="{34EF7CE7-6748-4321-8813-DC2E69CFEC77}" type="pres">
      <dgm:prSet presAssocID="{48649F51-A096-493F-8AC7-CA652FA832F5}" presName="EmptyPlaceHolder" presStyleCnt="0"/>
      <dgm:spPr/>
    </dgm:pt>
    <dgm:pt modelId="{0D1C5E9F-25D8-4FD8-AFDF-736ABE6C61DC}" type="pres">
      <dgm:prSet presAssocID="{DC34FFA4-F074-4474-9E1A-B29FA325A8FF}" presName="spaceBetweenRectangles" presStyleCnt="0"/>
      <dgm:spPr/>
    </dgm:pt>
    <dgm:pt modelId="{D8F66239-438E-488B-82E3-6FB97DF612C3}" type="pres">
      <dgm:prSet presAssocID="{7E898A8F-227C-4AA7-88D3-B58640111127}" presName="composite" presStyleCnt="0"/>
      <dgm:spPr/>
    </dgm:pt>
    <dgm:pt modelId="{101D6BA2-801E-4D4B-8114-243CC6E2B297}" type="pres">
      <dgm:prSet presAssocID="{7E898A8F-227C-4AA7-88D3-B58640111127}" presName="L1TextContainer" presStyleLbl="alignNode1" presStyleIdx="8" presStyleCnt="15">
        <dgm:presLayoutVars>
          <dgm:chMax val="1"/>
          <dgm:chPref val="1"/>
          <dgm:bulletEnabled val="1"/>
        </dgm:presLayoutVars>
      </dgm:prSet>
      <dgm:spPr/>
    </dgm:pt>
    <dgm:pt modelId="{9B6B481C-8F84-4373-B880-BD9544AF1D5F}" type="pres">
      <dgm:prSet presAssocID="{7E898A8F-227C-4AA7-88D3-B58640111127}" presName="L2TextContainerWrapper" presStyleCnt="0">
        <dgm:presLayoutVars>
          <dgm:bulletEnabled val="1"/>
        </dgm:presLayoutVars>
      </dgm:prSet>
      <dgm:spPr/>
    </dgm:pt>
    <dgm:pt modelId="{FB491B4D-9856-4FFF-B21A-08CDC4288F9C}" type="pres">
      <dgm:prSet presAssocID="{7E898A8F-227C-4AA7-88D3-B58640111127}" presName="L2TextContainer" presStyleLbl="bgAccFollowNode1" presStyleIdx="8" presStyleCnt="15"/>
      <dgm:spPr/>
    </dgm:pt>
    <dgm:pt modelId="{0707734F-58E8-432B-8495-0672CC17E01E}" type="pres">
      <dgm:prSet presAssocID="{7E898A8F-227C-4AA7-88D3-B58640111127}" presName="FlexibleEmptyPlaceHolder" presStyleCnt="0"/>
      <dgm:spPr/>
    </dgm:pt>
    <dgm:pt modelId="{CF291BE3-5107-44A6-9F67-3F2F1EC5209A}" type="pres">
      <dgm:prSet presAssocID="{7E898A8F-227C-4AA7-88D3-B58640111127}" presName="ConnectLine" presStyleLbl="sibTrans1D1" presStyleIdx="8" presStyleCnt="15"/>
      <dgm:spPr/>
    </dgm:pt>
    <dgm:pt modelId="{E62454F9-F0AB-4119-8F1D-4D24496FB9F1}" type="pres">
      <dgm:prSet presAssocID="{7E898A8F-227C-4AA7-88D3-B58640111127}" presName="ConnectorPoint" presStyleLbl="node1" presStyleIdx="8" presStyleCnt="15"/>
      <dgm:spPr>
        <a:solidFill>
          <a:schemeClr val="accent5">
            <a:hueOff val="0"/>
            <a:satOff val="0"/>
            <a:lumOff val="0"/>
            <a:alphaOff val="0"/>
          </a:schemeClr>
        </a:solidFill>
        <a:ln w="6350" cap="flat" cmpd="sng" algn="ctr">
          <a:solidFill>
            <a:schemeClr val="lt1">
              <a:hueOff val="0"/>
              <a:satOff val="0"/>
              <a:lumOff val="0"/>
              <a:alphaOff val="0"/>
            </a:schemeClr>
          </a:solidFill>
          <a:prstDash val="solid"/>
        </a:ln>
        <a:effectLst/>
      </dgm:spPr>
    </dgm:pt>
    <dgm:pt modelId="{B8798A53-8BA9-4F0C-BB40-8A17739E9F6E}" type="pres">
      <dgm:prSet presAssocID="{7E898A8F-227C-4AA7-88D3-B58640111127}" presName="EmptyPlaceHolder" presStyleCnt="0"/>
      <dgm:spPr/>
    </dgm:pt>
    <dgm:pt modelId="{D5995117-0E84-4A8A-8A1F-79447E1F8062}" type="pres">
      <dgm:prSet presAssocID="{26A609C5-C5B9-4524-9B71-22AA5074F048}" presName="spaceBetweenRectangles" presStyleCnt="0"/>
      <dgm:spPr/>
    </dgm:pt>
    <dgm:pt modelId="{17FF1AEA-06E5-4649-920F-645ECAD80F40}" type="pres">
      <dgm:prSet presAssocID="{B418D389-7596-4212-A964-943997344A2D}" presName="composite" presStyleCnt="0"/>
      <dgm:spPr/>
    </dgm:pt>
    <dgm:pt modelId="{EED1FC79-2286-416D-B621-484EFAA80900}" type="pres">
      <dgm:prSet presAssocID="{B418D389-7596-4212-A964-943997344A2D}" presName="L1TextContainer" presStyleLbl="alignNode1" presStyleIdx="9" presStyleCnt="15">
        <dgm:presLayoutVars>
          <dgm:chMax val="1"/>
          <dgm:chPref val="1"/>
          <dgm:bulletEnabled val="1"/>
        </dgm:presLayoutVars>
      </dgm:prSet>
      <dgm:spPr/>
    </dgm:pt>
    <dgm:pt modelId="{80A8B9F4-EC15-4D08-83E0-16755183B787}" type="pres">
      <dgm:prSet presAssocID="{B418D389-7596-4212-A964-943997344A2D}" presName="L2TextContainerWrapper" presStyleCnt="0">
        <dgm:presLayoutVars>
          <dgm:bulletEnabled val="1"/>
        </dgm:presLayoutVars>
      </dgm:prSet>
      <dgm:spPr/>
    </dgm:pt>
    <dgm:pt modelId="{643B4CC5-AA2C-4839-AF06-CF0DF5090030}" type="pres">
      <dgm:prSet presAssocID="{B418D389-7596-4212-A964-943997344A2D}" presName="L2TextContainer" presStyleLbl="bgAccFollowNode1" presStyleIdx="9" presStyleCnt="15"/>
      <dgm:spPr/>
    </dgm:pt>
    <dgm:pt modelId="{10507ECF-359E-46C6-BC3D-34BFBF9D40C5}" type="pres">
      <dgm:prSet presAssocID="{B418D389-7596-4212-A964-943997344A2D}" presName="FlexibleEmptyPlaceHolder" presStyleCnt="0"/>
      <dgm:spPr/>
    </dgm:pt>
    <dgm:pt modelId="{F46DB6B0-396A-4154-A708-2783C12743DE}" type="pres">
      <dgm:prSet presAssocID="{B418D389-7596-4212-A964-943997344A2D}" presName="ConnectLine" presStyleLbl="sibTrans1D1" presStyleIdx="9" presStyleCnt="15"/>
      <dgm:spPr/>
    </dgm:pt>
    <dgm:pt modelId="{90AABE90-B774-48BB-BB5D-99432D49BECC}" type="pres">
      <dgm:prSet presAssocID="{B418D389-7596-4212-A964-943997344A2D}" presName="ConnectorPoint" presStyleLbl="node1" presStyleIdx="9" presStyleCnt="15"/>
      <dgm:spPr>
        <a:solidFill>
          <a:schemeClr val="accent6">
            <a:hueOff val="0"/>
            <a:satOff val="0"/>
            <a:lumOff val="0"/>
            <a:alphaOff val="0"/>
          </a:schemeClr>
        </a:solidFill>
        <a:ln w="6350" cap="flat" cmpd="sng" algn="ctr">
          <a:solidFill>
            <a:schemeClr val="lt1">
              <a:hueOff val="0"/>
              <a:satOff val="0"/>
              <a:lumOff val="0"/>
              <a:alphaOff val="0"/>
            </a:schemeClr>
          </a:solidFill>
          <a:prstDash val="solid"/>
        </a:ln>
        <a:effectLst/>
      </dgm:spPr>
    </dgm:pt>
    <dgm:pt modelId="{3095E8FB-2522-437E-A9F9-E90F8FFDFA31}" type="pres">
      <dgm:prSet presAssocID="{B418D389-7596-4212-A964-943997344A2D}" presName="EmptyPlaceHolder" presStyleCnt="0"/>
      <dgm:spPr/>
    </dgm:pt>
    <dgm:pt modelId="{4A874326-D45A-4990-ADB8-CE863BDD200E}" type="pres">
      <dgm:prSet presAssocID="{B1381EEC-D36D-4700-857B-369FE147634B}" presName="spaceBetweenRectangles" presStyleCnt="0"/>
      <dgm:spPr/>
    </dgm:pt>
    <dgm:pt modelId="{58650306-7805-492E-8EF8-A2AFB6D5A86C}" type="pres">
      <dgm:prSet presAssocID="{46F0300C-AC17-4F5E-8913-FA328018FC55}" presName="composite" presStyleCnt="0"/>
      <dgm:spPr/>
    </dgm:pt>
    <dgm:pt modelId="{EA228BF9-7AD9-4F98-8C53-E1C224C29C95}" type="pres">
      <dgm:prSet presAssocID="{46F0300C-AC17-4F5E-8913-FA328018FC55}" presName="L1TextContainer" presStyleLbl="alignNode1" presStyleIdx="10" presStyleCnt="15">
        <dgm:presLayoutVars>
          <dgm:chMax val="1"/>
          <dgm:chPref val="1"/>
          <dgm:bulletEnabled val="1"/>
        </dgm:presLayoutVars>
      </dgm:prSet>
      <dgm:spPr/>
    </dgm:pt>
    <dgm:pt modelId="{BF9C6277-D26C-4B2F-947D-2A676AB4E869}" type="pres">
      <dgm:prSet presAssocID="{46F0300C-AC17-4F5E-8913-FA328018FC55}" presName="L2TextContainerWrapper" presStyleCnt="0">
        <dgm:presLayoutVars>
          <dgm:bulletEnabled val="1"/>
        </dgm:presLayoutVars>
      </dgm:prSet>
      <dgm:spPr/>
    </dgm:pt>
    <dgm:pt modelId="{F92A1646-A2B4-43B1-892E-24F859F9FC86}" type="pres">
      <dgm:prSet presAssocID="{46F0300C-AC17-4F5E-8913-FA328018FC55}" presName="L2TextContainer" presStyleLbl="bgAccFollowNode1" presStyleIdx="10" presStyleCnt="15"/>
      <dgm:spPr/>
    </dgm:pt>
    <dgm:pt modelId="{AD14872E-C15F-4A77-A919-427F7D2413C8}" type="pres">
      <dgm:prSet presAssocID="{46F0300C-AC17-4F5E-8913-FA328018FC55}" presName="FlexibleEmptyPlaceHolder" presStyleCnt="0"/>
      <dgm:spPr/>
    </dgm:pt>
    <dgm:pt modelId="{FF57ED43-527A-4AD3-AE21-628B5F39D001}" type="pres">
      <dgm:prSet presAssocID="{46F0300C-AC17-4F5E-8913-FA328018FC55}" presName="ConnectLine" presStyleLbl="sibTrans1D1" presStyleIdx="10" presStyleCnt="15"/>
      <dgm:spPr/>
    </dgm:pt>
    <dgm:pt modelId="{3F91DDFF-C4A6-46B9-8AD6-400F392231B7}" type="pres">
      <dgm:prSet presAssocID="{46F0300C-AC17-4F5E-8913-FA328018FC55}" presName="ConnectorPoint" presStyleLbl="node1" presStyleIdx="10" presStyleCnt="1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AA762040-44F1-4993-8A01-82BE148D0C37}" type="pres">
      <dgm:prSet presAssocID="{46F0300C-AC17-4F5E-8913-FA328018FC55}" presName="EmptyPlaceHolder" presStyleCnt="0"/>
      <dgm:spPr/>
    </dgm:pt>
    <dgm:pt modelId="{35ACCE82-1357-4927-97CA-67ACB3EE6C87}" type="pres">
      <dgm:prSet presAssocID="{F68F20D1-3439-4EE3-9274-969A46990464}" presName="spaceBetweenRectangles" presStyleCnt="0"/>
      <dgm:spPr/>
    </dgm:pt>
    <dgm:pt modelId="{35F737EB-00C4-4F2A-B931-2F7EC62BB5B6}" type="pres">
      <dgm:prSet presAssocID="{D9E36C05-46D6-4AC6-BCE5-DF0CB98B2F6D}" presName="composite" presStyleCnt="0"/>
      <dgm:spPr/>
    </dgm:pt>
    <dgm:pt modelId="{610AF55F-941B-46E2-9324-847A77DECF4B}" type="pres">
      <dgm:prSet presAssocID="{D9E36C05-46D6-4AC6-BCE5-DF0CB98B2F6D}" presName="L1TextContainer" presStyleLbl="alignNode1" presStyleIdx="11" presStyleCnt="15">
        <dgm:presLayoutVars>
          <dgm:chMax val="1"/>
          <dgm:chPref val="1"/>
          <dgm:bulletEnabled val="1"/>
        </dgm:presLayoutVars>
      </dgm:prSet>
      <dgm:spPr/>
    </dgm:pt>
    <dgm:pt modelId="{2517936B-1DA3-4295-848C-4D658969A308}" type="pres">
      <dgm:prSet presAssocID="{D9E36C05-46D6-4AC6-BCE5-DF0CB98B2F6D}" presName="L2TextContainerWrapper" presStyleCnt="0">
        <dgm:presLayoutVars>
          <dgm:bulletEnabled val="1"/>
        </dgm:presLayoutVars>
      </dgm:prSet>
      <dgm:spPr/>
    </dgm:pt>
    <dgm:pt modelId="{C59363DB-5F8D-476C-BDC5-F9FF6812AFAF}" type="pres">
      <dgm:prSet presAssocID="{D9E36C05-46D6-4AC6-BCE5-DF0CB98B2F6D}" presName="L2TextContainer" presStyleLbl="bgAccFollowNode1" presStyleIdx="11" presStyleCnt="15"/>
      <dgm:spPr/>
    </dgm:pt>
    <dgm:pt modelId="{9142A6B5-BCA5-4656-A143-5AFE0836B5D8}" type="pres">
      <dgm:prSet presAssocID="{D9E36C05-46D6-4AC6-BCE5-DF0CB98B2F6D}" presName="FlexibleEmptyPlaceHolder" presStyleCnt="0"/>
      <dgm:spPr/>
    </dgm:pt>
    <dgm:pt modelId="{1E4682F7-076D-46FE-A4C7-4BC31D747AD0}" type="pres">
      <dgm:prSet presAssocID="{D9E36C05-46D6-4AC6-BCE5-DF0CB98B2F6D}" presName="ConnectLine" presStyleLbl="sibTrans1D1" presStyleIdx="11" presStyleCnt="15"/>
      <dgm:spPr/>
    </dgm:pt>
    <dgm:pt modelId="{671A3B08-9552-47A7-973E-F56FA50CCE5D}" type="pres">
      <dgm:prSet presAssocID="{D9E36C05-46D6-4AC6-BCE5-DF0CB98B2F6D}" presName="ConnectorPoint" presStyleLbl="node1" presStyleIdx="11" presStyleCnt="15"/>
      <dgm:spPr>
        <a:solidFill>
          <a:schemeClr val="accent3">
            <a:hueOff val="0"/>
            <a:satOff val="0"/>
            <a:lumOff val="0"/>
            <a:alphaOff val="0"/>
          </a:schemeClr>
        </a:solidFill>
        <a:ln w="6350" cap="flat" cmpd="sng" algn="ctr">
          <a:solidFill>
            <a:schemeClr val="lt1">
              <a:hueOff val="0"/>
              <a:satOff val="0"/>
              <a:lumOff val="0"/>
              <a:alphaOff val="0"/>
            </a:schemeClr>
          </a:solidFill>
          <a:prstDash val="solid"/>
        </a:ln>
        <a:effectLst/>
      </dgm:spPr>
    </dgm:pt>
    <dgm:pt modelId="{D6FE5C48-3AEE-46B6-9A1D-6F268E05A864}" type="pres">
      <dgm:prSet presAssocID="{D9E36C05-46D6-4AC6-BCE5-DF0CB98B2F6D}" presName="EmptyPlaceHolder" presStyleCnt="0"/>
      <dgm:spPr/>
    </dgm:pt>
    <dgm:pt modelId="{166FAA73-291E-4866-B41C-17BB7AEA7037}" type="pres">
      <dgm:prSet presAssocID="{DBB14302-AE37-48C6-B963-19BA3AF0556D}" presName="spaceBetweenRectangles" presStyleCnt="0"/>
      <dgm:spPr/>
    </dgm:pt>
    <dgm:pt modelId="{14D7C5F3-C397-4082-8BD4-6721721280D2}" type="pres">
      <dgm:prSet presAssocID="{5B9A49D0-E3CD-4DCB-BE46-DBE01090F423}" presName="composite" presStyleCnt="0"/>
      <dgm:spPr/>
    </dgm:pt>
    <dgm:pt modelId="{7434B040-91EF-4AFE-9AE9-C1A9AB55C231}" type="pres">
      <dgm:prSet presAssocID="{5B9A49D0-E3CD-4DCB-BE46-DBE01090F423}" presName="L1TextContainer" presStyleLbl="alignNode1" presStyleIdx="12" presStyleCnt="15">
        <dgm:presLayoutVars>
          <dgm:chMax val="1"/>
          <dgm:chPref val="1"/>
          <dgm:bulletEnabled val="1"/>
        </dgm:presLayoutVars>
      </dgm:prSet>
      <dgm:spPr/>
    </dgm:pt>
    <dgm:pt modelId="{D80386F4-8DF2-42B3-B6B5-D3D6B862F24E}" type="pres">
      <dgm:prSet presAssocID="{5B9A49D0-E3CD-4DCB-BE46-DBE01090F423}" presName="L2TextContainerWrapper" presStyleCnt="0">
        <dgm:presLayoutVars>
          <dgm:bulletEnabled val="1"/>
        </dgm:presLayoutVars>
      </dgm:prSet>
      <dgm:spPr/>
    </dgm:pt>
    <dgm:pt modelId="{A75D818B-FE16-4F85-AE05-B47C76834868}" type="pres">
      <dgm:prSet presAssocID="{5B9A49D0-E3CD-4DCB-BE46-DBE01090F423}" presName="L2TextContainer" presStyleLbl="bgAccFollowNode1" presStyleIdx="12" presStyleCnt="15"/>
      <dgm:spPr/>
    </dgm:pt>
    <dgm:pt modelId="{9EF81A44-191A-4773-9BE0-023F8137A291}" type="pres">
      <dgm:prSet presAssocID="{5B9A49D0-E3CD-4DCB-BE46-DBE01090F423}" presName="FlexibleEmptyPlaceHolder" presStyleCnt="0"/>
      <dgm:spPr/>
    </dgm:pt>
    <dgm:pt modelId="{1248F7B0-15C3-4CFC-AFB2-A7D9D76F3987}" type="pres">
      <dgm:prSet presAssocID="{5B9A49D0-E3CD-4DCB-BE46-DBE01090F423}" presName="ConnectLine" presStyleLbl="sibTrans1D1" presStyleIdx="12" presStyleCnt="15"/>
      <dgm:spPr/>
    </dgm:pt>
    <dgm:pt modelId="{B8220BB7-EF86-4240-B684-FACB6875604B}" type="pres">
      <dgm:prSet presAssocID="{5B9A49D0-E3CD-4DCB-BE46-DBE01090F423}" presName="ConnectorPoint" presStyleLbl="node1" presStyleIdx="12" presStyleCnt="15"/>
      <dgm:spPr>
        <a:solidFill>
          <a:schemeClr val="accent4">
            <a:hueOff val="0"/>
            <a:satOff val="0"/>
            <a:lumOff val="0"/>
            <a:alphaOff val="0"/>
          </a:schemeClr>
        </a:solidFill>
        <a:ln w="6350" cap="flat" cmpd="sng" algn="ctr">
          <a:solidFill>
            <a:schemeClr val="lt1">
              <a:hueOff val="0"/>
              <a:satOff val="0"/>
              <a:lumOff val="0"/>
              <a:alphaOff val="0"/>
            </a:schemeClr>
          </a:solidFill>
          <a:prstDash val="solid"/>
        </a:ln>
        <a:effectLst/>
      </dgm:spPr>
    </dgm:pt>
    <dgm:pt modelId="{3D7E7D13-5F51-42B0-9978-910F7DA8ECA9}" type="pres">
      <dgm:prSet presAssocID="{5B9A49D0-E3CD-4DCB-BE46-DBE01090F423}" presName="EmptyPlaceHolder" presStyleCnt="0"/>
      <dgm:spPr/>
    </dgm:pt>
    <dgm:pt modelId="{4BAC1C4E-A54E-4F19-9DFB-6D2A8277E71C}" type="pres">
      <dgm:prSet presAssocID="{03547A06-8B53-43B1-BC86-9B5707816B13}" presName="spaceBetweenRectangles" presStyleCnt="0"/>
      <dgm:spPr/>
    </dgm:pt>
    <dgm:pt modelId="{9E7B7B8B-64F2-4DD5-AC5E-C0665C8D1859}" type="pres">
      <dgm:prSet presAssocID="{213C4F85-CC59-4B84-9C16-2680254B6FB7}" presName="composite" presStyleCnt="0"/>
      <dgm:spPr/>
    </dgm:pt>
    <dgm:pt modelId="{46DAA9BB-B475-4450-BF80-B45B1FF42496}" type="pres">
      <dgm:prSet presAssocID="{213C4F85-CC59-4B84-9C16-2680254B6FB7}" presName="L1TextContainer" presStyleLbl="alignNode1" presStyleIdx="13" presStyleCnt="15">
        <dgm:presLayoutVars>
          <dgm:chMax val="1"/>
          <dgm:chPref val="1"/>
          <dgm:bulletEnabled val="1"/>
        </dgm:presLayoutVars>
      </dgm:prSet>
      <dgm:spPr/>
    </dgm:pt>
    <dgm:pt modelId="{007EE797-A40E-4B3A-AC11-A654FC3857EB}" type="pres">
      <dgm:prSet presAssocID="{213C4F85-CC59-4B84-9C16-2680254B6FB7}" presName="L2TextContainerWrapper" presStyleCnt="0">
        <dgm:presLayoutVars>
          <dgm:bulletEnabled val="1"/>
        </dgm:presLayoutVars>
      </dgm:prSet>
      <dgm:spPr/>
    </dgm:pt>
    <dgm:pt modelId="{30AD7421-1A48-44AE-ABF6-E54C8DA94CF2}" type="pres">
      <dgm:prSet presAssocID="{213C4F85-CC59-4B84-9C16-2680254B6FB7}" presName="L2TextContainer" presStyleLbl="bgAccFollowNode1" presStyleIdx="13" presStyleCnt="15"/>
      <dgm:spPr/>
    </dgm:pt>
    <dgm:pt modelId="{E82EF4DD-4AAA-465C-BAFB-2D6A94E66C84}" type="pres">
      <dgm:prSet presAssocID="{213C4F85-CC59-4B84-9C16-2680254B6FB7}" presName="FlexibleEmptyPlaceHolder" presStyleCnt="0"/>
      <dgm:spPr/>
    </dgm:pt>
    <dgm:pt modelId="{A7D5CC23-C763-4B29-89C9-E546C248C807}" type="pres">
      <dgm:prSet presAssocID="{213C4F85-CC59-4B84-9C16-2680254B6FB7}" presName="ConnectLine" presStyleLbl="sibTrans1D1" presStyleIdx="13" presStyleCnt="15"/>
      <dgm:spPr/>
    </dgm:pt>
    <dgm:pt modelId="{79064992-A60F-4B56-BE03-3EA292911989}" type="pres">
      <dgm:prSet presAssocID="{213C4F85-CC59-4B84-9C16-2680254B6FB7}" presName="ConnectorPoint" presStyleLbl="node1" presStyleIdx="13" presStyleCnt="15"/>
      <dgm:spPr>
        <a:solidFill>
          <a:schemeClr val="accent5">
            <a:hueOff val="0"/>
            <a:satOff val="0"/>
            <a:lumOff val="0"/>
            <a:alphaOff val="0"/>
          </a:schemeClr>
        </a:solidFill>
        <a:ln w="6350" cap="flat" cmpd="sng" algn="ctr">
          <a:solidFill>
            <a:schemeClr val="lt1">
              <a:hueOff val="0"/>
              <a:satOff val="0"/>
              <a:lumOff val="0"/>
              <a:alphaOff val="0"/>
            </a:schemeClr>
          </a:solidFill>
          <a:prstDash val="solid"/>
        </a:ln>
        <a:effectLst/>
      </dgm:spPr>
    </dgm:pt>
    <dgm:pt modelId="{9B4D03A3-E59B-4738-BEEA-9B25C154B401}" type="pres">
      <dgm:prSet presAssocID="{213C4F85-CC59-4B84-9C16-2680254B6FB7}" presName="EmptyPlaceHolder" presStyleCnt="0"/>
      <dgm:spPr/>
    </dgm:pt>
    <dgm:pt modelId="{A8B1FFBA-F40E-498E-89EE-135FD3D94567}" type="pres">
      <dgm:prSet presAssocID="{8992016C-95A7-4F5F-AD4B-CC4E9819008B}" presName="spaceBetweenRectangles" presStyleCnt="0"/>
      <dgm:spPr/>
    </dgm:pt>
    <dgm:pt modelId="{D91F5D37-6B2C-4C9B-8024-5D794C48B448}" type="pres">
      <dgm:prSet presAssocID="{9F4DAFAD-F3FA-49A2-A43E-E49EE3B05E3E}" presName="composite" presStyleCnt="0"/>
      <dgm:spPr/>
    </dgm:pt>
    <dgm:pt modelId="{E676B013-AD43-4FEB-B428-041A8D8B8615}" type="pres">
      <dgm:prSet presAssocID="{9F4DAFAD-F3FA-49A2-A43E-E49EE3B05E3E}" presName="L1TextContainer" presStyleLbl="alignNode1" presStyleIdx="14" presStyleCnt="15">
        <dgm:presLayoutVars>
          <dgm:chMax val="1"/>
          <dgm:chPref val="1"/>
          <dgm:bulletEnabled val="1"/>
        </dgm:presLayoutVars>
      </dgm:prSet>
      <dgm:spPr/>
    </dgm:pt>
    <dgm:pt modelId="{AA4A015A-FD18-4A93-8241-F445F6E18724}" type="pres">
      <dgm:prSet presAssocID="{9F4DAFAD-F3FA-49A2-A43E-E49EE3B05E3E}" presName="L2TextContainerWrapper" presStyleCnt="0">
        <dgm:presLayoutVars>
          <dgm:bulletEnabled val="1"/>
        </dgm:presLayoutVars>
      </dgm:prSet>
      <dgm:spPr/>
    </dgm:pt>
    <dgm:pt modelId="{28AFE6E8-5260-4FBF-AD30-6C5B96BA8E62}" type="pres">
      <dgm:prSet presAssocID="{9F4DAFAD-F3FA-49A2-A43E-E49EE3B05E3E}" presName="L2TextContainer" presStyleLbl="bgAccFollowNode1" presStyleIdx="14" presStyleCnt="15"/>
      <dgm:spPr/>
    </dgm:pt>
    <dgm:pt modelId="{3BCBC3A8-4A69-40E8-8131-E9141D16C937}" type="pres">
      <dgm:prSet presAssocID="{9F4DAFAD-F3FA-49A2-A43E-E49EE3B05E3E}" presName="FlexibleEmptyPlaceHolder" presStyleCnt="0"/>
      <dgm:spPr/>
    </dgm:pt>
    <dgm:pt modelId="{2342D34E-3AAB-443C-B361-CA3EF8D50AC3}" type="pres">
      <dgm:prSet presAssocID="{9F4DAFAD-F3FA-49A2-A43E-E49EE3B05E3E}" presName="ConnectLine" presStyleLbl="sibTrans1D1" presStyleIdx="14" presStyleCnt="15"/>
      <dgm:spPr/>
    </dgm:pt>
    <dgm:pt modelId="{9A9D098B-1FC6-4B6F-82B4-FC93A99AE79D}" type="pres">
      <dgm:prSet presAssocID="{9F4DAFAD-F3FA-49A2-A43E-E49EE3B05E3E}" presName="ConnectorPoint" presStyleLbl="node1" presStyleIdx="14" presStyleCnt="15"/>
      <dgm:spPr>
        <a:solidFill>
          <a:schemeClr val="accent6">
            <a:hueOff val="0"/>
            <a:satOff val="0"/>
            <a:lumOff val="0"/>
            <a:alphaOff val="0"/>
          </a:schemeClr>
        </a:solidFill>
        <a:ln w="6350" cap="flat" cmpd="sng" algn="ctr">
          <a:solidFill>
            <a:schemeClr val="lt1">
              <a:hueOff val="0"/>
              <a:satOff val="0"/>
              <a:lumOff val="0"/>
              <a:alphaOff val="0"/>
            </a:schemeClr>
          </a:solidFill>
          <a:prstDash val="solid"/>
        </a:ln>
        <a:effectLst/>
      </dgm:spPr>
    </dgm:pt>
    <dgm:pt modelId="{0AD76164-A5CA-4887-9A0F-0ECF27D98414}" type="pres">
      <dgm:prSet presAssocID="{9F4DAFAD-F3FA-49A2-A43E-E49EE3B05E3E}" presName="EmptyPlaceHolder" presStyleCnt="0"/>
      <dgm:spPr/>
    </dgm:pt>
  </dgm:ptLst>
  <dgm:cxnLst>
    <dgm:cxn modelId="{81EB6D03-8326-48CF-9B37-3EA5A42D44A6}" type="presOf" srcId="{D9E36C05-46D6-4AC6-BCE5-DF0CB98B2F6D}" destId="{610AF55F-941B-46E2-9324-847A77DECF4B}" srcOrd="0" destOrd="0" presId="urn:microsoft.com/office/officeart/2017/3/layout/HorizontalLabelsTimeline"/>
    <dgm:cxn modelId="{73C78B04-9D5A-46D1-B4E5-2FEA627F73CA}" type="presOf" srcId="{C67D2CAC-A4CF-48F8-9373-A8407B37E52F}" destId="{30AD7421-1A48-44AE-ABF6-E54C8DA94CF2}" srcOrd="0" destOrd="0" presId="urn:microsoft.com/office/officeart/2017/3/layout/HorizontalLabelsTimeline"/>
    <dgm:cxn modelId="{A4049306-8F1E-4CD4-869B-02E5BF0491D9}" type="presOf" srcId="{97AE60E4-75AD-47F0-B0F5-8584BF77E40C}" destId="{A7F36E9E-5D0E-4716-B4DC-5758552420BC}" srcOrd="0" destOrd="0" presId="urn:microsoft.com/office/officeart/2017/3/layout/HorizontalLabelsTimeline"/>
    <dgm:cxn modelId="{B450E108-D34B-4F6A-A952-DED1311F7CCE}" type="presOf" srcId="{5B9A49D0-E3CD-4DCB-BE46-DBE01090F423}" destId="{7434B040-91EF-4AFE-9AE9-C1A9AB55C231}" srcOrd="0" destOrd="0" presId="urn:microsoft.com/office/officeart/2017/3/layout/HorizontalLabelsTimeline"/>
    <dgm:cxn modelId="{20911909-4E0A-4D76-A928-B5BFEC1FD54E}" srcId="{A90CE1AC-6DFE-4147-AC1B-220E4F2B3578}" destId="{59C1237E-7971-44A6-B901-32B7F9A866F2}" srcOrd="4" destOrd="0" parTransId="{E1273E6E-C7BD-427A-BFAE-95EFF0F16AC2}" sibTransId="{C9587AE5-BAAD-4776-9258-3A57C79F059F}"/>
    <dgm:cxn modelId="{EA3D6A09-32A1-48F5-983F-EEDBE25EF45F}" type="presOf" srcId="{72F99995-FB38-41D4-A4DD-8B895556138A}" destId="{C59363DB-5F8D-476C-BDC5-F9FF6812AFAF}" srcOrd="0" destOrd="0" presId="urn:microsoft.com/office/officeart/2017/3/layout/HorizontalLabelsTimeline"/>
    <dgm:cxn modelId="{1F540D0C-923D-45D1-AAC6-A3B02292136F}" type="presOf" srcId="{59C1237E-7971-44A6-B901-32B7F9A866F2}" destId="{AB708BB0-CBBD-43BA-8EBB-C3EF4D76079D}" srcOrd="0" destOrd="0" presId="urn:microsoft.com/office/officeart/2017/3/layout/HorizontalLabelsTimeline"/>
    <dgm:cxn modelId="{70B3970D-BFF6-47F0-A358-DAFAB4D5658B}" type="presOf" srcId="{48649F51-A096-493F-8AC7-CA652FA832F5}" destId="{42736693-A54D-4E7B-BE06-E796C64638ED}" srcOrd="0" destOrd="0" presId="urn:microsoft.com/office/officeart/2017/3/layout/HorizontalLabelsTimeline"/>
    <dgm:cxn modelId="{AE6D9315-3153-454C-A6FD-31617DF3CF89}" type="presOf" srcId="{AC2C27EC-CF76-47C8-8522-405CA3F90CFD}" destId="{28AFE6E8-5260-4FBF-AD30-6C5B96BA8E62}" srcOrd="0" destOrd="0" presId="urn:microsoft.com/office/officeart/2017/3/layout/HorizontalLabelsTimeline"/>
    <dgm:cxn modelId="{9912E615-631B-4F68-A0CD-F4D7E4AC7D59}" srcId="{A90CE1AC-6DFE-4147-AC1B-220E4F2B3578}" destId="{1637B8C9-D381-4CA6-9974-520A4F4A00B4}" srcOrd="3" destOrd="0" parTransId="{7AF435F0-FE5F-415E-AAB2-67E1CBB5020D}" sibTransId="{7DAB6FC3-89C1-4F92-B33F-2F1615A0FD81}"/>
    <dgm:cxn modelId="{EFA8121A-F518-4B6E-95FF-252347A17804}" srcId="{A90CE1AC-6DFE-4147-AC1B-220E4F2B3578}" destId="{7E898A8F-227C-4AA7-88D3-B58640111127}" srcOrd="8" destOrd="0" parTransId="{5272BABA-7147-412F-848A-BA3269B4CC84}" sibTransId="{26A609C5-C5B9-4524-9B71-22AA5074F048}"/>
    <dgm:cxn modelId="{581F631A-A8A7-4895-8841-128E1B3A2FA1}" srcId="{A90CE1AC-6DFE-4147-AC1B-220E4F2B3578}" destId="{D9E36C05-46D6-4AC6-BCE5-DF0CB98B2F6D}" srcOrd="11" destOrd="0" parTransId="{8163DA16-4F96-4703-89B0-ED9D6FD07098}" sibTransId="{DBB14302-AE37-48C6-B963-19BA3AF0556D}"/>
    <dgm:cxn modelId="{D2BCF720-0AB0-4150-A065-5A9EF371E27F}" type="presOf" srcId="{874EC116-BBDD-411E-82F2-F3CE187DD13E}" destId="{69C1E0AC-B45C-469F-A3BD-18BA80EF5CF4}" srcOrd="0" destOrd="0" presId="urn:microsoft.com/office/officeart/2017/3/layout/HorizontalLabelsTimeline"/>
    <dgm:cxn modelId="{E7B8BC26-ADE0-455A-A3BA-0E2851842186}" type="presOf" srcId="{3AC730D2-30F0-44BF-B09E-01B09BE7434F}" destId="{40147280-E8EC-4C9C-857F-B728F8099095}" srcOrd="0" destOrd="0" presId="urn:microsoft.com/office/officeart/2017/3/layout/HorizontalLabelsTimeline"/>
    <dgm:cxn modelId="{C3143C28-8CFE-45AD-A25E-B3EA2AE3201C}" srcId="{A90CE1AC-6DFE-4147-AC1B-220E4F2B3578}" destId="{B418D389-7596-4212-A964-943997344A2D}" srcOrd="9" destOrd="0" parTransId="{BBDEF95E-4D3A-42A7-9140-5D49CA39C991}" sibTransId="{B1381EEC-D36D-4700-857B-369FE147634B}"/>
    <dgm:cxn modelId="{19386D28-C9AE-4C9E-801D-FEDBF4F1ABB3}" srcId="{F3B2F784-6511-40F1-B84B-17B755B0D338}" destId="{97AE60E4-75AD-47F0-B0F5-8584BF77E40C}" srcOrd="0" destOrd="0" parTransId="{F77C5253-262B-4826-80CC-B9B27E598E17}" sibTransId="{BC9501CA-9FB1-427E-8DB5-FD7FAA4965FF}"/>
    <dgm:cxn modelId="{66D66E29-478E-4DA4-B42C-01C2E92EB0B4}" srcId="{A90CE1AC-6DFE-4147-AC1B-220E4F2B3578}" destId="{48649F51-A096-493F-8AC7-CA652FA832F5}" srcOrd="7" destOrd="0" parTransId="{D76D0C39-1F03-4464-907F-F262C47755D9}" sibTransId="{DC34FFA4-F074-4474-9E1A-B29FA325A8FF}"/>
    <dgm:cxn modelId="{162DE52A-0C10-4460-9AD0-7F1398DA218A}" srcId="{A90CE1AC-6DFE-4147-AC1B-220E4F2B3578}" destId="{F3B2F784-6511-40F1-B84B-17B755B0D338}" srcOrd="1" destOrd="0" parTransId="{4497A37C-3149-4237-B5E6-CC0B716D75E4}" sibTransId="{92427DC4-D7C2-411E-B7EF-2977EB50B8A0}"/>
    <dgm:cxn modelId="{E2C3E22F-A804-4A40-A45E-875A8254C3C6}" srcId="{7E898A8F-227C-4AA7-88D3-B58640111127}" destId="{4F131C5C-8B24-4BD4-B60F-B509574C7E86}" srcOrd="0" destOrd="0" parTransId="{4AD90069-8B42-4D45-8388-09C3795EFC9C}" sibTransId="{606110BA-FEC2-431C-A5B5-899F2D03EFE5}"/>
    <dgm:cxn modelId="{29BD7730-6FB0-4DA4-B048-6FE0383F2BD4}" srcId="{1637B8C9-D381-4CA6-9974-520A4F4A00B4}" destId="{483E3A7D-E0F8-4991-A39B-40A89C083EAB}" srcOrd="0" destOrd="0" parTransId="{1C5F6015-5565-4EE5-B8A3-65D3F2491779}" sibTransId="{3B0581CD-596F-4121-B104-7ABC3508D6F1}"/>
    <dgm:cxn modelId="{63164931-F75A-4116-8825-5994421CCDAD}" type="presOf" srcId="{34BBAFB6-941F-4156-9D33-8F6106274421}" destId="{F404859B-2988-4D6A-8294-4E1B8799BD24}" srcOrd="0" destOrd="0" presId="urn:microsoft.com/office/officeart/2017/3/layout/HorizontalLabelsTimeline"/>
    <dgm:cxn modelId="{6C3EF938-371B-4BCE-8CC6-FE5BA7856BC1}" srcId="{A90CE1AC-6DFE-4147-AC1B-220E4F2B3578}" destId="{B7A04ACE-1BD2-404B-9CDE-D9DAFCE16C58}" srcOrd="2" destOrd="0" parTransId="{5ADAEA50-6E65-49AB-A3CC-92BFD44C18A4}" sibTransId="{AC4F9590-D0D9-467F-822C-FE0167293E25}"/>
    <dgm:cxn modelId="{03C1FB3D-10B3-4183-98B2-D2163FF263E5}" srcId="{A90CE1AC-6DFE-4147-AC1B-220E4F2B3578}" destId="{46F0300C-AC17-4F5E-8913-FA328018FC55}" srcOrd="10" destOrd="0" parTransId="{17529E4C-9B9F-4C5E-8BC3-5CDABC2B1735}" sibTransId="{F68F20D1-3439-4EE3-9274-969A46990464}"/>
    <dgm:cxn modelId="{B30AE75B-05D2-4AF1-B104-26E8529D55A7}" srcId="{A90CE1AC-6DFE-4147-AC1B-220E4F2B3578}" destId="{9F4DAFAD-F3FA-49A2-A43E-E49EE3B05E3E}" srcOrd="14" destOrd="0" parTransId="{1E49C802-72B2-4871-84F6-FD2D8B39BFF9}" sibTransId="{4C09651E-4DB9-4CEC-8743-645990B7C16D}"/>
    <dgm:cxn modelId="{4E4FB75C-5BE2-447F-8535-F3DECD6AA46C}" srcId="{B418D389-7596-4212-A964-943997344A2D}" destId="{5777534A-5582-4E74-B168-C6FDC765D52E}" srcOrd="0" destOrd="0" parTransId="{CBE99580-ED41-4E69-A546-E6966B88D130}" sibTransId="{7039CEA9-510D-4A40-9D9C-B30B46B108D3}"/>
    <dgm:cxn modelId="{61EF355F-CC13-4379-A9C8-59DD87183590}" type="presOf" srcId="{8B0564FA-4D2E-434E-9C4A-A49154F28D5C}" destId="{F92A1646-A2B4-43B1-892E-24F859F9FC86}" srcOrd="0" destOrd="0" presId="urn:microsoft.com/office/officeart/2017/3/layout/HorizontalLabelsTimeline"/>
    <dgm:cxn modelId="{AB340962-F503-49CC-BF63-59B057D83D57}" type="presOf" srcId="{46F0300C-AC17-4F5E-8913-FA328018FC55}" destId="{EA228BF9-7AD9-4F98-8C53-E1C224C29C95}" srcOrd="0" destOrd="0" presId="urn:microsoft.com/office/officeart/2017/3/layout/HorizontalLabelsTimeline"/>
    <dgm:cxn modelId="{0B8B3763-EBA7-4F7A-86FF-82F2B643E555}" type="presOf" srcId="{1637B8C9-D381-4CA6-9974-520A4F4A00B4}" destId="{4B085575-9EBE-4E26-83E1-073DCFC6B5E5}" srcOrd="0" destOrd="0" presId="urn:microsoft.com/office/officeart/2017/3/layout/HorizontalLabelsTimeline"/>
    <dgm:cxn modelId="{CA057F47-47DF-478B-B4FE-46FD1B53422C}" type="presOf" srcId="{CCAD62CB-3033-4144-A2E1-0F7988D7E3D8}" destId="{C76D9EFD-C722-4D31-AB01-757BCDB5FC9D}" srcOrd="0" destOrd="0" presId="urn:microsoft.com/office/officeart/2017/3/layout/HorizontalLabelsTimeline"/>
    <dgm:cxn modelId="{397D7768-4422-40FE-B3C3-258D07F2B583}" type="presOf" srcId="{F3B2F784-6511-40F1-B84B-17B755B0D338}" destId="{B904092D-E6F6-4FE3-892E-BD7152E05351}" srcOrd="0" destOrd="0" presId="urn:microsoft.com/office/officeart/2017/3/layout/HorizontalLabelsTimeline"/>
    <dgm:cxn modelId="{4F86BA48-A160-4DE0-8A2A-EF682AA3E40E}" type="presOf" srcId="{D2596020-99F0-4446-8C2F-E949CBAE4F58}" destId="{47A0AD87-EEFB-4BD4-B888-A65CCEC4A272}" srcOrd="0" destOrd="0" presId="urn:microsoft.com/office/officeart/2017/3/layout/HorizontalLabelsTimeline"/>
    <dgm:cxn modelId="{09BAE24E-818E-4EC4-BA4C-192F069DD418}" srcId="{A90CE1AC-6DFE-4147-AC1B-220E4F2B3578}" destId="{993077FD-375D-4233-BBD1-EE18D2A0AE7F}" srcOrd="5" destOrd="0" parTransId="{CE63CD6A-C98E-49CA-B212-EC1EA93D4B61}" sibTransId="{33CB6559-41E5-465B-9CCB-79487D1716E1}"/>
    <dgm:cxn modelId="{3EA8A170-5F24-428E-A9BD-60D3A6247CD2}" srcId="{D9E36C05-46D6-4AC6-BCE5-DF0CB98B2F6D}" destId="{D3F38851-0F48-4870-8F33-4F0C132D300D}" srcOrd="1" destOrd="0" parTransId="{C9F64E1C-7087-4FB7-92F9-2C9F97CB5EB3}" sibTransId="{D8FA1037-F9DF-42F6-A1F5-23D9DE5DF278}"/>
    <dgm:cxn modelId="{FF261C52-C53B-4BDF-9583-C1ED349EE374}" type="presOf" srcId="{B7A04ACE-1BD2-404B-9CDE-D9DAFCE16C58}" destId="{D9F74C49-CE74-49C3-A506-B82D5C901E5C}" srcOrd="0" destOrd="0" presId="urn:microsoft.com/office/officeart/2017/3/layout/HorizontalLabelsTimeline"/>
    <dgm:cxn modelId="{EE442F53-DF6E-4CC4-AEEF-ACDE39B18023}" srcId="{213C4F85-CC59-4B84-9C16-2680254B6FB7}" destId="{C67D2CAC-A4CF-48F8-9373-A8407B37E52F}" srcOrd="0" destOrd="0" parTransId="{7A4D74FC-93E3-4461-A309-314343BAFDE4}" sibTransId="{C17BD304-F3D6-4B35-85E0-E76AB3A6CDE4}"/>
    <dgm:cxn modelId="{77FBE474-A908-4ADA-BC05-5CCE1352C3DA}" type="presOf" srcId="{D3F38851-0F48-4870-8F33-4F0C132D300D}" destId="{C59363DB-5F8D-476C-BDC5-F9FF6812AFAF}" srcOrd="0" destOrd="1" presId="urn:microsoft.com/office/officeart/2017/3/layout/HorizontalLabelsTimeline"/>
    <dgm:cxn modelId="{3138A656-EB9E-41BE-AAD0-56FC97A15536}" type="presOf" srcId="{67322FB1-C501-4F48-95E1-2FF1E4189DA7}" destId="{034672FA-2FBA-4527-B5FC-A5D8E34AADDD}" srcOrd="0" destOrd="0" presId="urn:microsoft.com/office/officeart/2017/3/layout/HorizontalLabelsTimeline"/>
    <dgm:cxn modelId="{2F2B1A59-7BCD-47C8-B0D3-A4983899C33F}" type="presOf" srcId="{4F131C5C-8B24-4BD4-B60F-B509574C7E86}" destId="{FB491B4D-9856-4FFF-B21A-08CDC4288F9C}" srcOrd="0" destOrd="0" presId="urn:microsoft.com/office/officeart/2017/3/layout/HorizontalLabelsTimeline"/>
    <dgm:cxn modelId="{23145979-24A1-4A3B-B4B9-DF2FE1DF7AA6}" type="presOf" srcId="{483E3A7D-E0F8-4991-A39B-40A89C083EAB}" destId="{1DD14F1B-6C2E-41D9-B28D-D69585B78A88}" srcOrd="0" destOrd="0" presId="urn:microsoft.com/office/officeart/2017/3/layout/HorizontalLabelsTimeline"/>
    <dgm:cxn modelId="{CD769359-31BE-4A47-8564-AE96E3533247}" type="presOf" srcId="{86D239DA-6F82-492D-BC75-69623C5C41A5}" destId="{72364398-8F44-4DCE-A32E-31EF59DA6F1C}" srcOrd="0" destOrd="0" presId="urn:microsoft.com/office/officeart/2017/3/layout/HorizontalLabelsTimeline"/>
    <dgm:cxn modelId="{EC93CB88-8D16-4430-B24F-9FECB1EF71CF}" type="presOf" srcId="{7E898A8F-227C-4AA7-88D3-B58640111127}" destId="{101D6BA2-801E-4D4B-8114-243CC6E2B297}" srcOrd="0" destOrd="0" presId="urn:microsoft.com/office/officeart/2017/3/layout/HorizontalLabelsTimeline"/>
    <dgm:cxn modelId="{1996C58D-D95A-4CDA-B5FB-81BD86333432}" srcId="{B7A04ACE-1BD2-404B-9CDE-D9DAFCE16C58}" destId="{86D239DA-6F82-492D-BC75-69623C5C41A5}" srcOrd="0" destOrd="0" parTransId="{F51D67B6-28F1-4944-B5D2-D098C3AD6E8B}" sibTransId="{A9958E02-F21E-4C06-AFFC-3B9DBFE8D293}"/>
    <dgm:cxn modelId="{2AD0068E-704D-4A25-9213-08D368E2A93E}" srcId="{48649F51-A096-493F-8AC7-CA652FA832F5}" destId="{D2596020-99F0-4446-8C2F-E949CBAE4F58}" srcOrd="0" destOrd="0" parTransId="{41E6A24E-C23D-4B53-AB76-077857C9234A}" sibTransId="{CD6CA97A-2277-4C19-BC53-D181AC18BFCD}"/>
    <dgm:cxn modelId="{DF59F496-C788-4DAB-B75B-BC074B34BB7F}" type="presOf" srcId="{A90CE1AC-6DFE-4147-AC1B-220E4F2B3578}" destId="{12D93523-A6DA-426D-BF3C-310397991EB0}" srcOrd="0" destOrd="0" presId="urn:microsoft.com/office/officeart/2017/3/layout/HorizontalLabelsTimeline"/>
    <dgm:cxn modelId="{E17F469F-1A92-48A3-B540-D7221CB2868E}" srcId="{A90CE1AC-6DFE-4147-AC1B-220E4F2B3578}" destId="{67322FB1-C501-4F48-95E1-2FF1E4189DA7}" srcOrd="0" destOrd="0" parTransId="{0F791E1D-C5C6-4AF6-8771-BB6B35492DC1}" sibTransId="{BEB30212-D413-4D43-8F10-158A7D6F25B7}"/>
    <dgm:cxn modelId="{8598799F-8804-47D1-AD3D-B48B4E0CBF83}" type="presOf" srcId="{993077FD-375D-4233-BBD1-EE18D2A0AE7F}" destId="{ECE88847-9FAE-47C0-8997-80486856BF24}" srcOrd="0" destOrd="0" presId="urn:microsoft.com/office/officeart/2017/3/layout/HorizontalLabelsTimeline"/>
    <dgm:cxn modelId="{CEA0C5AB-D539-48BF-AF96-1F6153E8ACAB}" type="presOf" srcId="{9F4DAFAD-F3FA-49A2-A43E-E49EE3B05E3E}" destId="{E676B013-AD43-4FEB-B428-041A8D8B8615}" srcOrd="0" destOrd="0" presId="urn:microsoft.com/office/officeart/2017/3/layout/HorizontalLabelsTimeline"/>
    <dgm:cxn modelId="{67D905AE-5050-4450-B033-751E031898CB}" srcId="{67322FB1-C501-4F48-95E1-2FF1E4189DA7}" destId="{874EC116-BBDD-411E-82F2-F3CE187DD13E}" srcOrd="0" destOrd="0" parTransId="{7FCA1044-B07B-4F4F-8AD4-C054D8DCFCEC}" sibTransId="{AC4EE29A-7915-44CF-88FF-BC2E5B403991}"/>
    <dgm:cxn modelId="{345BB0B8-6F73-42D7-8F1A-0C5F17FF5C6D}" srcId="{A90CE1AC-6DFE-4147-AC1B-220E4F2B3578}" destId="{213C4F85-CC59-4B84-9C16-2680254B6FB7}" srcOrd="13" destOrd="0" parTransId="{24D4D894-9FD7-4C7F-91C6-07DCFE7566B3}" sibTransId="{8992016C-95A7-4F5F-AD4B-CC4E9819008B}"/>
    <dgm:cxn modelId="{9A92BABA-3E56-404C-8143-B3653D1432DD}" srcId="{5B9A49D0-E3CD-4DCB-BE46-DBE01090F423}" destId="{0136A1E0-E926-4F37-B0E3-BAC622217DD2}" srcOrd="0" destOrd="0" parTransId="{1EBD958B-6B7C-47C9-A5D4-BF4986A83DEE}" sibTransId="{B383676B-5F18-4AA8-AC4E-09FE7D174BE2}"/>
    <dgm:cxn modelId="{B888CEBC-FB54-4DB4-AC85-3638269A28F9}" type="presOf" srcId="{B418D389-7596-4212-A964-943997344A2D}" destId="{EED1FC79-2286-416D-B621-484EFAA80900}" srcOrd="0" destOrd="0" presId="urn:microsoft.com/office/officeart/2017/3/layout/HorizontalLabelsTimeline"/>
    <dgm:cxn modelId="{76FB78BD-5B54-4F0C-AC68-6D5807B9FB49}" srcId="{D9E36C05-46D6-4AC6-BCE5-DF0CB98B2F6D}" destId="{72F99995-FB38-41D4-A4DD-8B895556138A}" srcOrd="0" destOrd="0" parTransId="{37111AF0-426D-4CB3-AC10-01A16C36B48F}" sibTransId="{301BD848-0037-4D66-8FF9-8D2684D08A1C}"/>
    <dgm:cxn modelId="{5CFAC8C6-E15B-40E7-9DE5-6AF63AF93B40}" type="presOf" srcId="{0136A1E0-E926-4F37-B0E3-BAC622217DD2}" destId="{A75D818B-FE16-4F85-AE05-B47C76834868}" srcOrd="0" destOrd="0" presId="urn:microsoft.com/office/officeart/2017/3/layout/HorizontalLabelsTimeline"/>
    <dgm:cxn modelId="{2158D4C6-5412-4CC8-AB2E-03B7C0E1247E}" srcId="{9F4DAFAD-F3FA-49A2-A43E-E49EE3B05E3E}" destId="{AC2C27EC-CF76-47C8-8522-405CA3F90CFD}" srcOrd="0" destOrd="0" parTransId="{1F4869D7-1582-4839-9F84-3DDA5DB79281}" sibTransId="{449ACC26-9B20-45C6-9729-5FFF6C746C9D}"/>
    <dgm:cxn modelId="{2556A9C8-602B-400C-B41D-463CA401F6DB}" type="presOf" srcId="{213C4F85-CC59-4B84-9C16-2680254B6FB7}" destId="{46DAA9BB-B475-4450-BF80-B45B1FF42496}" srcOrd="0" destOrd="0" presId="urn:microsoft.com/office/officeart/2017/3/layout/HorizontalLabelsTimeline"/>
    <dgm:cxn modelId="{087D46CE-D958-440D-BAF2-FF1B773DBB4C}" type="presOf" srcId="{E71BEB27-8F74-44F9-ACB7-938C75D5F677}" destId="{70F00DD6-01EB-41B5-AE00-AB99BB33600D}" srcOrd="0" destOrd="0" presId="urn:microsoft.com/office/officeart/2017/3/layout/HorizontalLabelsTimeline"/>
    <dgm:cxn modelId="{2D9D0DD5-9E07-4BCE-8D82-982592A2FD53}" srcId="{A90CE1AC-6DFE-4147-AC1B-220E4F2B3578}" destId="{5B9A49D0-E3CD-4DCB-BE46-DBE01090F423}" srcOrd="12" destOrd="0" parTransId="{3CDCDCEA-1D62-499F-9ABE-EB10DCE0BC93}" sibTransId="{03547A06-8B53-43B1-BC86-9B5707816B13}"/>
    <dgm:cxn modelId="{F3A4EBE7-62BE-43F0-982E-756B4A4CAAC7}" srcId="{CCAD62CB-3033-4144-A2E1-0F7988D7E3D8}" destId="{34BBAFB6-941F-4156-9D33-8F6106274421}" srcOrd="0" destOrd="0" parTransId="{D523DF46-B44B-42EE-BA40-08A93A201380}" sibTransId="{F77031B4-5E5F-4454-B768-4AB0F6D57BC8}"/>
    <dgm:cxn modelId="{EBB4F1E8-8D70-4928-996D-D603BBA994EE}" srcId="{A90CE1AC-6DFE-4147-AC1B-220E4F2B3578}" destId="{CCAD62CB-3033-4144-A2E1-0F7988D7E3D8}" srcOrd="6" destOrd="0" parTransId="{4F15EB4F-0B7A-4671-ADDA-C70C1BC55851}" sibTransId="{909BD234-1565-4FC8-A989-87EC8603615C}"/>
    <dgm:cxn modelId="{123B5AEC-1DF5-4FBC-8046-B39261FEF2F2}" srcId="{59C1237E-7971-44A6-B901-32B7F9A866F2}" destId="{3AC730D2-30F0-44BF-B09E-01B09BE7434F}" srcOrd="0" destOrd="0" parTransId="{7840EBD3-3D49-4258-B0B0-C277DA56B41B}" sibTransId="{DC19D8F8-6115-4E53-8FF7-B951E2BC06D9}"/>
    <dgm:cxn modelId="{73B75EF0-4C91-4192-A950-18BA9B19160F}" srcId="{993077FD-375D-4233-BBD1-EE18D2A0AE7F}" destId="{E71BEB27-8F74-44F9-ACB7-938C75D5F677}" srcOrd="0" destOrd="0" parTransId="{7AF38D18-A704-472F-9427-4F326E3304B6}" sibTransId="{89F181F9-243E-4A12-B1BB-28B6264AFEF5}"/>
    <dgm:cxn modelId="{BFCE44F3-5409-4A7A-9D06-33CCEA8016A2}" type="presOf" srcId="{5777534A-5582-4E74-B168-C6FDC765D52E}" destId="{643B4CC5-AA2C-4839-AF06-CF0DF5090030}" srcOrd="0" destOrd="0" presId="urn:microsoft.com/office/officeart/2017/3/layout/HorizontalLabelsTimeline"/>
    <dgm:cxn modelId="{3B264EFD-AAA6-4531-93F6-997AFCD862CF}" srcId="{46F0300C-AC17-4F5E-8913-FA328018FC55}" destId="{8B0564FA-4D2E-434E-9C4A-A49154F28D5C}" srcOrd="0" destOrd="0" parTransId="{5138EC93-411A-4861-BA58-F4E499F6BD9B}" sibTransId="{E826EB91-F256-4286-8760-B2EBB2233310}"/>
    <dgm:cxn modelId="{F77A2200-FB53-48EC-B24F-E4A1A78F59BF}" type="presParOf" srcId="{12D93523-A6DA-426D-BF3C-310397991EB0}" destId="{CD4A90CC-0648-4B95-89AB-C5811F22AAF0}" srcOrd="0" destOrd="0" presId="urn:microsoft.com/office/officeart/2017/3/layout/HorizontalLabelsTimeline"/>
    <dgm:cxn modelId="{BC940C34-97A0-4CBF-885F-B99B3B39A34B}" type="presParOf" srcId="{12D93523-A6DA-426D-BF3C-310397991EB0}" destId="{91F9F0A7-D115-4C13-B572-380BEBD2BCD6}" srcOrd="1" destOrd="0" presId="urn:microsoft.com/office/officeart/2017/3/layout/HorizontalLabelsTimeline"/>
    <dgm:cxn modelId="{E46DADF5-8715-448A-8638-8FDEF3BED301}" type="presParOf" srcId="{91F9F0A7-D115-4C13-B572-380BEBD2BCD6}" destId="{42AABB85-CC81-4741-B31C-8E39C9386191}" srcOrd="0" destOrd="0" presId="urn:microsoft.com/office/officeart/2017/3/layout/HorizontalLabelsTimeline"/>
    <dgm:cxn modelId="{C8BBF11A-CD76-4EE2-A1EC-005A0FBDFFC4}" type="presParOf" srcId="{42AABB85-CC81-4741-B31C-8E39C9386191}" destId="{034672FA-2FBA-4527-B5FC-A5D8E34AADDD}" srcOrd="0" destOrd="0" presId="urn:microsoft.com/office/officeart/2017/3/layout/HorizontalLabelsTimeline"/>
    <dgm:cxn modelId="{54BEB5A0-DF31-4842-B8E5-859087FDB44F}" type="presParOf" srcId="{42AABB85-CC81-4741-B31C-8E39C9386191}" destId="{863B790A-410E-495C-BAE9-948B91144641}" srcOrd="1" destOrd="0" presId="urn:microsoft.com/office/officeart/2017/3/layout/HorizontalLabelsTimeline"/>
    <dgm:cxn modelId="{07F06972-1FB5-4092-9CCF-AA197641E0E5}" type="presParOf" srcId="{863B790A-410E-495C-BAE9-948B91144641}" destId="{69C1E0AC-B45C-469F-A3BD-18BA80EF5CF4}" srcOrd="0" destOrd="0" presId="urn:microsoft.com/office/officeart/2017/3/layout/HorizontalLabelsTimeline"/>
    <dgm:cxn modelId="{F58DCC45-290D-4399-8EAE-9D2F1204AB55}" type="presParOf" srcId="{863B790A-410E-495C-BAE9-948B91144641}" destId="{9D3A3239-C603-4334-AAB4-526E9851CF99}" srcOrd="1" destOrd="0" presId="urn:microsoft.com/office/officeart/2017/3/layout/HorizontalLabelsTimeline"/>
    <dgm:cxn modelId="{99CB1299-7A38-4FBE-98DE-E030D8777066}" type="presParOf" srcId="{42AABB85-CC81-4741-B31C-8E39C9386191}" destId="{6599B1CE-84E4-4726-96EE-A2FA5350DD48}" srcOrd="2" destOrd="0" presId="urn:microsoft.com/office/officeart/2017/3/layout/HorizontalLabelsTimeline"/>
    <dgm:cxn modelId="{82C8D539-AEE2-4D9E-826C-C4F187E2A156}" type="presParOf" srcId="{42AABB85-CC81-4741-B31C-8E39C9386191}" destId="{6F6B79CD-A2BC-46E6-9E04-F99DF8E76871}" srcOrd="3" destOrd="0" presId="urn:microsoft.com/office/officeart/2017/3/layout/HorizontalLabelsTimeline"/>
    <dgm:cxn modelId="{BA9BFBA3-31D4-47A7-8EBE-3573F826ECD8}" type="presParOf" srcId="{42AABB85-CC81-4741-B31C-8E39C9386191}" destId="{4E34CE37-4BCA-4A1D-8CA4-D0C0B338A577}" srcOrd="4" destOrd="0" presId="urn:microsoft.com/office/officeart/2017/3/layout/HorizontalLabelsTimeline"/>
    <dgm:cxn modelId="{5B7645C8-ECF2-4A80-9A18-0AE9E30C49C4}" type="presParOf" srcId="{91F9F0A7-D115-4C13-B572-380BEBD2BCD6}" destId="{662E3952-EE5E-41DA-BBE9-1C5696F48253}" srcOrd="1" destOrd="0" presId="urn:microsoft.com/office/officeart/2017/3/layout/HorizontalLabelsTimeline"/>
    <dgm:cxn modelId="{4D0B5CA2-173F-4EE1-9B09-0FE907BD17F3}" type="presParOf" srcId="{91F9F0A7-D115-4C13-B572-380BEBD2BCD6}" destId="{0A3CD9B2-D5BD-4745-A27B-40BE89B91DC3}" srcOrd="2" destOrd="0" presId="urn:microsoft.com/office/officeart/2017/3/layout/HorizontalLabelsTimeline"/>
    <dgm:cxn modelId="{45B1F72B-EB91-4F7A-B1B3-11F30A287A1F}" type="presParOf" srcId="{0A3CD9B2-D5BD-4745-A27B-40BE89B91DC3}" destId="{B904092D-E6F6-4FE3-892E-BD7152E05351}" srcOrd="0" destOrd="0" presId="urn:microsoft.com/office/officeart/2017/3/layout/HorizontalLabelsTimeline"/>
    <dgm:cxn modelId="{1E33AD51-9701-499A-90EF-90A0C122FF48}" type="presParOf" srcId="{0A3CD9B2-D5BD-4745-A27B-40BE89B91DC3}" destId="{DB764A58-B5F8-45A1-B831-F3779A9D42FE}" srcOrd="1" destOrd="0" presId="urn:microsoft.com/office/officeart/2017/3/layout/HorizontalLabelsTimeline"/>
    <dgm:cxn modelId="{01B0C7B0-0DFD-4FCA-B7D0-695173FA86EA}" type="presParOf" srcId="{DB764A58-B5F8-45A1-B831-F3779A9D42FE}" destId="{A7F36E9E-5D0E-4716-B4DC-5758552420BC}" srcOrd="0" destOrd="0" presId="urn:microsoft.com/office/officeart/2017/3/layout/HorizontalLabelsTimeline"/>
    <dgm:cxn modelId="{528714FF-9A13-4E79-9497-6DAD11376E7C}" type="presParOf" srcId="{DB764A58-B5F8-45A1-B831-F3779A9D42FE}" destId="{3CC43575-FDFE-4DAE-ADA5-BC5099C50AC5}" srcOrd="1" destOrd="0" presId="urn:microsoft.com/office/officeart/2017/3/layout/HorizontalLabelsTimeline"/>
    <dgm:cxn modelId="{1625457F-529E-4EBE-BA73-B3794DFDD17A}" type="presParOf" srcId="{0A3CD9B2-D5BD-4745-A27B-40BE89B91DC3}" destId="{8B44EFAE-9704-48A6-AC53-A4CADE7B8F7F}" srcOrd="2" destOrd="0" presId="urn:microsoft.com/office/officeart/2017/3/layout/HorizontalLabelsTimeline"/>
    <dgm:cxn modelId="{88A3EC88-3C68-41D2-99EB-631577E09BD1}" type="presParOf" srcId="{0A3CD9B2-D5BD-4745-A27B-40BE89B91DC3}" destId="{78970437-12B7-46CF-BA84-1A31EC5A898E}" srcOrd="3" destOrd="0" presId="urn:microsoft.com/office/officeart/2017/3/layout/HorizontalLabelsTimeline"/>
    <dgm:cxn modelId="{9AA2EE44-C007-4FF0-B078-37A080390EEF}" type="presParOf" srcId="{0A3CD9B2-D5BD-4745-A27B-40BE89B91DC3}" destId="{7605CE32-3780-434E-96CB-B38C40E981D0}" srcOrd="4" destOrd="0" presId="urn:microsoft.com/office/officeart/2017/3/layout/HorizontalLabelsTimeline"/>
    <dgm:cxn modelId="{FF074019-BB35-4D5A-BA0C-8210249836A2}" type="presParOf" srcId="{91F9F0A7-D115-4C13-B572-380BEBD2BCD6}" destId="{2DD83587-961D-44C2-BB54-C26EB7574C83}" srcOrd="3" destOrd="0" presId="urn:microsoft.com/office/officeart/2017/3/layout/HorizontalLabelsTimeline"/>
    <dgm:cxn modelId="{2B0FB151-C5BF-4945-8D1C-4425B8DDFB2C}" type="presParOf" srcId="{91F9F0A7-D115-4C13-B572-380BEBD2BCD6}" destId="{B01E94C3-1D4A-4DA1-9CA7-3ED8E71287CA}" srcOrd="4" destOrd="0" presId="urn:microsoft.com/office/officeart/2017/3/layout/HorizontalLabelsTimeline"/>
    <dgm:cxn modelId="{F83585E4-C785-4293-B51D-2F68670609F7}" type="presParOf" srcId="{B01E94C3-1D4A-4DA1-9CA7-3ED8E71287CA}" destId="{D9F74C49-CE74-49C3-A506-B82D5C901E5C}" srcOrd="0" destOrd="0" presId="urn:microsoft.com/office/officeart/2017/3/layout/HorizontalLabelsTimeline"/>
    <dgm:cxn modelId="{FF00C277-160E-4331-9E04-473786DC7297}" type="presParOf" srcId="{B01E94C3-1D4A-4DA1-9CA7-3ED8E71287CA}" destId="{6094743B-96DD-42FE-B508-C429A65FF82B}" srcOrd="1" destOrd="0" presId="urn:microsoft.com/office/officeart/2017/3/layout/HorizontalLabelsTimeline"/>
    <dgm:cxn modelId="{1206C4F9-5D96-4CB8-AC17-12BF39C3E7E1}" type="presParOf" srcId="{6094743B-96DD-42FE-B508-C429A65FF82B}" destId="{72364398-8F44-4DCE-A32E-31EF59DA6F1C}" srcOrd="0" destOrd="0" presId="urn:microsoft.com/office/officeart/2017/3/layout/HorizontalLabelsTimeline"/>
    <dgm:cxn modelId="{1EB12B81-C4FD-4367-88B4-89172A3AAD68}" type="presParOf" srcId="{6094743B-96DD-42FE-B508-C429A65FF82B}" destId="{122E64AA-7C4F-4EBF-9DA8-EA7864E8BE5B}" srcOrd="1" destOrd="0" presId="urn:microsoft.com/office/officeart/2017/3/layout/HorizontalLabelsTimeline"/>
    <dgm:cxn modelId="{0F49C469-071A-4BFD-9E7A-885F66A5FB24}" type="presParOf" srcId="{B01E94C3-1D4A-4DA1-9CA7-3ED8E71287CA}" destId="{2EED606F-66A8-4A29-98B0-E7F9729E3A9D}" srcOrd="2" destOrd="0" presId="urn:microsoft.com/office/officeart/2017/3/layout/HorizontalLabelsTimeline"/>
    <dgm:cxn modelId="{8B1E059B-B12D-4AD0-8C73-5CB0C763928F}" type="presParOf" srcId="{B01E94C3-1D4A-4DA1-9CA7-3ED8E71287CA}" destId="{3D7A25BA-AACD-4FD7-83A3-32689080E35E}" srcOrd="3" destOrd="0" presId="urn:microsoft.com/office/officeart/2017/3/layout/HorizontalLabelsTimeline"/>
    <dgm:cxn modelId="{6AEF50BD-207C-4764-8B7A-4D34A395C5DF}" type="presParOf" srcId="{B01E94C3-1D4A-4DA1-9CA7-3ED8E71287CA}" destId="{8B4DEA55-9033-4321-AA27-0F5DBB0A6F28}" srcOrd="4" destOrd="0" presId="urn:microsoft.com/office/officeart/2017/3/layout/HorizontalLabelsTimeline"/>
    <dgm:cxn modelId="{8126E0F4-6B32-4EB9-AD13-6859E2C9AD65}" type="presParOf" srcId="{91F9F0A7-D115-4C13-B572-380BEBD2BCD6}" destId="{7B0EEE33-7CA2-4D0A-B934-A6193809254D}" srcOrd="5" destOrd="0" presId="urn:microsoft.com/office/officeart/2017/3/layout/HorizontalLabelsTimeline"/>
    <dgm:cxn modelId="{FDF880C2-C608-46D4-BDEF-517E2D8EBA9C}" type="presParOf" srcId="{91F9F0A7-D115-4C13-B572-380BEBD2BCD6}" destId="{9B941F7E-BD1E-42D6-804F-A2B5C108B3EB}" srcOrd="6" destOrd="0" presId="urn:microsoft.com/office/officeart/2017/3/layout/HorizontalLabelsTimeline"/>
    <dgm:cxn modelId="{F8F3C5AD-1507-481E-B753-FAF5BBC1147D}" type="presParOf" srcId="{9B941F7E-BD1E-42D6-804F-A2B5C108B3EB}" destId="{4B085575-9EBE-4E26-83E1-073DCFC6B5E5}" srcOrd="0" destOrd="0" presId="urn:microsoft.com/office/officeart/2017/3/layout/HorizontalLabelsTimeline"/>
    <dgm:cxn modelId="{B35E4A99-B67A-480A-94E4-D98695101D56}" type="presParOf" srcId="{9B941F7E-BD1E-42D6-804F-A2B5C108B3EB}" destId="{8EE839C5-2C46-4457-B860-6F3943F2AF8B}" srcOrd="1" destOrd="0" presId="urn:microsoft.com/office/officeart/2017/3/layout/HorizontalLabelsTimeline"/>
    <dgm:cxn modelId="{D2F365F8-C523-430F-910D-B22613FB71F5}" type="presParOf" srcId="{8EE839C5-2C46-4457-B860-6F3943F2AF8B}" destId="{1DD14F1B-6C2E-41D9-B28D-D69585B78A88}" srcOrd="0" destOrd="0" presId="urn:microsoft.com/office/officeart/2017/3/layout/HorizontalLabelsTimeline"/>
    <dgm:cxn modelId="{59406F2F-E0AC-479D-9F96-04F22B2FE940}" type="presParOf" srcId="{8EE839C5-2C46-4457-B860-6F3943F2AF8B}" destId="{0598ADF6-3741-4B45-8B37-EC6E87E4D64E}" srcOrd="1" destOrd="0" presId="urn:microsoft.com/office/officeart/2017/3/layout/HorizontalLabelsTimeline"/>
    <dgm:cxn modelId="{F8EE9641-D172-4CB0-AF3D-A1DAA0E79637}" type="presParOf" srcId="{9B941F7E-BD1E-42D6-804F-A2B5C108B3EB}" destId="{1FADEE6F-2130-483B-A769-953C0DDD4648}" srcOrd="2" destOrd="0" presId="urn:microsoft.com/office/officeart/2017/3/layout/HorizontalLabelsTimeline"/>
    <dgm:cxn modelId="{19768498-8DD3-40E6-9426-C1960CFD2B08}" type="presParOf" srcId="{9B941F7E-BD1E-42D6-804F-A2B5C108B3EB}" destId="{A29C6121-1E4B-407C-9C23-4EFB377206BF}" srcOrd="3" destOrd="0" presId="urn:microsoft.com/office/officeart/2017/3/layout/HorizontalLabelsTimeline"/>
    <dgm:cxn modelId="{AD3D217D-D67A-4B1A-B52C-B03394760D13}" type="presParOf" srcId="{9B941F7E-BD1E-42D6-804F-A2B5C108B3EB}" destId="{7CD5587A-04E9-4953-BD39-D25EB189C706}" srcOrd="4" destOrd="0" presId="urn:microsoft.com/office/officeart/2017/3/layout/HorizontalLabelsTimeline"/>
    <dgm:cxn modelId="{F92E1CA6-A65B-4D31-8996-97589E35E79F}" type="presParOf" srcId="{91F9F0A7-D115-4C13-B572-380BEBD2BCD6}" destId="{CC8A7A6A-8AFA-4604-AE09-2F708567432F}" srcOrd="7" destOrd="0" presId="urn:microsoft.com/office/officeart/2017/3/layout/HorizontalLabelsTimeline"/>
    <dgm:cxn modelId="{A5E387DA-8F4A-4756-94B4-CA1574B37FAA}" type="presParOf" srcId="{91F9F0A7-D115-4C13-B572-380BEBD2BCD6}" destId="{7A947D35-D642-43CC-ACCA-9279A45CECEB}" srcOrd="8" destOrd="0" presId="urn:microsoft.com/office/officeart/2017/3/layout/HorizontalLabelsTimeline"/>
    <dgm:cxn modelId="{56910E39-2232-4A76-95F3-05852CA59F9B}" type="presParOf" srcId="{7A947D35-D642-43CC-ACCA-9279A45CECEB}" destId="{AB708BB0-CBBD-43BA-8EBB-C3EF4D76079D}" srcOrd="0" destOrd="0" presId="urn:microsoft.com/office/officeart/2017/3/layout/HorizontalLabelsTimeline"/>
    <dgm:cxn modelId="{EDC648D7-691F-43F2-982C-162EA1125C1C}" type="presParOf" srcId="{7A947D35-D642-43CC-ACCA-9279A45CECEB}" destId="{27FB4F72-8E6B-415E-A793-7B012EF3EFD8}" srcOrd="1" destOrd="0" presId="urn:microsoft.com/office/officeart/2017/3/layout/HorizontalLabelsTimeline"/>
    <dgm:cxn modelId="{8D350B01-A3B3-4B34-B49E-0624C4A5A73A}" type="presParOf" srcId="{27FB4F72-8E6B-415E-A793-7B012EF3EFD8}" destId="{40147280-E8EC-4C9C-857F-B728F8099095}" srcOrd="0" destOrd="0" presId="urn:microsoft.com/office/officeart/2017/3/layout/HorizontalLabelsTimeline"/>
    <dgm:cxn modelId="{4AF0C78A-EBBC-4B32-BED1-F66E00E85E19}" type="presParOf" srcId="{27FB4F72-8E6B-415E-A793-7B012EF3EFD8}" destId="{F34ECA89-5BEB-4348-B8E7-296D748D8BA4}" srcOrd="1" destOrd="0" presId="urn:microsoft.com/office/officeart/2017/3/layout/HorizontalLabelsTimeline"/>
    <dgm:cxn modelId="{6279B8FD-D264-43CF-A01B-1B88F94C737E}" type="presParOf" srcId="{7A947D35-D642-43CC-ACCA-9279A45CECEB}" destId="{74115E11-4181-43D8-9F80-0F3DCF122B1F}" srcOrd="2" destOrd="0" presId="urn:microsoft.com/office/officeart/2017/3/layout/HorizontalLabelsTimeline"/>
    <dgm:cxn modelId="{D5CD0098-B210-47DD-9CB1-611AA8EC24FE}" type="presParOf" srcId="{7A947D35-D642-43CC-ACCA-9279A45CECEB}" destId="{A8E6DB56-F454-4AB6-8A5E-F00A0DA8D979}" srcOrd="3" destOrd="0" presId="urn:microsoft.com/office/officeart/2017/3/layout/HorizontalLabelsTimeline"/>
    <dgm:cxn modelId="{C79546CC-EA7D-4C47-B0C0-C57A6ADE2D7A}" type="presParOf" srcId="{7A947D35-D642-43CC-ACCA-9279A45CECEB}" destId="{B522BDE0-1475-4EA5-9124-3D79F08E68FC}" srcOrd="4" destOrd="0" presId="urn:microsoft.com/office/officeart/2017/3/layout/HorizontalLabelsTimeline"/>
    <dgm:cxn modelId="{1EAF0B94-6C86-46EE-8C4D-52060142A17C}" type="presParOf" srcId="{91F9F0A7-D115-4C13-B572-380BEBD2BCD6}" destId="{CE4804C3-FDC7-4E4C-B9B1-EACC163513EE}" srcOrd="9" destOrd="0" presId="urn:microsoft.com/office/officeart/2017/3/layout/HorizontalLabelsTimeline"/>
    <dgm:cxn modelId="{6B1B3FA8-9FC2-45C4-9C4C-E54DDD296F78}" type="presParOf" srcId="{91F9F0A7-D115-4C13-B572-380BEBD2BCD6}" destId="{9B6E5260-26BD-4979-A26C-708069DF5B0A}" srcOrd="10" destOrd="0" presId="urn:microsoft.com/office/officeart/2017/3/layout/HorizontalLabelsTimeline"/>
    <dgm:cxn modelId="{39C4F117-1EAE-42E6-B95B-4D9DB0A2807D}" type="presParOf" srcId="{9B6E5260-26BD-4979-A26C-708069DF5B0A}" destId="{ECE88847-9FAE-47C0-8997-80486856BF24}" srcOrd="0" destOrd="0" presId="urn:microsoft.com/office/officeart/2017/3/layout/HorizontalLabelsTimeline"/>
    <dgm:cxn modelId="{4DC0A802-AB20-4036-A28E-5BF44A3B2594}" type="presParOf" srcId="{9B6E5260-26BD-4979-A26C-708069DF5B0A}" destId="{DC5DE26C-F068-4473-AF85-93A8B0E57DEB}" srcOrd="1" destOrd="0" presId="urn:microsoft.com/office/officeart/2017/3/layout/HorizontalLabelsTimeline"/>
    <dgm:cxn modelId="{D9765D79-4203-43B1-8BB7-D420E68532C3}" type="presParOf" srcId="{DC5DE26C-F068-4473-AF85-93A8B0E57DEB}" destId="{70F00DD6-01EB-41B5-AE00-AB99BB33600D}" srcOrd="0" destOrd="0" presId="urn:microsoft.com/office/officeart/2017/3/layout/HorizontalLabelsTimeline"/>
    <dgm:cxn modelId="{3CCDD5FF-87DF-4D49-9626-497AD28ED9C2}" type="presParOf" srcId="{DC5DE26C-F068-4473-AF85-93A8B0E57DEB}" destId="{36324006-A8AD-4715-9710-43331C1C48FC}" srcOrd="1" destOrd="0" presId="urn:microsoft.com/office/officeart/2017/3/layout/HorizontalLabelsTimeline"/>
    <dgm:cxn modelId="{61A69DF2-591D-430A-809B-84EB129AA33C}" type="presParOf" srcId="{9B6E5260-26BD-4979-A26C-708069DF5B0A}" destId="{1309B413-A6BB-4548-A1C0-F45F2275504B}" srcOrd="2" destOrd="0" presId="urn:microsoft.com/office/officeart/2017/3/layout/HorizontalLabelsTimeline"/>
    <dgm:cxn modelId="{D7974717-C67B-4240-B272-0B245A00C889}" type="presParOf" srcId="{9B6E5260-26BD-4979-A26C-708069DF5B0A}" destId="{E8481F65-0C96-4356-8841-05F0BB7B613A}" srcOrd="3" destOrd="0" presId="urn:microsoft.com/office/officeart/2017/3/layout/HorizontalLabelsTimeline"/>
    <dgm:cxn modelId="{B245918F-47F0-48C0-A4E0-4392D8A4C3B5}" type="presParOf" srcId="{9B6E5260-26BD-4979-A26C-708069DF5B0A}" destId="{B2588902-0D92-487D-AEE7-62316286AD2A}" srcOrd="4" destOrd="0" presId="urn:microsoft.com/office/officeart/2017/3/layout/HorizontalLabelsTimeline"/>
    <dgm:cxn modelId="{0AD81FE0-9026-46B7-9771-1E13996F7F74}" type="presParOf" srcId="{91F9F0A7-D115-4C13-B572-380BEBD2BCD6}" destId="{9D034E69-2E1F-426B-B576-E434A5DC1692}" srcOrd="11" destOrd="0" presId="urn:microsoft.com/office/officeart/2017/3/layout/HorizontalLabelsTimeline"/>
    <dgm:cxn modelId="{B4F24126-C2C6-418D-8B55-179E42346C43}" type="presParOf" srcId="{91F9F0A7-D115-4C13-B572-380BEBD2BCD6}" destId="{F16A3BB5-B488-487A-9382-D970B123F408}" srcOrd="12" destOrd="0" presId="urn:microsoft.com/office/officeart/2017/3/layout/HorizontalLabelsTimeline"/>
    <dgm:cxn modelId="{442195B6-DC86-4106-8708-47DE40A32EF3}" type="presParOf" srcId="{F16A3BB5-B488-487A-9382-D970B123F408}" destId="{C76D9EFD-C722-4D31-AB01-757BCDB5FC9D}" srcOrd="0" destOrd="0" presId="urn:microsoft.com/office/officeart/2017/3/layout/HorizontalLabelsTimeline"/>
    <dgm:cxn modelId="{208C1E16-72FA-41F1-9857-B028AA16B803}" type="presParOf" srcId="{F16A3BB5-B488-487A-9382-D970B123F408}" destId="{38AD1FBC-BC0F-434F-8CEE-48333E2951E8}" srcOrd="1" destOrd="0" presId="urn:microsoft.com/office/officeart/2017/3/layout/HorizontalLabelsTimeline"/>
    <dgm:cxn modelId="{8B0D7EC3-6F62-40A2-B41B-FC0B6B2BE462}" type="presParOf" srcId="{38AD1FBC-BC0F-434F-8CEE-48333E2951E8}" destId="{F404859B-2988-4D6A-8294-4E1B8799BD24}" srcOrd="0" destOrd="0" presId="urn:microsoft.com/office/officeart/2017/3/layout/HorizontalLabelsTimeline"/>
    <dgm:cxn modelId="{C5542099-B7FF-4A1E-A1A3-E2444730304D}" type="presParOf" srcId="{38AD1FBC-BC0F-434F-8CEE-48333E2951E8}" destId="{6C763668-4F4B-4FF5-885C-059E2E275243}" srcOrd="1" destOrd="0" presId="urn:microsoft.com/office/officeart/2017/3/layout/HorizontalLabelsTimeline"/>
    <dgm:cxn modelId="{23B4C112-FBAD-48FB-B20C-1719918E9B7D}" type="presParOf" srcId="{F16A3BB5-B488-487A-9382-D970B123F408}" destId="{67B37457-DAE0-4B17-BF26-222E9AF04761}" srcOrd="2" destOrd="0" presId="urn:microsoft.com/office/officeart/2017/3/layout/HorizontalLabelsTimeline"/>
    <dgm:cxn modelId="{7F607139-F4FC-44FF-9C2E-CE02CB0E5548}" type="presParOf" srcId="{F16A3BB5-B488-487A-9382-D970B123F408}" destId="{82D18990-4E0A-4DB0-A252-FE840E82FBAE}" srcOrd="3" destOrd="0" presId="urn:microsoft.com/office/officeart/2017/3/layout/HorizontalLabelsTimeline"/>
    <dgm:cxn modelId="{0861FD5D-79FB-4F6C-892E-F4015F573594}" type="presParOf" srcId="{F16A3BB5-B488-487A-9382-D970B123F408}" destId="{DE77365C-CF6F-4027-BBE4-9B50E70AF3F1}" srcOrd="4" destOrd="0" presId="urn:microsoft.com/office/officeart/2017/3/layout/HorizontalLabelsTimeline"/>
    <dgm:cxn modelId="{4AE1B4DD-81A8-40A7-8D72-D876FCC43328}" type="presParOf" srcId="{91F9F0A7-D115-4C13-B572-380BEBD2BCD6}" destId="{B085BAEA-BA37-42E8-BB69-A598CBF725D7}" srcOrd="13" destOrd="0" presId="urn:microsoft.com/office/officeart/2017/3/layout/HorizontalLabelsTimeline"/>
    <dgm:cxn modelId="{1F84690E-B20C-453D-B055-1BAB2148589A}" type="presParOf" srcId="{91F9F0A7-D115-4C13-B572-380BEBD2BCD6}" destId="{548D58E5-9AB0-4815-99EF-A9402EDD856F}" srcOrd="14" destOrd="0" presId="urn:microsoft.com/office/officeart/2017/3/layout/HorizontalLabelsTimeline"/>
    <dgm:cxn modelId="{3545F139-60D2-4DB2-AC28-09014316F731}" type="presParOf" srcId="{548D58E5-9AB0-4815-99EF-A9402EDD856F}" destId="{42736693-A54D-4E7B-BE06-E796C64638ED}" srcOrd="0" destOrd="0" presId="urn:microsoft.com/office/officeart/2017/3/layout/HorizontalLabelsTimeline"/>
    <dgm:cxn modelId="{F26DAE36-A0D3-4F22-9474-3084D33944A9}" type="presParOf" srcId="{548D58E5-9AB0-4815-99EF-A9402EDD856F}" destId="{F6A6622F-3EB1-48BF-AF11-4AA1A58F107C}" srcOrd="1" destOrd="0" presId="urn:microsoft.com/office/officeart/2017/3/layout/HorizontalLabelsTimeline"/>
    <dgm:cxn modelId="{98D9123B-674C-4DC1-B1D6-6AC2CA1F5CFF}" type="presParOf" srcId="{F6A6622F-3EB1-48BF-AF11-4AA1A58F107C}" destId="{47A0AD87-EEFB-4BD4-B888-A65CCEC4A272}" srcOrd="0" destOrd="0" presId="urn:microsoft.com/office/officeart/2017/3/layout/HorizontalLabelsTimeline"/>
    <dgm:cxn modelId="{6CFDBBB5-76E2-40AE-A50E-F2A8CC931CFA}" type="presParOf" srcId="{F6A6622F-3EB1-48BF-AF11-4AA1A58F107C}" destId="{4082B2A0-EAA8-4C47-9532-FA5A6489456D}" srcOrd="1" destOrd="0" presId="urn:microsoft.com/office/officeart/2017/3/layout/HorizontalLabelsTimeline"/>
    <dgm:cxn modelId="{CB9E29BD-30D3-4D52-9843-9FD1863FED9A}" type="presParOf" srcId="{548D58E5-9AB0-4815-99EF-A9402EDD856F}" destId="{552C7013-0067-45CB-B5B0-85AC12B28908}" srcOrd="2" destOrd="0" presId="urn:microsoft.com/office/officeart/2017/3/layout/HorizontalLabelsTimeline"/>
    <dgm:cxn modelId="{7DCAA643-1D6C-4600-BF3C-4F25E2D0A3BB}" type="presParOf" srcId="{548D58E5-9AB0-4815-99EF-A9402EDD856F}" destId="{33C343B5-3FE6-4FC9-A054-B9DD6935C400}" srcOrd="3" destOrd="0" presId="urn:microsoft.com/office/officeart/2017/3/layout/HorizontalLabelsTimeline"/>
    <dgm:cxn modelId="{EE578A2B-4512-40CE-8E9A-1460B04319D8}" type="presParOf" srcId="{548D58E5-9AB0-4815-99EF-A9402EDD856F}" destId="{34EF7CE7-6748-4321-8813-DC2E69CFEC77}" srcOrd="4" destOrd="0" presId="urn:microsoft.com/office/officeart/2017/3/layout/HorizontalLabelsTimeline"/>
    <dgm:cxn modelId="{974E5FE3-74D7-4C12-B9C2-A68C5CD643EA}" type="presParOf" srcId="{91F9F0A7-D115-4C13-B572-380BEBD2BCD6}" destId="{0D1C5E9F-25D8-4FD8-AFDF-736ABE6C61DC}" srcOrd="15" destOrd="0" presId="urn:microsoft.com/office/officeart/2017/3/layout/HorizontalLabelsTimeline"/>
    <dgm:cxn modelId="{77133BA6-8C3F-4F34-8849-7B748090D43B}" type="presParOf" srcId="{91F9F0A7-D115-4C13-B572-380BEBD2BCD6}" destId="{D8F66239-438E-488B-82E3-6FB97DF612C3}" srcOrd="16" destOrd="0" presId="urn:microsoft.com/office/officeart/2017/3/layout/HorizontalLabelsTimeline"/>
    <dgm:cxn modelId="{04F13104-225E-456D-BF76-C0F81C35ED31}" type="presParOf" srcId="{D8F66239-438E-488B-82E3-6FB97DF612C3}" destId="{101D6BA2-801E-4D4B-8114-243CC6E2B297}" srcOrd="0" destOrd="0" presId="urn:microsoft.com/office/officeart/2017/3/layout/HorizontalLabelsTimeline"/>
    <dgm:cxn modelId="{E4BE69CA-68C5-4946-BE8D-9EEFBF16740E}" type="presParOf" srcId="{D8F66239-438E-488B-82E3-6FB97DF612C3}" destId="{9B6B481C-8F84-4373-B880-BD9544AF1D5F}" srcOrd="1" destOrd="0" presId="urn:microsoft.com/office/officeart/2017/3/layout/HorizontalLabelsTimeline"/>
    <dgm:cxn modelId="{9E9BC448-A65D-44C9-9AF2-AB5BE07ABA40}" type="presParOf" srcId="{9B6B481C-8F84-4373-B880-BD9544AF1D5F}" destId="{FB491B4D-9856-4FFF-B21A-08CDC4288F9C}" srcOrd="0" destOrd="0" presId="urn:microsoft.com/office/officeart/2017/3/layout/HorizontalLabelsTimeline"/>
    <dgm:cxn modelId="{6B07A722-E6F2-4EC5-A43F-082625C4A928}" type="presParOf" srcId="{9B6B481C-8F84-4373-B880-BD9544AF1D5F}" destId="{0707734F-58E8-432B-8495-0672CC17E01E}" srcOrd="1" destOrd="0" presId="urn:microsoft.com/office/officeart/2017/3/layout/HorizontalLabelsTimeline"/>
    <dgm:cxn modelId="{5E7314E6-EAC5-4225-9781-BF4B0C06933C}" type="presParOf" srcId="{D8F66239-438E-488B-82E3-6FB97DF612C3}" destId="{CF291BE3-5107-44A6-9F67-3F2F1EC5209A}" srcOrd="2" destOrd="0" presId="urn:microsoft.com/office/officeart/2017/3/layout/HorizontalLabelsTimeline"/>
    <dgm:cxn modelId="{33D2479A-C67F-4518-83F8-A582DBB1BEE1}" type="presParOf" srcId="{D8F66239-438E-488B-82E3-6FB97DF612C3}" destId="{E62454F9-F0AB-4119-8F1D-4D24496FB9F1}" srcOrd="3" destOrd="0" presId="urn:microsoft.com/office/officeart/2017/3/layout/HorizontalLabelsTimeline"/>
    <dgm:cxn modelId="{D25B3A7E-C9DB-4A3A-8146-9D03295B9D2C}" type="presParOf" srcId="{D8F66239-438E-488B-82E3-6FB97DF612C3}" destId="{B8798A53-8BA9-4F0C-BB40-8A17739E9F6E}" srcOrd="4" destOrd="0" presId="urn:microsoft.com/office/officeart/2017/3/layout/HorizontalLabelsTimeline"/>
    <dgm:cxn modelId="{D25C1E79-D8D0-4CBF-BAF0-B0A6FCC56FD5}" type="presParOf" srcId="{91F9F0A7-D115-4C13-B572-380BEBD2BCD6}" destId="{D5995117-0E84-4A8A-8A1F-79447E1F8062}" srcOrd="17" destOrd="0" presId="urn:microsoft.com/office/officeart/2017/3/layout/HorizontalLabelsTimeline"/>
    <dgm:cxn modelId="{A41D94EF-AEE8-4CA2-BE89-D1FA80428ADD}" type="presParOf" srcId="{91F9F0A7-D115-4C13-B572-380BEBD2BCD6}" destId="{17FF1AEA-06E5-4649-920F-645ECAD80F40}" srcOrd="18" destOrd="0" presId="urn:microsoft.com/office/officeart/2017/3/layout/HorizontalLabelsTimeline"/>
    <dgm:cxn modelId="{2B0470A8-CA0F-4601-A67D-62CFC059B6D4}" type="presParOf" srcId="{17FF1AEA-06E5-4649-920F-645ECAD80F40}" destId="{EED1FC79-2286-416D-B621-484EFAA80900}" srcOrd="0" destOrd="0" presId="urn:microsoft.com/office/officeart/2017/3/layout/HorizontalLabelsTimeline"/>
    <dgm:cxn modelId="{1CD5A59C-F11F-4705-B835-58FDDDB321F1}" type="presParOf" srcId="{17FF1AEA-06E5-4649-920F-645ECAD80F40}" destId="{80A8B9F4-EC15-4D08-83E0-16755183B787}" srcOrd="1" destOrd="0" presId="urn:microsoft.com/office/officeart/2017/3/layout/HorizontalLabelsTimeline"/>
    <dgm:cxn modelId="{6D96DDB3-EA04-4F68-87ED-548EC09F93A5}" type="presParOf" srcId="{80A8B9F4-EC15-4D08-83E0-16755183B787}" destId="{643B4CC5-AA2C-4839-AF06-CF0DF5090030}" srcOrd="0" destOrd="0" presId="urn:microsoft.com/office/officeart/2017/3/layout/HorizontalLabelsTimeline"/>
    <dgm:cxn modelId="{7F4ED141-D5DB-4367-A239-4F4668E80E54}" type="presParOf" srcId="{80A8B9F4-EC15-4D08-83E0-16755183B787}" destId="{10507ECF-359E-46C6-BC3D-34BFBF9D40C5}" srcOrd="1" destOrd="0" presId="urn:microsoft.com/office/officeart/2017/3/layout/HorizontalLabelsTimeline"/>
    <dgm:cxn modelId="{5E87E138-15D5-4D93-9AF5-37CEFD76C028}" type="presParOf" srcId="{17FF1AEA-06E5-4649-920F-645ECAD80F40}" destId="{F46DB6B0-396A-4154-A708-2783C12743DE}" srcOrd="2" destOrd="0" presId="urn:microsoft.com/office/officeart/2017/3/layout/HorizontalLabelsTimeline"/>
    <dgm:cxn modelId="{5AC8561E-8B47-4D28-B685-CFB16227B87F}" type="presParOf" srcId="{17FF1AEA-06E5-4649-920F-645ECAD80F40}" destId="{90AABE90-B774-48BB-BB5D-99432D49BECC}" srcOrd="3" destOrd="0" presId="urn:microsoft.com/office/officeart/2017/3/layout/HorizontalLabelsTimeline"/>
    <dgm:cxn modelId="{2C7D8D4E-DD72-4985-A655-FCD4E0D0EC0F}" type="presParOf" srcId="{17FF1AEA-06E5-4649-920F-645ECAD80F40}" destId="{3095E8FB-2522-437E-A9F9-E90F8FFDFA31}" srcOrd="4" destOrd="0" presId="urn:microsoft.com/office/officeart/2017/3/layout/HorizontalLabelsTimeline"/>
    <dgm:cxn modelId="{FE767CA8-6FEE-4493-98BA-A40EB51DFF5C}" type="presParOf" srcId="{91F9F0A7-D115-4C13-B572-380BEBD2BCD6}" destId="{4A874326-D45A-4990-ADB8-CE863BDD200E}" srcOrd="19" destOrd="0" presId="urn:microsoft.com/office/officeart/2017/3/layout/HorizontalLabelsTimeline"/>
    <dgm:cxn modelId="{9FF0F1D3-31FE-4FAB-95B1-C5B917EB172E}" type="presParOf" srcId="{91F9F0A7-D115-4C13-B572-380BEBD2BCD6}" destId="{58650306-7805-492E-8EF8-A2AFB6D5A86C}" srcOrd="20" destOrd="0" presId="urn:microsoft.com/office/officeart/2017/3/layout/HorizontalLabelsTimeline"/>
    <dgm:cxn modelId="{ACF308BA-4BFD-43E7-A586-55C3650A9039}" type="presParOf" srcId="{58650306-7805-492E-8EF8-A2AFB6D5A86C}" destId="{EA228BF9-7AD9-4F98-8C53-E1C224C29C95}" srcOrd="0" destOrd="0" presId="urn:microsoft.com/office/officeart/2017/3/layout/HorizontalLabelsTimeline"/>
    <dgm:cxn modelId="{E71AC718-F823-4023-883E-34A7C47B682B}" type="presParOf" srcId="{58650306-7805-492E-8EF8-A2AFB6D5A86C}" destId="{BF9C6277-D26C-4B2F-947D-2A676AB4E869}" srcOrd="1" destOrd="0" presId="urn:microsoft.com/office/officeart/2017/3/layout/HorizontalLabelsTimeline"/>
    <dgm:cxn modelId="{8D96FBEB-5653-4CDD-BA6D-D30880AEC706}" type="presParOf" srcId="{BF9C6277-D26C-4B2F-947D-2A676AB4E869}" destId="{F92A1646-A2B4-43B1-892E-24F859F9FC86}" srcOrd="0" destOrd="0" presId="urn:microsoft.com/office/officeart/2017/3/layout/HorizontalLabelsTimeline"/>
    <dgm:cxn modelId="{B3B1CFB8-E2A4-41BE-90D7-39ADC32FA4B0}" type="presParOf" srcId="{BF9C6277-D26C-4B2F-947D-2A676AB4E869}" destId="{AD14872E-C15F-4A77-A919-427F7D2413C8}" srcOrd="1" destOrd="0" presId="urn:microsoft.com/office/officeart/2017/3/layout/HorizontalLabelsTimeline"/>
    <dgm:cxn modelId="{4CD46048-7F5B-4EE7-80F5-121724B25030}" type="presParOf" srcId="{58650306-7805-492E-8EF8-A2AFB6D5A86C}" destId="{FF57ED43-527A-4AD3-AE21-628B5F39D001}" srcOrd="2" destOrd="0" presId="urn:microsoft.com/office/officeart/2017/3/layout/HorizontalLabelsTimeline"/>
    <dgm:cxn modelId="{BC6B02CC-3AF6-4EE6-9393-2B0EBAA97872}" type="presParOf" srcId="{58650306-7805-492E-8EF8-A2AFB6D5A86C}" destId="{3F91DDFF-C4A6-46B9-8AD6-400F392231B7}" srcOrd="3" destOrd="0" presId="urn:microsoft.com/office/officeart/2017/3/layout/HorizontalLabelsTimeline"/>
    <dgm:cxn modelId="{2056E2FF-C197-481C-8438-A51FA2782CFA}" type="presParOf" srcId="{58650306-7805-492E-8EF8-A2AFB6D5A86C}" destId="{AA762040-44F1-4993-8A01-82BE148D0C37}" srcOrd="4" destOrd="0" presId="urn:microsoft.com/office/officeart/2017/3/layout/HorizontalLabelsTimeline"/>
    <dgm:cxn modelId="{6F837B47-ED03-450E-979C-EEA09A1B538B}" type="presParOf" srcId="{91F9F0A7-D115-4C13-B572-380BEBD2BCD6}" destId="{35ACCE82-1357-4927-97CA-67ACB3EE6C87}" srcOrd="21" destOrd="0" presId="urn:microsoft.com/office/officeart/2017/3/layout/HorizontalLabelsTimeline"/>
    <dgm:cxn modelId="{C5FC4534-2FC5-403A-94C4-DA9CEFF3DA55}" type="presParOf" srcId="{91F9F0A7-D115-4C13-B572-380BEBD2BCD6}" destId="{35F737EB-00C4-4F2A-B931-2F7EC62BB5B6}" srcOrd="22" destOrd="0" presId="urn:microsoft.com/office/officeart/2017/3/layout/HorizontalLabelsTimeline"/>
    <dgm:cxn modelId="{C43D77F0-61C3-4A78-8311-6E44AE4F2E83}" type="presParOf" srcId="{35F737EB-00C4-4F2A-B931-2F7EC62BB5B6}" destId="{610AF55F-941B-46E2-9324-847A77DECF4B}" srcOrd="0" destOrd="0" presId="urn:microsoft.com/office/officeart/2017/3/layout/HorizontalLabelsTimeline"/>
    <dgm:cxn modelId="{C66DD2E3-9E81-4694-B881-9895CD4710CF}" type="presParOf" srcId="{35F737EB-00C4-4F2A-B931-2F7EC62BB5B6}" destId="{2517936B-1DA3-4295-848C-4D658969A308}" srcOrd="1" destOrd="0" presId="urn:microsoft.com/office/officeart/2017/3/layout/HorizontalLabelsTimeline"/>
    <dgm:cxn modelId="{A1FB61A6-69D5-439A-8E3E-64791720A7A5}" type="presParOf" srcId="{2517936B-1DA3-4295-848C-4D658969A308}" destId="{C59363DB-5F8D-476C-BDC5-F9FF6812AFAF}" srcOrd="0" destOrd="0" presId="urn:microsoft.com/office/officeart/2017/3/layout/HorizontalLabelsTimeline"/>
    <dgm:cxn modelId="{F8B421E0-8659-4F0C-8418-A852F61BC095}" type="presParOf" srcId="{2517936B-1DA3-4295-848C-4D658969A308}" destId="{9142A6B5-BCA5-4656-A143-5AFE0836B5D8}" srcOrd="1" destOrd="0" presId="urn:microsoft.com/office/officeart/2017/3/layout/HorizontalLabelsTimeline"/>
    <dgm:cxn modelId="{1F5F1C66-3DFA-4999-9195-3C229E69FB95}" type="presParOf" srcId="{35F737EB-00C4-4F2A-B931-2F7EC62BB5B6}" destId="{1E4682F7-076D-46FE-A4C7-4BC31D747AD0}" srcOrd="2" destOrd="0" presId="urn:microsoft.com/office/officeart/2017/3/layout/HorizontalLabelsTimeline"/>
    <dgm:cxn modelId="{716DA7EA-37F2-4944-87C4-48B0B1ED6055}" type="presParOf" srcId="{35F737EB-00C4-4F2A-B931-2F7EC62BB5B6}" destId="{671A3B08-9552-47A7-973E-F56FA50CCE5D}" srcOrd="3" destOrd="0" presId="urn:microsoft.com/office/officeart/2017/3/layout/HorizontalLabelsTimeline"/>
    <dgm:cxn modelId="{100D4802-0EF3-4963-932F-6AF0F14759B9}" type="presParOf" srcId="{35F737EB-00C4-4F2A-B931-2F7EC62BB5B6}" destId="{D6FE5C48-3AEE-46B6-9A1D-6F268E05A864}" srcOrd="4" destOrd="0" presId="urn:microsoft.com/office/officeart/2017/3/layout/HorizontalLabelsTimeline"/>
    <dgm:cxn modelId="{D5038A6D-BFB2-4D96-9C24-D70AAA34028E}" type="presParOf" srcId="{91F9F0A7-D115-4C13-B572-380BEBD2BCD6}" destId="{166FAA73-291E-4866-B41C-17BB7AEA7037}" srcOrd="23" destOrd="0" presId="urn:microsoft.com/office/officeart/2017/3/layout/HorizontalLabelsTimeline"/>
    <dgm:cxn modelId="{29E72DA0-2ECA-433A-8E6B-E43D03A174A9}" type="presParOf" srcId="{91F9F0A7-D115-4C13-B572-380BEBD2BCD6}" destId="{14D7C5F3-C397-4082-8BD4-6721721280D2}" srcOrd="24" destOrd="0" presId="urn:microsoft.com/office/officeart/2017/3/layout/HorizontalLabelsTimeline"/>
    <dgm:cxn modelId="{86582880-C9E8-4064-B5B8-6E6253424067}" type="presParOf" srcId="{14D7C5F3-C397-4082-8BD4-6721721280D2}" destId="{7434B040-91EF-4AFE-9AE9-C1A9AB55C231}" srcOrd="0" destOrd="0" presId="urn:microsoft.com/office/officeart/2017/3/layout/HorizontalLabelsTimeline"/>
    <dgm:cxn modelId="{80791D2E-10C8-47AC-83D1-ECAB6DAF75A7}" type="presParOf" srcId="{14D7C5F3-C397-4082-8BD4-6721721280D2}" destId="{D80386F4-8DF2-42B3-B6B5-D3D6B862F24E}" srcOrd="1" destOrd="0" presId="urn:microsoft.com/office/officeart/2017/3/layout/HorizontalLabelsTimeline"/>
    <dgm:cxn modelId="{B92CAAA1-77A6-499D-99CE-E7219D473442}" type="presParOf" srcId="{D80386F4-8DF2-42B3-B6B5-D3D6B862F24E}" destId="{A75D818B-FE16-4F85-AE05-B47C76834868}" srcOrd="0" destOrd="0" presId="urn:microsoft.com/office/officeart/2017/3/layout/HorizontalLabelsTimeline"/>
    <dgm:cxn modelId="{8C83314E-B720-43BE-8FB4-C543D0EB547A}" type="presParOf" srcId="{D80386F4-8DF2-42B3-B6B5-D3D6B862F24E}" destId="{9EF81A44-191A-4773-9BE0-023F8137A291}" srcOrd="1" destOrd="0" presId="urn:microsoft.com/office/officeart/2017/3/layout/HorizontalLabelsTimeline"/>
    <dgm:cxn modelId="{F63E9479-743D-4C57-BA22-DE7957C78FBF}" type="presParOf" srcId="{14D7C5F3-C397-4082-8BD4-6721721280D2}" destId="{1248F7B0-15C3-4CFC-AFB2-A7D9D76F3987}" srcOrd="2" destOrd="0" presId="urn:microsoft.com/office/officeart/2017/3/layout/HorizontalLabelsTimeline"/>
    <dgm:cxn modelId="{C33A4BBB-5EAF-4D93-B21F-332380843612}" type="presParOf" srcId="{14D7C5F3-C397-4082-8BD4-6721721280D2}" destId="{B8220BB7-EF86-4240-B684-FACB6875604B}" srcOrd="3" destOrd="0" presId="urn:microsoft.com/office/officeart/2017/3/layout/HorizontalLabelsTimeline"/>
    <dgm:cxn modelId="{9725B969-090A-4841-8B99-793C3C93A273}" type="presParOf" srcId="{14D7C5F3-C397-4082-8BD4-6721721280D2}" destId="{3D7E7D13-5F51-42B0-9978-910F7DA8ECA9}" srcOrd="4" destOrd="0" presId="urn:microsoft.com/office/officeart/2017/3/layout/HorizontalLabelsTimeline"/>
    <dgm:cxn modelId="{F358FD6F-7290-4CFA-A150-F3DDC4463061}" type="presParOf" srcId="{91F9F0A7-D115-4C13-B572-380BEBD2BCD6}" destId="{4BAC1C4E-A54E-4F19-9DFB-6D2A8277E71C}" srcOrd="25" destOrd="0" presId="urn:microsoft.com/office/officeart/2017/3/layout/HorizontalLabelsTimeline"/>
    <dgm:cxn modelId="{394320A5-7682-4367-AE73-F58738227378}" type="presParOf" srcId="{91F9F0A7-D115-4C13-B572-380BEBD2BCD6}" destId="{9E7B7B8B-64F2-4DD5-AC5E-C0665C8D1859}" srcOrd="26" destOrd="0" presId="urn:microsoft.com/office/officeart/2017/3/layout/HorizontalLabelsTimeline"/>
    <dgm:cxn modelId="{EBD1CCE4-0EB1-40E6-A8A1-C0AABDDE0F1B}" type="presParOf" srcId="{9E7B7B8B-64F2-4DD5-AC5E-C0665C8D1859}" destId="{46DAA9BB-B475-4450-BF80-B45B1FF42496}" srcOrd="0" destOrd="0" presId="urn:microsoft.com/office/officeart/2017/3/layout/HorizontalLabelsTimeline"/>
    <dgm:cxn modelId="{D496F2EF-AFB0-4297-BF4C-E584E1D4B3CA}" type="presParOf" srcId="{9E7B7B8B-64F2-4DD5-AC5E-C0665C8D1859}" destId="{007EE797-A40E-4B3A-AC11-A654FC3857EB}" srcOrd="1" destOrd="0" presId="urn:microsoft.com/office/officeart/2017/3/layout/HorizontalLabelsTimeline"/>
    <dgm:cxn modelId="{488762D4-B2F8-43F6-B79E-255420C63971}" type="presParOf" srcId="{007EE797-A40E-4B3A-AC11-A654FC3857EB}" destId="{30AD7421-1A48-44AE-ABF6-E54C8DA94CF2}" srcOrd="0" destOrd="0" presId="urn:microsoft.com/office/officeart/2017/3/layout/HorizontalLabelsTimeline"/>
    <dgm:cxn modelId="{B2E1C6D6-AEF7-4430-88D2-212BA31DE341}" type="presParOf" srcId="{007EE797-A40E-4B3A-AC11-A654FC3857EB}" destId="{E82EF4DD-4AAA-465C-BAFB-2D6A94E66C84}" srcOrd="1" destOrd="0" presId="urn:microsoft.com/office/officeart/2017/3/layout/HorizontalLabelsTimeline"/>
    <dgm:cxn modelId="{E92E4810-B251-4F4F-9108-93CC30BAD914}" type="presParOf" srcId="{9E7B7B8B-64F2-4DD5-AC5E-C0665C8D1859}" destId="{A7D5CC23-C763-4B29-89C9-E546C248C807}" srcOrd="2" destOrd="0" presId="urn:microsoft.com/office/officeart/2017/3/layout/HorizontalLabelsTimeline"/>
    <dgm:cxn modelId="{ED2C6BF0-A636-487A-9FEF-1F8A280A17BF}" type="presParOf" srcId="{9E7B7B8B-64F2-4DD5-AC5E-C0665C8D1859}" destId="{79064992-A60F-4B56-BE03-3EA292911989}" srcOrd="3" destOrd="0" presId="urn:microsoft.com/office/officeart/2017/3/layout/HorizontalLabelsTimeline"/>
    <dgm:cxn modelId="{5B0ABFD4-16F7-427B-B219-A6B8F3B3CD04}" type="presParOf" srcId="{9E7B7B8B-64F2-4DD5-AC5E-C0665C8D1859}" destId="{9B4D03A3-E59B-4738-BEEA-9B25C154B401}" srcOrd="4" destOrd="0" presId="urn:microsoft.com/office/officeart/2017/3/layout/HorizontalLabelsTimeline"/>
    <dgm:cxn modelId="{54677993-2B6C-4FF1-95B1-B069C36F74D8}" type="presParOf" srcId="{91F9F0A7-D115-4C13-B572-380BEBD2BCD6}" destId="{A8B1FFBA-F40E-498E-89EE-135FD3D94567}" srcOrd="27" destOrd="0" presId="urn:microsoft.com/office/officeart/2017/3/layout/HorizontalLabelsTimeline"/>
    <dgm:cxn modelId="{5C4F3314-6887-4800-8E13-A7DB094C8AD6}" type="presParOf" srcId="{91F9F0A7-D115-4C13-B572-380BEBD2BCD6}" destId="{D91F5D37-6B2C-4C9B-8024-5D794C48B448}" srcOrd="28" destOrd="0" presId="urn:microsoft.com/office/officeart/2017/3/layout/HorizontalLabelsTimeline"/>
    <dgm:cxn modelId="{F3724FD5-C0AC-499F-B6A0-00F041841326}" type="presParOf" srcId="{D91F5D37-6B2C-4C9B-8024-5D794C48B448}" destId="{E676B013-AD43-4FEB-B428-041A8D8B8615}" srcOrd="0" destOrd="0" presId="urn:microsoft.com/office/officeart/2017/3/layout/HorizontalLabelsTimeline"/>
    <dgm:cxn modelId="{1F38CF17-4665-4930-91FF-F13F4572675B}" type="presParOf" srcId="{D91F5D37-6B2C-4C9B-8024-5D794C48B448}" destId="{AA4A015A-FD18-4A93-8241-F445F6E18724}" srcOrd="1" destOrd="0" presId="urn:microsoft.com/office/officeart/2017/3/layout/HorizontalLabelsTimeline"/>
    <dgm:cxn modelId="{8F43479F-D9D6-48AB-A573-589E76D97F36}" type="presParOf" srcId="{AA4A015A-FD18-4A93-8241-F445F6E18724}" destId="{28AFE6E8-5260-4FBF-AD30-6C5B96BA8E62}" srcOrd="0" destOrd="0" presId="urn:microsoft.com/office/officeart/2017/3/layout/HorizontalLabelsTimeline"/>
    <dgm:cxn modelId="{D40987A2-D5A9-4129-9FDA-8FAE4E2ACF76}" type="presParOf" srcId="{AA4A015A-FD18-4A93-8241-F445F6E18724}" destId="{3BCBC3A8-4A69-40E8-8131-E9141D16C937}" srcOrd="1" destOrd="0" presId="urn:microsoft.com/office/officeart/2017/3/layout/HorizontalLabelsTimeline"/>
    <dgm:cxn modelId="{BD0A01A5-22F6-46E0-9016-A1886E4E8FD7}" type="presParOf" srcId="{D91F5D37-6B2C-4C9B-8024-5D794C48B448}" destId="{2342D34E-3AAB-443C-B361-CA3EF8D50AC3}" srcOrd="2" destOrd="0" presId="urn:microsoft.com/office/officeart/2017/3/layout/HorizontalLabelsTimeline"/>
    <dgm:cxn modelId="{BF70CD1C-7212-46FF-82F8-F63CA18A15C3}" type="presParOf" srcId="{D91F5D37-6B2C-4C9B-8024-5D794C48B448}" destId="{9A9D098B-1FC6-4B6F-82B4-FC93A99AE79D}" srcOrd="3" destOrd="0" presId="urn:microsoft.com/office/officeart/2017/3/layout/HorizontalLabelsTimeline"/>
    <dgm:cxn modelId="{8437AE69-E353-4341-832C-8C267535E3A0}" type="presParOf" srcId="{D91F5D37-6B2C-4C9B-8024-5D794C48B448}" destId="{0AD76164-A5CA-4887-9A0F-0ECF27D98414}" srcOrd="4" destOrd="0" presId="urn:microsoft.com/office/officeart/2017/3/layout/HorizontalLabels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A6E787-7FC9-4B75-9474-3FC072C6CB02}" type="doc">
      <dgm:prSet loTypeId="urn:microsoft.com/office/officeart/2018/5/layout/IconLeafLabel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06570440-F02A-4658-81CA-6A1D3A716060}">
      <dgm:prSet/>
      <dgm:spPr/>
      <dgm:t>
        <a:bodyPr/>
        <a:lstStyle/>
        <a:p>
          <a:pPr>
            <a:defRPr cap="all"/>
          </a:pPr>
          <a:r>
            <a:rPr lang="en-CA"/>
            <a:t>Barriers</a:t>
          </a:r>
          <a:endParaRPr lang="en-US"/>
        </a:p>
      </dgm:t>
    </dgm:pt>
    <dgm:pt modelId="{ABEB8E29-DFC8-4A23-9165-3074313D7FD2}" type="parTrans" cxnId="{4B1D5F19-CF0A-4286-89D0-57E3E2402338}">
      <dgm:prSet/>
      <dgm:spPr/>
      <dgm:t>
        <a:bodyPr/>
        <a:lstStyle/>
        <a:p>
          <a:endParaRPr lang="en-US"/>
        </a:p>
      </dgm:t>
    </dgm:pt>
    <dgm:pt modelId="{0C7B7522-2F30-4577-B838-7E0F0BA19C5B}" type="sibTrans" cxnId="{4B1D5F19-CF0A-4286-89D0-57E3E2402338}">
      <dgm:prSet/>
      <dgm:spPr/>
      <dgm:t>
        <a:bodyPr/>
        <a:lstStyle/>
        <a:p>
          <a:endParaRPr lang="en-US"/>
        </a:p>
      </dgm:t>
    </dgm:pt>
    <dgm:pt modelId="{F13D26E9-66E4-4759-BD30-097525FED61C}">
      <dgm:prSet/>
      <dgm:spPr/>
      <dgm:t>
        <a:bodyPr/>
        <a:lstStyle/>
        <a:p>
          <a:pPr>
            <a:defRPr cap="all"/>
          </a:pPr>
          <a:r>
            <a:rPr lang="en-US"/>
            <a:t>Help Needed</a:t>
          </a:r>
        </a:p>
      </dgm:t>
    </dgm:pt>
    <dgm:pt modelId="{1CB8C258-C15A-42C8-AE1C-3FF3CDE46369}" type="parTrans" cxnId="{66F43148-CBFF-4CEB-B3A3-B78D373A3C5D}">
      <dgm:prSet/>
      <dgm:spPr/>
      <dgm:t>
        <a:bodyPr/>
        <a:lstStyle/>
        <a:p>
          <a:endParaRPr lang="en-US"/>
        </a:p>
      </dgm:t>
    </dgm:pt>
    <dgm:pt modelId="{E69FA757-EBE4-4512-884E-D8BED8C444EF}" type="sibTrans" cxnId="{66F43148-CBFF-4CEB-B3A3-B78D373A3C5D}">
      <dgm:prSet/>
      <dgm:spPr/>
      <dgm:t>
        <a:bodyPr/>
        <a:lstStyle/>
        <a:p>
          <a:endParaRPr lang="en-US"/>
        </a:p>
      </dgm:t>
    </dgm:pt>
    <dgm:pt modelId="{C3A33717-6651-4669-BD24-AB60040F8BC0}">
      <dgm:prSet/>
      <dgm:spPr/>
      <dgm:t>
        <a:bodyPr/>
        <a:lstStyle/>
        <a:p>
          <a:pPr>
            <a:defRPr cap="all"/>
          </a:pPr>
          <a:r>
            <a:rPr lang="en-CA"/>
            <a:t>Concerns</a:t>
          </a:r>
          <a:endParaRPr lang="en-US"/>
        </a:p>
      </dgm:t>
    </dgm:pt>
    <dgm:pt modelId="{FC872F06-AF2A-4F38-8AB8-07E696C5F106}" type="parTrans" cxnId="{5FC1897E-3A3A-47A6-BA93-0BA71772F539}">
      <dgm:prSet/>
      <dgm:spPr/>
      <dgm:t>
        <a:bodyPr/>
        <a:lstStyle/>
        <a:p>
          <a:endParaRPr lang="en-US"/>
        </a:p>
      </dgm:t>
    </dgm:pt>
    <dgm:pt modelId="{4B87577E-6BE5-43D1-9E98-13C0813BA757}" type="sibTrans" cxnId="{5FC1897E-3A3A-47A6-BA93-0BA71772F539}">
      <dgm:prSet/>
      <dgm:spPr/>
      <dgm:t>
        <a:bodyPr/>
        <a:lstStyle/>
        <a:p>
          <a:endParaRPr lang="en-US"/>
        </a:p>
      </dgm:t>
    </dgm:pt>
    <dgm:pt modelId="{999D3670-B6C6-4256-A201-D34284D88FDC}">
      <dgm:prSet/>
      <dgm:spPr/>
      <dgm:t>
        <a:bodyPr/>
        <a:lstStyle/>
        <a:p>
          <a:pPr>
            <a:defRPr cap="all"/>
          </a:pPr>
          <a:r>
            <a:rPr lang="en-CA"/>
            <a:t>What we feel Great about?</a:t>
          </a:r>
          <a:endParaRPr lang="en-US"/>
        </a:p>
      </dgm:t>
    </dgm:pt>
    <dgm:pt modelId="{CC4314C8-4761-4A08-A5E7-EBAAC113BE16}" type="parTrans" cxnId="{487A4D09-0B48-4312-960A-4651FF33798A}">
      <dgm:prSet/>
      <dgm:spPr/>
      <dgm:t>
        <a:bodyPr/>
        <a:lstStyle/>
        <a:p>
          <a:endParaRPr lang="en-US"/>
        </a:p>
      </dgm:t>
    </dgm:pt>
    <dgm:pt modelId="{6A8D1512-68DC-4534-9C6D-DCF341659EF0}" type="sibTrans" cxnId="{487A4D09-0B48-4312-960A-4651FF33798A}">
      <dgm:prSet/>
      <dgm:spPr/>
      <dgm:t>
        <a:bodyPr/>
        <a:lstStyle/>
        <a:p>
          <a:endParaRPr lang="en-US"/>
        </a:p>
      </dgm:t>
    </dgm:pt>
    <dgm:pt modelId="{E2D55CD0-D503-47C0-BD77-DDB5AA4BA8B0}" type="pres">
      <dgm:prSet presAssocID="{C1A6E787-7FC9-4B75-9474-3FC072C6CB02}" presName="root" presStyleCnt="0">
        <dgm:presLayoutVars>
          <dgm:dir/>
          <dgm:resizeHandles val="exact"/>
        </dgm:presLayoutVars>
      </dgm:prSet>
      <dgm:spPr/>
    </dgm:pt>
    <dgm:pt modelId="{D8123A88-B9C8-4E08-8003-73776E73F6ED}" type="pres">
      <dgm:prSet presAssocID="{06570440-F02A-4658-81CA-6A1D3A716060}" presName="compNode" presStyleCnt="0"/>
      <dgm:spPr/>
    </dgm:pt>
    <dgm:pt modelId="{EDE2CD29-FF2C-4943-B2C6-47A5438D2707}" type="pres">
      <dgm:prSet presAssocID="{06570440-F02A-4658-81CA-6A1D3A716060}" presName="iconBgRect" presStyleLbl="bgShp" presStyleIdx="0" presStyleCnt="4"/>
      <dgm:spPr>
        <a:prstGeom prst="round2DiagRect">
          <a:avLst>
            <a:gd name="adj1" fmla="val 29727"/>
            <a:gd name="adj2" fmla="val 0"/>
          </a:avLst>
        </a:prstGeom>
      </dgm:spPr>
    </dgm:pt>
    <dgm:pt modelId="{6ADC2E66-10E1-4EFB-AB3E-0A8613C7EC24}" type="pres">
      <dgm:prSet presAssocID="{06570440-F02A-4658-81CA-6A1D3A7160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838836A3-5020-417B-AAE6-49508B9C67F9}" type="pres">
      <dgm:prSet presAssocID="{06570440-F02A-4658-81CA-6A1D3A716060}" presName="spaceRect" presStyleCnt="0"/>
      <dgm:spPr/>
    </dgm:pt>
    <dgm:pt modelId="{5C356201-8F84-42B5-BF60-76A671C6D3D9}" type="pres">
      <dgm:prSet presAssocID="{06570440-F02A-4658-81CA-6A1D3A716060}" presName="textRect" presStyleLbl="revTx" presStyleIdx="0" presStyleCnt="4">
        <dgm:presLayoutVars>
          <dgm:chMax val="1"/>
          <dgm:chPref val="1"/>
        </dgm:presLayoutVars>
      </dgm:prSet>
      <dgm:spPr/>
    </dgm:pt>
    <dgm:pt modelId="{7D01649F-B36F-48A1-BBDE-F96F37FE332E}" type="pres">
      <dgm:prSet presAssocID="{0C7B7522-2F30-4577-B838-7E0F0BA19C5B}" presName="sibTrans" presStyleCnt="0"/>
      <dgm:spPr/>
    </dgm:pt>
    <dgm:pt modelId="{A87EE1B9-0795-48F8-8EBF-81A55CA61B0E}" type="pres">
      <dgm:prSet presAssocID="{F13D26E9-66E4-4759-BD30-097525FED61C}" presName="compNode" presStyleCnt="0"/>
      <dgm:spPr/>
    </dgm:pt>
    <dgm:pt modelId="{45E56ADD-DE32-4E9E-AD52-66CF6C37757E}" type="pres">
      <dgm:prSet presAssocID="{F13D26E9-66E4-4759-BD30-097525FED61C}" presName="iconBgRect" presStyleLbl="bgShp" presStyleIdx="1" presStyleCnt="4"/>
      <dgm:spPr>
        <a:prstGeom prst="round2DiagRect">
          <a:avLst>
            <a:gd name="adj1" fmla="val 29727"/>
            <a:gd name="adj2" fmla="val 0"/>
          </a:avLst>
        </a:prstGeom>
      </dgm:spPr>
    </dgm:pt>
    <dgm:pt modelId="{FB4C7895-8E4E-4CB0-8616-35781A9FB6A1}" type="pres">
      <dgm:prSet presAssocID="{F13D26E9-66E4-4759-BD30-097525FED61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31955572-8CC3-462C-B443-3B625B431C76}" type="pres">
      <dgm:prSet presAssocID="{F13D26E9-66E4-4759-BD30-097525FED61C}" presName="spaceRect" presStyleCnt="0"/>
      <dgm:spPr/>
    </dgm:pt>
    <dgm:pt modelId="{723D021A-67A3-4884-B9BE-515F035CE176}" type="pres">
      <dgm:prSet presAssocID="{F13D26E9-66E4-4759-BD30-097525FED61C}" presName="textRect" presStyleLbl="revTx" presStyleIdx="1" presStyleCnt="4">
        <dgm:presLayoutVars>
          <dgm:chMax val="1"/>
          <dgm:chPref val="1"/>
        </dgm:presLayoutVars>
      </dgm:prSet>
      <dgm:spPr/>
    </dgm:pt>
    <dgm:pt modelId="{0A44D2AF-18C5-4921-8E04-28836A8D8A00}" type="pres">
      <dgm:prSet presAssocID="{E69FA757-EBE4-4512-884E-D8BED8C444EF}" presName="sibTrans" presStyleCnt="0"/>
      <dgm:spPr/>
    </dgm:pt>
    <dgm:pt modelId="{F2CBD39E-820A-4CF6-85F9-3C907B045237}" type="pres">
      <dgm:prSet presAssocID="{C3A33717-6651-4669-BD24-AB60040F8BC0}" presName="compNode" presStyleCnt="0"/>
      <dgm:spPr/>
    </dgm:pt>
    <dgm:pt modelId="{82BADF59-E27F-4912-81D9-81950F2598D1}" type="pres">
      <dgm:prSet presAssocID="{C3A33717-6651-4669-BD24-AB60040F8BC0}" presName="iconBgRect" presStyleLbl="bgShp" presStyleIdx="2" presStyleCnt="4"/>
      <dgm:spPr>
        <a:prstGeom prst="round2DiagRect">
          <a:avLst>
            <a:gd name="adj1" fmla="val 29727"/>
            <a:gd name="adj2" fmla="val 0"/>
          </a:avLst>
        </a:prstGeom>
      </dgm:spPr>
    </dgm:pt>
    <dgm:pt modelId="{F31737B0-914F-4D05-9226-2CB6D86791AB}" type="pres">
      <dgm:prSet presAssocID="{C3A33717-6651-4669-BD24-AB60040F8B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lp"/>
        </a:ext>
      </dgm:extLst>
    </dgm:pt>
    <dgm:pt modelId="{4DA2D2CB-8F3C-4DA2-9A65-BA4B9420BCB0}" type="pres">
      <dgm:prSet presAssocID="{C3A33717-6651-4669-BD24-AB60040F8BC0}" presName="spaceRect" presStyleCnt="0"/>
      <dgm:spPr/>
    </dgm:pt>
    <dgm:pt modelId="{CB338832-2F86-48E1-9013-2CB83FDFDE5E}" type="pres">
      <dgm:prSet presAssocID="{C3A33717-6651-4669-BD24-AB60040F8BC0}" presName="textRect" presStyleLbl="revTx" presStyleIdx="2" presStyleCnt="4">
        <dgm:presLayoutVars>
          <dgm:chMax val="1"/>
          <dgm:chPref val="1"/>
        </dgm:presLayoutVars>
      </dgm:prSet>
      <dgm:spPr/>
    </dgm:pt>
    <dgm:pt modelId="{3B367FAA-149B-41B1-BF5A-CABA066C2347}" type="pres">
      <dgm:prSet presAssocID="{4B87577E-6BE5-43D1-9E98-13C0813BA757}" presName="sibTrans" presStyleCnt="0"/>
      <dgm:spPr/>
    </dgm:pt>
    <dgm:pt modelId="{312CE540-79D1-40FC-9BF1-E78B2A2296D4}" type="pres">
      <dgm:prSet presAssocID="{999D3670-B6C6-4256-A201-D34284D88FDC}" presName="compNode" presStyleCnt="0"/>
      <dgm:spPr/>
    </dgm:pt>
    <dgm:pt modelId="{F0CB732C-57D1-401D-8DD2-95C95C7AFD4E}" type="pres">
      <dgm:prSet presAssocID="{999D3670-B6C6-4256-A201-D34284D88FDC}" presName="iconBgRect" presStyleLbl="bgShp" presStyleIdx="3" presStyleCnt="4"/>
      <dgm:spPr>
        <a:prstGeom prst="round2DiagRect">
          <a:avLst>
            <a:gd name="adj1" fmla="val 29727"/>
            <a:gd name="adj2" fmla="val 0"/>
          </a:avLst>
        </a:prstGeom>
      </dgm:spPr>
    </dgm:pt>
    <dgm:pt modelId="{2B38D884-0795-4857-AB67-3373C39A3636}" type="pres">
      <dgm:prSet presAssocID="{999D3670-B6C6-4256-A201-D34284D88FD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vil Face Outline"/>
        </a:ext>
      </dgm:extLst>
    </dgm:pt>
    <dgm:pt modelId="{DF0EF144-F580-4B8F-810D-933F49E868E2}" type="pres">
      <dgm:prSet presAssocID="{999D3670-B6C6-4256-A201-D34284D88FDC}" presName="spaceRect" presStyleCnt="0"/>
      <dgm:spPr/>
    </dgm:pt>
    <dgm:pt modelId="{B9671D13-29DA-4D6C-BA76-E88B5EF21052}" type="pres">
      <dgm:prSet presAssocID="{999D3670-B6C6-4256-A201-D34284D88FDC}" presName="textRect" presStyleLbl="revTx" presStyleIdx="3" presStyleCnt="4">
        <dgm:presLayoutVars>
          <dgm:chMax val="1"/>
          <dgm:chPref val="1"/>
        </dgm:presLayoutVars>
      </dgm:prSet>
      <dgm:spPr/>
    </dgm:pt>
  </dgm:ptLst>
  <dgm:cxnLst>
    <dgm:cxn modelId="{487A4D09-0B48-4312-960A-4651FF33798A}" srcId="{C1A6E787-7FC9-4B75-9474-3FC072C6CB02}" destId="{999D3670-B6C6-4256-A201-D34284D88FDC}" srcOrd="3" destOrd="0" parTransId="{CC4314C8-4761-4A08-A5E7-EBAAC113BE16}" sibTransId="{6A8D1512-68DC-4534-9C6D-DCF341659EF0}"/>
    <dgm:cxn modelId="{4B1D5F19-CF0A-4286-89D0-57E3E2402338}" srcId="{C1A6E787-7FC9-4B75-9474-3FC072C6CB02}" destId="{06570440-F02A-4658-81CA-6A1D3A716060}" srcOrd="0" destOrd="0" parTransId="{ABEB8E29-DFC8-4A23-9165-3074313D7FD2}" sibTransId="{0C7B7522-2F30-4577-B838-7E0F0BA19C5B}"/>
    <dgm:cxn modelId="{F1D1813F-447F-42DA-8765-E42D409F1EB7}" type="presOf" srcId="{C1A6E787-7FC9-4B75-9474-3FC072C6CB02}" destId="{E2D55CD0-D503-47C0-BD77-DDB5AA4BA8B0}" srcOrd="0" destOrd="0" presId="urn:microsoft.com/office/officeart/2018/5/layout/IconLeafLabelList"/>
    <dgm:cxn modelId="{66F43148-CBFF-4CEB-B3A3-B78D373A3C5D}" srcId="{C1A6E787-7FC9-4B75-9474-3FC072C6CB02}" destId="{F13D26E9-66E4-4759-BD30-097525FED61C}" srcOrd="1" destOrd="0" parTransId="{1CB8C258-C15A-42C8-AE1C-3FF3CDE46369}" sibTransId="{E69FA757-EBE4-4512-884E-D8BED8C444EF}"/>
    <dgm:cxn modelId="{2E41264D-42AF-4858-901C-5C89EA84FA2E}" type="presOf" srcId="{F13D26E9-66E4-4759-BD30-097525FED61C}" destId="{723D021A-67A3-4884-B9BE-515F035CE176}" srcOrd="0" destOrd="0" presId="urn:microsoft.com/office/officeart/2018/5/layout/IconLeafLabelList"/>
    <dgm:cxn modelId="{12664F7E-D39B-4129-AF52-F2CD832B09BD}" type="presOf" srcId="{C3A33717-6651-4669-BD24-AB60040F8BC0}" destId="{CB338832-2F86-48E1-9013-2CB83FDFDE5E}" srcOrd="0" destOrd="0" presId="urn:microsoft.com/office/officeart/2018/5/layout/IconLeafLabelList"/>
    <dgm:cxn modelId="{5FC1897E-3A3A-47A6-BA93-0BA71772F539}" srcId="{C1A6E787-7FC9-4B75-9474-3FC072C6CB02}" destId="{C3A33717-6651-4669-BD24-AB60040F8BC0}" srcOrd="2" destOrd="0" parTransId="{FC872F06-AF2A-4F38-8AB8-07E696C5F106}" sibTransId="{4B87577E-6BE5-43D1-9E98-13C0813BA757}"/>
    <dgm:cxn modelId="{C5C3AD81-BA5A-4F99-B76A-517A2B69B936}" type="presOf" srcId="{06570440-F02A-4658-81CA-6A1D3A716060}" destId="{5C356201-8F84-42B5-BF60-76A671C6D3D9}" srcOrd="0" destOrd="0" presId="urn:microsoft.com/office/officeart/2018/5/layout/IconLeafLabelList"/>
    <dgm:cxn modelId="{067AA385-5CC9-4A52-9B5F-620D98C3DFE8}" type="presOf" srcId="{999D3670-B6C6-4256-A201-D34284D88FDC}" destId="{B9671D13-29DA-4D6C-BA76-E88B5EF21052}" srcOrd="0" destOrd="0" presId="urn:microsoft.com/office/officeart/2018/5/layout/IconLeafLabelList"/>
    <dgm:cxn modelId="{A94B1394-85C5-434A-92DB-AEE8E3C4AEBF}" type="presParOf" srcId="{E2D55CD0-D503-47C0-BD77-DDB5AA4BA8B0}" destId="{D8123A88-B9C8-4E08-8003-73776E73F6ED}" srcOrd="0" destOrd="0" presId="urn:microsoft.com/office/officeart/2018/5/layout/IconLeafLabelList"/>
    <dgm:cxn modelId="{E737C9F6-A358-4EAC-8752-DF3A9D8271F3}" type="presParOf" srcId="{D8123A88-B9C8-4E08-8003-73776E73F6ED}" destId="{EDE2CD29-FF2C-4943-B2C6-47A5438D2707}" srcOrd="0" destOrd="0" presId="urn:microsoft.com/office/officeart/2018/5/layout/IconLeafLabelList"/>
    <dgm:cxn modelId="{30EE5158-EB66-48B0-A73F-D9766686B1AA}" type="presParOf" srcId="{D8123A88-B9C8-4E08-8003-73776E73F6ED}" destId="{6ADC2E66-10E1-4EFB-AB3E-0A8613C7EC24}" srcOrd="1" destOrd="0" presId="urn:microsoft.com/office/officeart/2018/5/layout/IconLeafLabelList"/>
    <dgm:cxn modelId="{AEAABC3C-935E-42A6-BCAE-E8369430F736}" type="presParOf" srcId="{D8123A88-B9C8-4E08-8003-73776E73F6ED}" destId="{838836A3-5020-417B-AAE6-49508B9C67F9}" srcOrd="2" destOrd="0" presId="urn:microsoft.com/office/officeart/2018/5/layout/IconLeafLabelList"/>
    <dgm:cxn modelId="{F6014482-D53A-4AA6-A5AF-9FB947F2FAC9}" type="presParOf" srcId="{D8123A88-B9C8-4E08-8003-73776E73F6ED}" destId="{5C356201-8F84-42B5-BF60-76A671C6D3D9}" srcOrd="3" destOrd="0" presId="urn:microsoft.com/office/officeart/2018/5/layout/IconLeafLabelList"/>
    <dgm:cxn modelId="{E28C881E-A4F6-47A2-81C6-AB84CC427414}" type="presParOf" srcId="{E2D55CD0-D503-47C0-BD77-DDB5AA4BA8B0}" destId="{7D01649F-B36F-48A1-BBDE-F96F37FE332E}" srcOrd="1" destOrd="0" presId="urn:microsoft.com/office/officeart/2018/5/layout/IconLeafLabelList"/>
    <dgm:cxn modelId="{62D74B05-3E2C-4680-B960-32FF6A2CB109}" type="presParOf" srcId="{E2D55CD0-D503-47C0-BD77-DDB5AA4BA8B0}" destId="{A87EE1B9-0795-48F8-8EBF-81A55CA61B0E}" srcOrd="2" destOrd="0" presId="urn:microsoft.com/office/officeart/2018/5/layout/IconLeafLabelList"/>
    <dgm:cxn modelId="{0AEF8E01-88A1-4732-8F37-4C58E10E1778}" type="presParOf" srcId="{A87EE1B9-0795-48F8-8EBF-81A55CA61B0E}" destId="{45E56ADD-DE32-4E9E-AD52-66CF6C37757E}" srcOrd="0" destOrd="0" presId="urn:microsoft.com/office/officeart/2018/5/layout/IconLeafLabelList"/>
    <dgm:cxn modelId="{6C08A089-4C74-45E1-9B38-42F5A864A871}" type="presParOf" srcId="{A87EE1B9-0795-48F8-8EBF-81A55CA61B0E}" destId="{FB4C7895-8E4E-4CB0-8616-35781A9FB6A1}" srcOrd="1" destOrd="0" presId="urn:microsoft.com/office/officeart/2018/5/layout/IconLeafLabelList"/>
    <dgm:cxn modelId="{1E09C3E1-2C1E-4C59-92EA-48298F63D245}" type="presParOf" srcId="{A87EE1B9-0795-48F8-8EBF-81A55CA61B0E}" destId="{31955572-8CC3-462C-B443-3B625B431C76}" srcOrd="2" destOrd="0" presId="urn:microsoft.com/office/officeart/2018/5/layout/IconLeafLabelList"/>
    <dgm:cxn modelId="{B28C58EB-6155-47B3-A4F0-4A9FD5D28920}" type="presParOf" srcId="{A87EE1B9-0795-48F8-8EBF-81A55CA61B0E}" destId="{723D021A-67A3-4884-B9BE-515F035CE176}" srcOrd="3" destOrd="0" presId="urn:microsoft.com/office/officeart/2018/5/layout/IconLeafLabelList"/>
    <dgm:cxn modelId="{81779E34-33C5-499B-A545-7E68A47DA687}" type="presParOf" srcId="{E2D55CD0-D503-47C0-BD77-DDB5AA4BA8B0}" destId="{0A44D2AF-18C5-4921-8E04-28836A8D8A00}" srcOrd="3" destOrd="0" presId="urn:microsoft.com/office/officeart/2018/5/layout/IconLeafLabelList"/>
    <dgm:cxn modelId="{5B1DFEA2-7487-4868-A286-1C60D9DF59F2}" type="presParOf" srcId="{E2D55CD0-D503-47C0-BD77-DDB5AA4BA8B0}" destId="{F2CBD39E-820A-4CF6-85F9-3C907B045237}" srcOrd="4" destOrd="0" presId="urn:microsoft.com/office/officeart/2018/5/layout/IconLeafLabelList"/>
    <dgm:cxn modelId="{CA333A6C-D37B-4175-808A-2953DC04372A}" type="presParOf" srcId="{F2CBD39E-820A-4CF6-85F9-3C907B045237}" destId="{82BADF59-E27F-4912-81D9-81950F2598D1}" srcOrd="0" destOrd="0" presId="urn:microsoft.com/office/officeart/2018/5/layout/IconLeafLabelList"/>
    <dgm:cxn modelId="{55BE82B7-D251-4FEB-A956-0F8DFFCAB93C}" type="presParOf" srcId="{F2CBD39E-820A-4CF6-85F9-3C907B045237}" destId="{F31737B0-914F-4D05-9226-2CB6D86791AB}" srcOrd="1" destOrd="0" presId="urn:microsoft.com/office/officeart/2018/5/layout/IconLeafLabelList"/>
    <dgm:cxn modelId="{9CABDC6D-5B4F-4D74-9F1D-14C23C0A2AC3}" type="presParOf" srcId="{F2CBD39E-820A-4CF6-85F9-3C907B045237}" destId="{4DA2D2CB-8F3C-4DA2-9A65-BA4B9420BCB0}" srcOrd="2" destOrd="0" presId="urn:microsoft.com/office/officeart/2018/5/layout/IconLeafLabelList"/>
    <dgm:cxn modelId="{0856E8A4-5084-4AB0-9BAD-ED3DA89996F6}" type="presParOf" srcId="{F2CBD39E-820A-4CF6-85F9-3C907B045237}" destId="{CB338832-2F86-48E1-9013-2CB83FDFDE5E}" srcOrd="3" destOrd="0" presId="urn:microsoft.com/office/officeart/2018/5/layout/IconLeafLabelList"/>
    <dgm:cxn modelId="{E4AA2545-872E-4C8A-A706-54449B6F33EB}" type="presParOf" srcId="{E2D55CD0-D503-47C0-BD77-DDB5AA4BA8B0}" destId="{3B367FAA-149B-41B1-BF5A-CABA066C2347}" srcOrd="5" destOrd="0" presId="urn:microsoft.com/office/officeart/2018/5/layout/IconLeafLabelList"/>
    <dgm:cxn modelId="{A09FB923-E460-450D-A23D-3608498E89BD}" type="presParOf" srcId="{E2D55CD0-D503-47C0-BD77-DDB5AA4BA8B0}" destId="{312CE540-79D1-40FC-9BF1-E78B2A2296D4}" srcOrd="6" destOrd="0" presId="urn:microsoft.com/office/officeart/2018/5/layout/IconLeafLabelList"/>
    <dgm:cxn modelId="{BA74719E-6677-4547-B3D7-CC8766C18029}" type="presParOf" srcId="{312CE540-79D1-40FC-9BF1-E78B2A2296D4}" destId="{F0CB732C-57D1-401D-8DD2-95C95C7AFD4E}" srcOrd="0" destOrd="0" presId="urn:microsoft.com/office/officeart/2018/5/layout/IconLeafLabelList"/>
    <dgm:cxn modelId="{928AB606-DBED-4AC1-8B98-EC5366D989C7}" type="presParOf" srcId="{312CE540-79D1-40FC-9BF1-E78B2A2296D4}" destId="{2B38D884-0795-4857-AB67-3373C39A3636}" srcOrd="1" destOrd="0" presId="urn:microsoft.com/office/officeart/2018/5/layout/IconLeafLabelList"/>
    <dgm:cxn modelId="{8A442D50-AAC2-41F9-8FE7-48E79BB67EC7}" type="presParOf" srcId="{312CE540-79D1-40FC-9BF1-E78B2A2296D4}" destId="{DF0EF144-F580-4B8F-810D-933F49E868E2}" srcOrd="2" destOrd="0" presId="urn:microsoft.com/office/officeart/2018/5/layout/IconLeafLabelList"/>
    <dgm:cxn modelId="{EC825289-F405-4B1C-B021-E16EE215C60D}" type="presParOf" srcId="{312CE540-79D1-40FC-9BF1-E78B2A2296D4}" destId="{B9671D13-29DA-4D6C-BA76-E88B5EF21052}"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B7B3DF-FE16-4E72-A1AD-77B92EB801CF}">
      <dsp:nvSpPr>
        <dsp:cNvPr id="0" name=""/>
        <dsp:cNvSpPr/>
      </dsp:nvSpPr>
      <dsp:spPr>
        <a:xfrm>
          <a:off x="0" y="0"/>
          <a:ext cx="4243589"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59AF713-05DA-49AB-80BC-D815985F70D9}">
      <dsp:nvSpPr>
        <dsp:cNvPr id="0" name=""/>
        <dsp:cNvSpPr/>
      </dsp:nvSpPr>
      <dsp:spPr>
        <a:xfrm>
          <a:off x="0" y="0"/>
          <a:ext cx="4243589" cy="83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Nikita Khavronin</a:t>
          </a:r>
        </a:p>
      </dsp:txBody>
      <dsp:txXfrm>
        <a:off x="0" y="0"/>
        <a:ext cx="4243589" cy="830167"/>
      </dsp:txXfrm>
    </dsp:sp>
    <dsp:sp modelId="{E725FE8C-9B71-4CC7-BF81-6CAF359370F3}">
      <dsp:nvSpPr>
        <dsp:cNvPr id="0" name=""/>
        <dsp:cNvSpPr/>
      </dsp:nvSpPr>
      <dsp:spPr>
        <a:xfrm>
          <a:off x="0" y="830167"/>
          <a:ext cx="4243589"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91A77AB-33AC-4427-8EC3-A3A61C48C9AA}">
      <dsp:nvSpPr>
        <dsp:cNvPr id="0" name=""/>
        <dsp:cNvSpPr/>
      </dsp:nvSpPr>
      <dsp:spPr>
        <a:xfrm>
          <a:off x="0" y="830167"/>
          <a:ext cx="4243589" cy="83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Shrey Patel</a:t>
          </a:r>
        </a:p>
      </dsp:txBody>
      <dsp:txXfrm>
        <a:off x="0" y="830167"/>
        <a:ext cx="4243589" cy="830167"/>
      </dsp:txXfrm>
    </dsp:sp>
    <dsp:sp modelId="{CB7BEB01-7618-419F-A887-9B3E7193A425}">
      <dsp:nvSpPr>
        <dsp:cNvPr id="0" name=""/>
        <dsp:cNvSpPr/>
      </dsp:nvSpPr>
      <dsp:spPr>
        <a:xfrm>
          <a:off x="0" y="1660334"/>
          <a:ext cx="4243589"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E0C1967-6E08-4B91-AEA5-0B665D18F3E8}">
      <dsp:nvSpPr>
        <dsp:cNvPr id="0" name=""/>
        <dsp:cNvSpPr/>
      </dsp:nvSpPr>
      <dsp:spPr>
        <a:xfrm>
          <a:off x="0" y="1660334"/>
          <a:ext cx="4243589" cy="83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Nisarg Shah</a:t>
          </a:r>
        </a:p>
      </dsp:txBody>
      <dsp:txXfrm>
        <a:off x="0" y="1660334"/>
        <a:ext cx="4243589" cy="830167"/>
      </dsp:txXfrm>
    </dsp:sp>
    <dsp:sp modelId="{234FFD6C-1F34-4976-B49D-249A19775D7B}">
      <dsp:nvSpPr>
        <dsp:cNvPr id="0" name=""/>
        <dsp:cNvSpPr/>
      </dsp:nvSpPr>
      <dsp:spPr>
        <a:xfrm>
          <a:off x="0" y="2490501"/>
          <a:ext cx="4243589"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D26D794-9FAF-4E5A-96DA-FABDB04F6A6E}">
      <dsp:nvSpPr>
        <dsp:cNvPr id="0" name=""/>
        <dsp:cNvSpPr/>
      </dsp:nvSpPr>
      <dsp:spPr>
        <a:xfrm>
          <a:off x="0" y="2490501"/>
          <a:ext cx="4243589" cy="830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Mayank Vashisht</a:t>
          </a:r>
        </a:p>
      </dsp:txBody>
      <dsp:txXfrm>
        <a:off x="0" y="2490501"/>
        <a:ext cx="4243589" cy="830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A90CC-0648-4B95-89AB-C5811F22AAF0}">
      <dsp:nvSpPr>
        <dsp:cNvPr id="0" name=""/>
        <dsp:cNvSpPr/>
      </dsp:nvSpPr>
      <dsp:spPr>
        <a:xfrm>
          <a:off x="0" y="2011680"/>
          <a:ext cx="9720072" cy="0"/>
        </a:xfrm>
        <a:prstGeom prst="lin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4672FA-2FBA-4527-B5FC-A5D8E34AADDD}">
      <dsp:nvSpPr>
        <dsp:cNvPr id="0" name=""/>
        <dsp:cNvSpPr/>
      </dsp:nvSpPr>
      <dsp:spPr>
        <a:xfrm>
          <a:off x="72900" y="1247241"/>
          <a:ext cx="1069208" cy="48280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13 Sep. 2022</a:t>
          </a:r>
        </a:p>
      </dsp:txBody>
      <dsp:txXfrm>
        <a:off x="72900" y="1247241"/>
        <a:ext cx="1069208" cy="482803"/>
      </dsp:txXfrm>
    </dsp:sp>
    <dsp:sp modelId="{69C1E0AC-B45C-469F-A3BD-18BA80EF5CF4}">
      <dsp:nvSpPr>
        <dsp:cNvPr id="0" name=""/>
        <dsp:cNvSpPr/>
      </dsp:nvSpPr>
      <dsp:spPr>
        <a:xfrm>
          <a:off x="72900" y="669612"/>
          <a:ext cx="1069208" cy="57762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The Idea is born.</a:t>
          </a:r>
        </a:p>
      </dsp:txBody>
      <dsp:txXfrm>
        <a:off x="72900" y="669612"/>
        <a:ext cx="1069208" cy="577628"/>
      </dsp:txXfrm>
    </dsp:sp>
    <dsp:sp modelId="{6599B1CE-84E4-4726-96EE-A2FA5350DD48}">
      <dsp:nvSpPr>
        <dsp:cNvPr id="0" name=""/>
        <dsp:cNvSpPr/>
      </dsp:nvSpPr>
      <dsp:spPr>
        <a:xfrm>
          <a:off x="607504" y="1730044"/>
          <a:ext cx="0" cy="281635"/>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904092D-E6F6-4FE3-892E-BD7152E05351}">
      <dsp:nvSpPr>
        <dsp:cNvPr id="0" name=""/>
        <dsp:cNvSpPr/>
      </dsp:nvSpPr>
      <dsp:spPr>
        <a:xfrm>
          <a:off x="680405" y="2293315"/>
          <a:ext cx="1069208" cy="48280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20 Sep. 2022</a:t>
          </a:r>
        </a:p>
      </dsp:txBody>
      <dsp:txXfrm>
        <a:off x="680405" y="2293315"/>
        <a:ext cx="1069208" cy="482803"/>
      </dsp:txXfrm>
    </dsp:sp>
    <dsp:sp modelId="{A7F36E9E-5D0E-4716-B4DC-5758552420BC}">
      <dsp:nvSpPr>
        <dsp:cNvPr id="0" name=""/>
        <dsp:cNvSpPr/>
      </dsp:nvSpPr>
      <dsp:spPr>
        <a:xfrm>
          <a:off x="680405" y="2776118"/>
          <a:ext cx="1069208" cy="57762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Prototyping and such</a:t>
          </a:r>
        </a:p>
      </dsp:txBody>
      <dsp:txXfrm>
        <a:off x="680405" y="2776118"/>
        <a:ext cx="1069208" cy="577628"/>
      </dsp:txXfrm>
    </dsp:sp>
    <dsp:sp modelId="{8B44EFAE-9704-48A6-AC53-A4CADE7B8F7F}">
      <dsp:nvSpPr>
        <dsp:cNvPr id="0" name=""/>
        <dsp:cNvSpPr/>
      </dsp:nvSpPr>
      <dsp:spPr>
        <a:xfrm>
          <a:off x="1215009" y="2011679"/>
          <a:ext cx="0" cy="281635"/>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F6B79CD-A2BC-46E6-9E04-F99DF8E76871}">
      <dsp:nvSpPr>
        <dsp:cNvPr id="0" name=""/>
        <dsp:cNvSpPr/>
      </dsp:nvSpPr>
      <dsp:spPr>
        <a:xfrm rot="2700000">
          <a:off x="576210" y="1980385"/>
          <a:ext cx="62588" cy="62588"/>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8970437-12B7-46CF-BA84-1A31EC5A898E}">
      <dsp:nvSpPr>
        <dsp:cNvPr id="0" name=""/>
        <dsp:cNvSpPr/>
      </dsp:nvSpPr>
      <dsp:spPr>
        <a:xfrm rot="2700000">
          <a:off x="1183714" y="1980385"/>
          <a:ext cx="62588" cy="6258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D9F74C49-CE74-49C3-A506-B82D5C901E5C}">
      <dsp:nvSpPr>
        <dsp:cNvPr id="0" name=""/>
        <dsp:cNvSpPr/>
      </dsp:nvSpPr>
      <dsp:spPr>
        <a:xfrm>
          <a:off x="1287909" y="1247241"/>
          <a:ext cx="1069208" cy="48280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23 Sep. 2022</a:t>
          </a:r>
        </a:p>
      </dsp:txBody>
      <dsp:txXfrm>
        <a:off x="1287909" y="1247241"/>
        <a:ext cx="1069208" cy="482803"/>
      </dsp:txXfrm>
    </dsp:sp>
    <dsp:sp modelId="{72364398-8F44-4DCE-A32E-31EF59DA6F1C}">
      <dsp:nvSpPr>
        <dsp:cNvPr id="0" name=""/>
        <dsp:cNvSpPr/>
      </dsp:nvSpPr>
      <dsp:spPr>
        <a:xfrm>
          <a:off x="1287909" y="669612"/>
          <a:ext cx="1069208" cy="57762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Switching to Python</a:t>
          </a:r>
        </a:p>
      </dsp:txBody>
      <dsp:txXfrm>
        <a:off x="1287909" y="669612"/>
        <a:ext cx="1069208" cy="577628"/>
      </dsp:txXfrm>
    </dsp:sp>
    <dsp:sp modelId="{2EED606F-66A8-4A29-98B0-E7F9729E3A9D}">
      <dsp:nvSpPr>
        <dsp:cNvPr id="0" name=""/>
        <dsp:cNvSpPr/>
      </dsp:nvSpPr>
      <dsp:spPr>
        <a:xfrm>
          <a:off x="1822513" y="1730044"/>
          <a:ext cx="0" cy="281635"/>
        </a:xfrm>
        <a:prstGeom prst="line">
          <a:avLst/>
        </a:pr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B085575-9EBE-4E26-83E1-073DCFC6B5E5}">
      <dsp:nvSpPr>
        <dsp:cNvPr id="0" name=""/>
        <dsp:cNvSpPr/>
      </dsp:nvSpPr>
      <dsp:spPr>
        <a:xfrm>
          <a:off x="1895414" y="2293315"/>
          <a:ext cx="1069208" cy="4828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9 Oct. 2022</a:t>
          </a:r>
        </a:p>
      </dsp:txBody>
      <dsp:txXfrm>
        <a:off x="1895414" y="2293315"/>
        <a:ext cx="1069208" cy="482803"/>
      </dsp:txXfrm>
    </dsp:sp>
    <dsp:sp modelId="{1DD14F1B-6C2E-41D9-B28D-D69585B78A88}">
      <dsp:nvSpPr>
        <dsp:cNvPr id="0" name=""/>
        <dsp:cNvSpPr/>
      </dsp:nvSpPr>
      <dsp:spPr>
        <a:xfrm>
          <a:off x="1895414" y="2776118"/>
          <a:ext cx="1069208" cy="109445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How to stream? AWS? Something? Anything? </a:t>
          </a:r>
        </a:p>
      </dsp:txBody>
      <dsp:txXfrm>
        <a:off x="1895414" y="2776118"/>
        <a:ext cx="1069208" cy="1094454"/>
      </dsp:txXfrm>
    </dsp:sp>
    <dsp:sp modelId="{1FADEE6F-2130-483B-A769-953C0DDD4648}">
      <dsp:nvSpPr>
        <dsp:cNvPr id="0" name=""/>
        <dsp:cNvSpPr/>
      </dsp:nvSpPr>
      <dsp:spPr>
        <a:xfrm>
          <a:off x="2430018" y="2011679"/>
          <a:ext cx="0" cy="281635"/>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D7A25BA-AACD-4FD7-83A3-32689080E35E}">
      <dsp:nvSpPr>
        <dsp:cNvPr id="0" name=""/>
        <dsp:cNvSpPr/>
      </dsp:nvSpPr>
      <dsp:spPr>
        <a:xfrm rot="2700000">
          <a:off x="1791219" y="1980385"/>
          <a:ext cx="62588" cy="62588"/>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29C6121-1E4B-407C-9C23-4EFB377206BF}">
      <dsp:nvSpPr>
        <dsp:cNvPr id="0" name=""/>
        <dsp:cNvSpPr/>
      </dsp:nvSpPr>
      <dsp:spPr>
        <a:xfrm rot="2700000">
          <a:off x="2398723" y="1980385"/>
          <a:ext cx="62588" cy="62588"/>
        </a:xfrm>
        <a:prstGeom prst="rect">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B708BB0-CBBD-43BA-8EBB-C3EF4D76079D}">
      <dsp:nvSpPr>
        <dsp:cNvPr id="0" name=""/>
        <dsp:cNvSpPr/>
      </dsp:nvSpPr>
      <dsp:spPr>
        <a:xfrm>
          <a:off x="2502918" y="1247241"/>
          <a:ext cx="1069208" cy="48280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15 Oct. 2022</a:t>
          </a:r>
        </a:p>
      </dsp:txBody>
      <dsp:txXfrm>
        <a:off x="2502918" y="1247241"/>
        <a:ext cx="1069208" cy="482803"/>
      </dsp:txXfrm>
    </dsp:sp>
    <dsp:sp modelId="{40147280-E8EC-4C9C-857F-B728F8099095}">
      <dsp:nvSpPr>
        <dsp:cNvPr id="0" name=""/>
        <dsp:cNvSpPr/>
      </dsp:nvSpPr>
      <dsp:spPr>
        <a:xfrm>
          <a:off x="2502918" y="669612"/>
          <a:ext cx="1069208" cy="57762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The Bazaar looms large.</a:t>
          </a:r>
        </a:p>
      </dsp:txBody>
      <dsp:txXfrm>
        <a:off x="2502918" y="669612"/>
        <a:ext cx="1069208" cy="577628"/>
      </dsp:txXfrm>
    </dsp:sp>
    <dsp:sp modelId="{74115E11-4181-43D8-9F80-0F3DCF122B1F}">
      <dsp:nvSpPr>
        <dsp:cNvPr id="0" name=""/>
        <dsp:cNvSpPr/>
      </dsp:nvSpPr>
      <dsp:spPr>
        <a:xfrm>
          <a:off x="3037522" y="1730044"/>
          <a:ext cx="0" cy="281635"/>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CE88847-9FAE-47C0-8997-80486856BF24}">
      <dsp:nvSpPr>
        <dsp:cNvPr id="0" name=""/>
        <dsp:cNvSpPr/>
      </dsp:nvSpPr>
      <dsp:spPr>
        <a:xfrm>
          <a:off x="3110423" y="2293315"/>
          <a:ext cx="1069208" cy="48280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22 Oct. 2022</a:t>
          </a:r>
        </a:p>
      </dsp:txBody>
      <dsp:txXfrm>
        <a:off x="3110423" y="2293315"/>
        <a:ext cx="1069208" cy="482803"/>
      </dsp:txXfrm>
    </dsp:sp>
    <dsp:sp modelId="{70F00DD6-01EB-41B5-AE00-AB99BB33600D}">
      <dsp:nvSpPr>
        <dsp:cNvPr id="0" name=""/>
        <dsp:cNvSpPr/>
      </dsp:nvSpPr>
      <dsp:spPr>
        <a:xfrm>
          <a:off x="3110423" y="2776118"/>
          <a:ext cx="1069208" cy="74483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The First Working Session</a:t>
          </a:r>
        </a:p>
      </dsp:txBody>
      <dsp:txXfrm>
        <a:off x="3110423" y="2776118"/>
        <a:ext cx="1069208" cy="744837"/>
      </dsp:txXfrm>
    </dsp:sp>
    <dsp:sp modelId="{1309B413-A6BB-4548-A1C0-F45F2275504B}">
      <dsp:nvSpPr>
        <dsp:cNvPr id="0" name=""/>
        <dsp:cNvSpPr/>
      </dsp:nvSpPr>
      <dsp:spPr>
        <a:xfrm>
          <a:off x="3645027" y="2011679"/>
          <a:ext cx="0" cy="281635"/>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E6DB56-F454-4AB6-8A5E-F00A0DA8D979}">
      <dsp:nvSpPr>
        <dsp:cNvPr id="0" name=""/>
        <dsp:cNvSpPr/>
      </dsp:nvSpPr>
      <dsp:spPr>
        <a:xfrm rot="2700000">
          <a:off x="3006228" y="1980385"/>
          <a:ext cx="62588" cy="62588"/>
        </a:xfrm>
        <a:prstGeom prst="rect">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8481F65-0C96-4356-8841-05F0BB7B613A}">
      <dsp:nvSpPr>
        <dsp:cNvPr id="0" name=""/>
        <dsp:cNvSpPr/>
      </dsp:nvSpPr>
      <dsp:spPr>
        <a:xfrm rot="2700000">
          <a:off x="3613732" y="1980385"/>
          <a:ext cx="62588" cy="62588"/>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C76D9EFD-C722-4D31-AB01-757BCDB5FC9D}">
      <dsp:nvSpPr>
        <dsp:cNvPr id="0" name=""/>
        <dsp:cNvSpPr/>
      </dsp:nvSpPr>
      <dsp:spPr>
        <a:xfrm>
          <a:off x="3717927" y="1247241"/>
          <a:ext cx="1069208" cy="48280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29 Oct. 2022</a:t>
          </a:r>
        </a:p>
      </dsp:txBody>
      <dsp:txXfrm>
        <a:off x="3717927" y="1247241"/>
        <a:ext cx="1069208" cy="482803"/>
      </dsp:txXfrm>
    </dsp:sp>
    <dsp:sp modelId="{F404859B-2988-4D6A-8294-4E1B8799BD24}">
      <dsp:nvSpPr>
        <dsp:cNvPr id="0" name=""/>
        <dsp:cNvSpPr/>
      </dsp:nvSpPr>
      <dsp:spPr>
        <a:xfrm>
          <a:off x="3717927" y="760817"/>
          <a:ext cx="1069208" cy="48642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Changes</a:t>
          </a:r>
        </a:p>
      </dsp:txBody>
      <dsp:txXfrm>
        <a:off x="3717927" y="760817"/>
        <a:ext cx="1069208" cy="486424"/>
      </dsp:txXfrm>
    </dsp:sp>
    <dsp:sp modelId="{67B37457-DAE0-4B17-BF26-222E9AF04761}">
      <dsp:nvSpPr>
        <dsp:cNvPr id="0" name=""/>
        <dsp:cNvSpPr/>
      </dsp:nvSpPr>
      <dsp:spPr>
        <a:xfrm>
          <a:off x="4252531" y="1730044"/>
          <a:ext cx="0" cy="281635"/>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2736693-A54D-4E7B-BE06-E796C64638ED}">
      <dsp:nvSpPr>
        <dsp:cNvPr id="0" name=""/>
        <dsp:cNvSpPr/>
      </dsp:nvSpPr>
      <dsp:spPr>
        <a:xfrm>
          <a:off x="4325432" y="2293315"/>
          <a:ext cx="1069208" cy="48280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7 Nov. 2022</a:t>
          </a:r>
        </a:p>
      </dsp:txBody>
      <dsp:txXfrm>
        <a:off x="4325432" y="2293315"/>
        <a:ext cx="1069208" cy="482803"/>
      </dsp:txXfrm>
    </dsp:sp>
    <dsp:sp modelId="{47A0AD87-EEFB-4BD4-B888-A65CCEC4A272}">
      <dsp:nvSpPr>
        <dsp:cNvPr id="0" name=""/>
        <dsp:cNvSpPr/>
      </dsp:nvSpPr>
      <dsp:spPr>
        <a:xfrm>
          <a:off x="4325432" y="2776118"/>
          <a:ext cx="1069208" cy="48642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Bazaar</a:t>
          </a:r>
        </a:p>
      </dsp:txBody>
      <dsp:txXfrm>
        <a:off x="4325432" y="2776118"/>
        <a:ext cx="1069208" cy="486424"/>
      </dsp:txXfrm>
    </dsp:sp>
    <dsp:sp modelId="{552C7013-0067-45CB-B5B0-85AC12B28908}">
      <dsp:nvSpPr>
        <dsp:cNvPr id="0" name=""/>
        <dsp:cNvSpPr/>
      </dsp:nvSpPr>
      <dsp:spPr>
        <a:xfrm>
          <a:off x="4860036" y="2011679"/>
          <a:ext cx="0" cy="281635"/>
        </a:xfrm>
        <a:prstGeom prst="line">
          <a:avLst/>
        </a:pr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2D18990-4E0A-4DB0-A252-FE840E82FBAE}">
      <dsp:nvSpPr>
        <dsp:cNvPr id="0" name=""/>
        <dsp:cNvSpPr/>
      </dsp:nvSpPr>
      <dsp:spPr>
        <a:xfrm rot="2700000">
          <a:off x="4221237" y="1980385"/>
          <a:ext cx="62588" cy="6258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33C343B5-3FE6-4FC9-A054-B9DD6935C400}">
      <dsp:nvSpPr>
        <dsp:cNvPr id="0" name=""/>
        <dsp:cNvSpPr/>
      </dsp:nvSpPr>
      <dsp:spPr>
        <a:xfrm rot="2700000">
          <a:off x="4828742" y="1980385"/>
          <a:ext cx="62588" cy="62588"/>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01D6BA2-801E-4D4B-8114-243CC6E2B297}">
      <dsp:nvSpPr>
        <dsp:cNvPr id="0" name=""/>
        <dsp:cNvSpPr/>
      </dsp:nvSpPr>
      <dsp:spPr>
        <a:xfrm>
          <a:off x="4932937" y="1247241"/>
          <a:ext cx="1069208" cy="4828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16 Nov. 2022</a:t>
          </a:r>
        </a:p>
      </dsp:txBody>
      <dsp:txXfrm>
        <a:off x="4932937" y="1247241"/>
        <a:ext cx="1069208" cy="482803"/>
      </dsp:txXfrm>
    </dsp:sp>
    <dsp:sp modelId="{FB491B4D-9856-4FFF-B21A-08CDC4288F9C}">
      <dsp:nvSpPr>
        <dsp:cNvPr id="0" name=""/>
        <dsp:cNvSpPr/>
      </dsp:nvSpPr>
      <dsp:spPr>
        <a:xfrm>
          <a:off x="4932937" y="760817"/>
          <a:ext cx="1069208" cy="48642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a:t>After Bazaar</a:t>
          </a:r>
        </a:p>
      </dsp:txBody>
      <dsp:txXfrm>
        <a:off x="4932937" y="760817"/>
        <a:ext cx="1069208" cy="486424"/>
      </dsp:txXfrm>
    </dsp:sp>
    <dsp:sp modelId="{CF291BE3-5107-44A6-9F67-3F2F1EC5209A}">
      <dsp:nvSpPr>
        <dsp:cNvPr id="0" name=""/>
        <dsp:cNvSpPr/>
      </dsp:nvSpPr>
      <dsp:spPr>
        <a:xfrm>
          <a:off x="5467541" y="1730044"/>
          <a:ext cx="0" cy="281635"/>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ED1FC79-2286-416D-B621-484EFAA80900}">
      <dsp:nvSpPr>
        <dsp:cNvPr id="0" name=""/>
        <dsp:cNvSpPr/>
      </dsp:nvSpPr>
      <dsp:spPr>
        <a:xfrm>
          <a:off x="5540441" y="2293315"/>
          <a:ext cx="1069208" cy="48280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a:t>29 Nov.</a:t>
          </a:r>
        </a:p>
      </dsp:txBody>
      <dsp:txXfrm>
        <a:off x="5540441" y="2293315"/>
        <a:ext cx="1069208" cy="482803"/>
      </dsp:txXfrm>
    </dsp:sp>
    <dsp:sp modelId="{643B4CC5-AA2C-4839-AF06-CF0DF5090030}">
      <dsp:nvSpPr>
        <dsp:cNvPr id="0" name=""/>
        <dsp:cNvSpPr/>
      </dsp:nvSpPr>
      <dsp:spPr>
        <a:xfrm>
          <a:off x="5540441" y="2776118"/>
          <a:ext cx="1069208" cy="486424"/>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Final Vlog</a:t>
          </a:r>
        </a:p>
      </dsp:txBody>
      <dsp:txXfrm>
        <a:off x="5540441" y="2776118"/>
        <a:ext cx="1069208" cy="486424"/>
      </dsp:txXfrm>
    </dsp:sp>
    <dsp:sp modelId="{F46DB6B0-396A-4154-A708-2783C12743DE}">
      <dsp:nvSpPr>
        <dsp:cNvPr id="0" name=""/>
        <dsp:cNvSpPr/>
      </dsp:nvSpPr>
      <dsp:spPr>
        <a:xfrm>
          <a:off x="6075045" y="2011679"/>
          <a:ext cx="0" cy="281635"/>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62454F9-F0AB-4119-8F1D-4D24496FB9F1}">
      <dsp:nvSpPr>
        <dsp:cNvPr id="0" name=""/>
        <dsp:cNvSpPr/>
      </dsp:nvSpPr>
      <dsp:spPr>
        <a:xfrm rot="2700000">
          <a:off x="5436246" y="1980385"/>
          <a:ext cx="62588" cy="62588"/>
        </a:xfrm>
        <a:prstGeom prst="rect">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0AABE90-B774-48BB-BB5D-99432D49BECC}">
      <dsp:nvSpPr>
        <dsp:cNvPr id="0" name=""/>
        <dsp:cNvSpPr/>
      </dsp:nvSpPr>
      <dsp:spPr>
        <a:xfrm rot="2700000">
          <a:off x="6043751" y="1980385"/>
          <a:ext cx="62588" cy="62588"/>
        </a:xfrm>
        <a:prstGeom prst="rect">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A228BF9-7AD9-4F98-8C53-E1C224C29C95}">
      <dsp:nvSpPr>
        <dsp:cNvPr id="0" name=""/>
        <dsp:cNvSpPr/>
      </dsp:nvSpPr>
      <dsp:spPr>
        <a:xfrm>
          <a:off x="6147946" y="1247241"/>
          <a:ext cx="1069208" cy="48280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6 Dec. 2022</a:t>
          </a:r>
        </a:p>
      </dsp:txBody>
      <dsp:txXfrm>
        <a:off x="6147946" y="1247241"/>
        <a:ext cx="1069208" cy="482803"/>
      </dsp:txXfrm>
    </dsp:sp>
    <dsp:sp modelId="{F92A1646-A2B4-43B1-892E-24F859F9FC86}">
      <dsp:nvSpPr>
        <dsp:cNvPr id="0" name=""/>
        <dsp:cNvSpPr/>
      </dsp:nvSpPr>
      <dsp:spPr>
        <a:xfrm>
          <a:off x="6147946" y="760817"/>
          <a:ext cx="1069208" cy="48642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Adjourned</a:t>
          </a:r>
        </a:p>
      </dsp:txBody>
      <dsp:txXfrm>
        <a:off x="6147946" y="760817"/>
        <a:ext cx="1069208" cy="486424"/>
      </dsp:txXfrm>
    </dsp:sp>
    <dsp:sp modelId="{FF57ED43-527A-4AD3-AE21-628B5F39D001}">
      <dsp:nvSpPr>
        <dsp:cNvPr id="0" name=""/>
        <dsp:cNvSpPr/>
      </dsp:nvSpPr>
      <dsp:spPr>
        <a:xfrm>
          <a:off x="6682550" y="1730044"/>
          <a:ext cx="0" cy="281635"/>
        </a:xfrm>
        <a:prstGeom prst="line">
          <a:avLst/>
        </a:pr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10AF55F-941B-46E2-9324-847A77DECF4B}">
      <dsp:nvSpPr>
        <dsp:cNvPr id="0" name=""/>
        <dsp:cNvSpPr/>
      </dsp:nvSpPr>
      <dsp:spPr>
        <a:xfrm>
          <a:off x="6755450" y="2293315"/>
          <a:ext cx="1069208" cy="48280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9 Jan. 2023</a:t>
          </a:r>
        </a:p>
      </dsp:txBody>
      <dsp:txXfrm>
        <a:off x="6755450" y="2293315"/>
        <a:ext cx="1069208" cy="482803"/>
      </dsp:txXfrm>
    </dsp:sp>
    <dsp:sp modelId="{C59363DB-5F8D-476C-BDC5-F9FF6812AFAF}">
      <dsp:nvSpPr>
        <dsp:cNvPr id="0" name=""/>
        <dsp:cNvSpPr/>
      </dsp:nvSpPr>
      <dsp:spPr>
        <a:xfrm>
          <a:off x="6755450" y="2776118"/>
          <a:ext cx="1069208" cy="97284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Restarting,</a:t>
          </a:r>
        </a:p>
        <a:p>
          <a:pPr marL="0" lvl="0" indent="0" algn="l" defTabSz="533400">
            <a:lnSpc>
              <a:spcPct val="90000"/>
            </a:lnSpc>
            <a:spcBef>
              <a:spcPct val="0"/>
            </a:spcBef>
            <a:spcAft>
              <a:spcPct val="35000"/>
            </a:spcAft>
            <a:buNone/>
          </a:pPr>
          <a:r>
            <a:rPr lang="en-US" sz="1200" kern="1200" dirty="0"/>
            <a:t>Planning, and Executing</a:t>
          </a:r>
        </a:p>
      </dsp:txBody>
      <dsp:txXfrm>
        <a:off x="6755450" y="2776118"/>
        <a:ext cx="1069208" cy="972848"/>
      </dsp:txXfrm>
    </dsp:sp>
    <dsp:sp modelId="{1E4682F7-076D-46FE-A4C7-4BC31D747AD0}">
      <dsp:nvSpPr>
        <dsp:cNvPr id="0" name=""/>
        <dsp:cNvSpPr/>
      </dsp:nvSpPr>
      <dsp:spPr>
        <a:xfrm>
          <a:off x="7290054" y="2011679"/>
          <a:ext cx="0" cy="281635"/>
        </a:xfrm>
        <a:prstGeom prst="line">
          <a:avLst/>
        </a:pr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3F91DDFF-C4A6-46B9-8AD6-400F392231B7}">
      <dsp:nvSpPr>
        <dsp:cNvPr id="0" name=""/>
        <dsp:cNvSpPr/>
      </dsp:nvSpPr>
      <dsp:spPr>
        <a:xfrm rot="2700000">
          <a:off x="6651255" y="1980385"/>
          <a:ext cx="62588" cy="62588"/>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71A3B08-9552-47A7-973E-F56FA50CCE5D}">
      <dsp:nvSpPr>
        <dsp:cNvPr id="0" name=""/>
        <dsp:cNvSpPr/>
      </dsp:nvSpPr>
      <dsp:spPr>
        <a:xfrm rot="2700000">
          <a:off x="7258760" y="1980385"/>
          <a:ext cx="62588" cy="62588"/>
        </a:xfrm>
        <a:prstGeom prst="rect">
          <a:avLst/>
        </a:prstGeom>
        <a:solidFill>
          <a:schemeClr val="accent3">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434B040-91EF-4AFE-9AE9-C1A9AB55C231}">
      <dsp:nvSpPr>
        <dsp:cNvPr id="0" name=""/>
        <dsp:cNvSpPr/>
      </dsp:nvSpPr>
      <dsp:spPr>
        <a:xfrm>
          <a:off x="7362955" y="1247241"/>
          <a:ext cx="1069208" cy="48280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20 Jan. 2023</a:t>
          </a:r>
        </a:p>
      </dsp:txBody>
      <dsp:txXfrm>
        <a:off x="7362955" y="1247241"/>
        <a:ext cx="1069208" cy="482803"/>
      </dsp:txXfrm>
    </dsp:sp>
    <dsp:sp modelId="{A75D818B-FE16-4F85-AE05-B47C76834868}">
      <dsp:nvSpPr>
        <dsp:cNvPr id="0" name=""/>
        <dsp:cNvSpPr/>
      </dsp:nvSpPr>
      <dsp:spPr>
        <a:xfrm>
          <a:off x="7362955" y="760817"/>
          <a:ext cx="1069208" cy="48642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Cultivator</a:t>
          </a:r>
        </a:p>
      </dsp:txBody>
      <dsp:txXfrm>
        <a:off x="7362955" y="760817"/>
        <a:ext cx="1069208" cy="486424"/>
      </dsp:txXfrm>
    </dsp:sp>
    <dsp:sp modelId="{1248F7B0-15C3-4CFC-AFB2-A7D9D76F3987}">
      <dsp:nvSpPr>
        <dsp:cNvPr id="0" name=""/>
        <dsp:cNvSpPr/>
      </dsp:nvSpPr>
      <dsp:spPr>
        <a:xfrm>
          <a:off x="7897559" y="1730044"/>
          <a:ext cx="0" cy="281635"/>
        </a:xfrm>
        <a:prstGeom prst="line">
          <a:avLst/>
        </a:pr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6DAA9BB-B475-4450-BF80-B45B1FF42496}">
      <dsp:nvSpPr>
        <dsp:cNvPr id="0" name=""/>
        <dsp:cNvSpPr/>
      </dsp:nvSpPr>
      <dsp:spPr>
        <a:xfrm>
          <a:off x="7970459" y="2293315"/>
          <a:ext cx="1069208" cy="482803"/>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27 Jan. 2023</a:t>
          </a:r>
        </a:p>
      </dsp:txBody>
      <dsp:txXfrm>
        <a:off x="7970459" y="2293315"/>
        <a:ext cx="1069208" cy="482803"/>
      </dsp:txXfrm>
    </dsp:sp>
    <dsp:sp modelId="{30AD7421-1A48-44AE-ABF6-E54C8DA94CF2}">
      <dsp:nvSpPr>
        <dsp:cNvPr id="0" name=""/>
        <dsp:cNvSpPr/>
      </dsp:nvSpPr>
      <dsp:spPr>
        <a:xfrm>
          <a:off x="7970459" y="2776118"/>
          <a:ext cx="1069208" cy="486424"/>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Vlog #5</a:t>
          </a:r>
        </a:p>
      </dsp:txBody>
      <dsp:txXfrm>
        <a:off x="7970459" y="2776118"/>
        <a:ext cx="1069208" cy="486424"/>
      </dsp:txXfrm>
    </dsp:sp>
    <dsp:sp modelId="{A7D5CC23-C763-4B29-89C9-E546C248C807}">
      <dsp:nvSpPr>
        <dsp:cNvPr id="0" name=""/>
        <dsp:cNvSpPr/>
      </dsp:nvSpPr>
      <dsp:spPr>
        <a:xfrm>
          <a:off x="8505063" y="2011679"/>
          <a:ext cx="0" cy="281635"/>
        </a:xfrm>
        <a:prstGeom prst="line">
          <a:avLst/>
        </a:pr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B8220BB7-EF86-4240-B684-FACB6875604B}">
      <dsp:nvSpPr>
        <dsp:cNvPr id="0" name=""/>
        <dsp:cNvSpPr/>
      </dsp:nvSpPr>
      <dsp:spPr>
        <a:xfrm rot="2700000">
          <a:off x="7866264" y="1980385"/>
          <a:ext cx="62588" cy="62588"/>
        </a:xfrm>
        <a:prstGeom prst="rect">
          <a:avLst/>
        </a:prstGeom>
        <a:solidFill>
          <a:schemeClr val="accent4">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9064992-A60F-4B56-BE03-3EA292911989}">
      <dsp:nvSpPr>
        <dsp:cNvPr id="0" name=""/>
        <dsp:cNvSpPr/>
      </dsp:nvSpPr>
      <dsp:spPr>
        <a:xfrm rot="2700000">
          <a:off x="8473769" y="1980385"/>
          <a:ext cx="62588" cy="62588"/>
        </a:xfrm>
        <a:prstGeom prst="rect">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676B013-AD43-4FEB-B428-041A8D8B8615}">
      <dsp:nvSpPr>
        <dsp:cNvPr id="0" name=""/>
        <dsp:cNvSpPr/>
      </dsp:nvSpPr>
      <dsp:spPr>
        <a:xfrm>
          <a:off x="8577964" y="1247241"/>
          <a:ext cx="1069208" cy="482803"/>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622300">
            <a:lnSpc>
              <a:spcPct val="90000"/>
            </a:lnSpc>
            <a:spcBef>
              <a:spcPct val="0"/>
            </a:spcBef>
            <a:spcAft>
              <a:spcPct val="35000"/>
            </a:spcAft>
            <a:buNone/>
            <a:defRPr b="1"/>
          </a:pPr>
          <a:r>
            <a:rPr lang="en-US" sz="1400" kern="1200" dirty="0"/>
            <a:t>4 Feb. 2023</a:t>
          </a:r>
        </a:p>
      </dsp:txBody>
      <dsp:txXfrm>
        <a:off x="8577964" y="1247241"/>
        <a:ext cx="1069208" cy="482803"/>
      </dsp:txXfrm>
    </dsp:sp>
    <dsp:sp modelId="{28AFE6E8-5260-4FBF-AD30-6C5B96BA8E62}">
      <dsp:nvSpPr>
        <dsp:cNvPr id="0" name=""/>
        <dsp:cNvSpPr/>
      </dsp:nvSpPr>
      <dsp:spPr>
        <a:xfrm>
          <a:off x="8577964" y="669612"/>
          <a:ext cx="1069208" cy="577628"/>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l" defTabSz="533400">
            <a:lnSpc>
              <a:spcPct val="90000"/>
            </a:lnSpc>
            <a:spcBef>
              <a:spcPct val="0"/>
            </a:spcBef>
            <a:spcAft>
              <a:spcPct val="35000"/>
            </a:spcAft>
            <a:buNone/>
          </a:pPr>
          <a:r>
            <a:rPr lang="en-US" sz="1200" kern="1200" dirty="0"/>
            <a:t>Working on a dem</a:t>
          </a:r>
        </a:p>
      </dsp:txBody>
      <dsp:txXfrm>
        <a:off x="8577964" y="669612"/>
        <a:ext cx="1069208" cy="577628"/>
      </dsp:txXfrm>
    </dsp:sp>
    <dsp:sp modelId="{2342D34E-3AAB-443C-B361-CA3EF8D50AC3}">
      <dsp:nvSpPr>
        <dsp:cNvPr id="0" name=""/>
        <dsp:cNvSpPr/>
      </dsp:nvSpPr>
      <dsp:spPr>
        <a:xfrm>
          <a:off x="9112568" y="1730044"/>
          <a:ext cx="0" cy="281635"/>
        </a:xfrm>
        <a:prstGeom prst="line">
          <a:avLst/>
        </a:pr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A9D098B-1FC6-4B6F-82B4-FC93A99AE79D}">
      <dsp:nvSpPr>
        <dsp:cNvPr id="0" name=""/>
        <dsp:cNvSpPr/>
      </dsp:nvSpPr>
      <dsp:spPr>
        <a:xfrm rot="2700000">
          <a:off x="9081274" y="1980385"/>
          <a:ext cx="62588" cy="62588"/>
        </a:xfrm>
        <a:prstGeom prst="rect">
          <a:avLst/>
        </a:prstGeom>
        <a:solidFill>
          <a:schemeClr val="accent6">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2CD29-FF2C-4943-B2C6-47A5438D2707}">
      <dsp:nvSpPr>
        <dsp:cNvPr id="0" name=""/>
        <dsp:cNvSpPr/>
      </dsp:nvSpPr>
      <dsp:spPr>
        <a:xfrm>
          <a:off x="973190" y="987326"/>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DC2E66-10E1-4EFB-AB3E-0A8613C7EC24}">
      <dsp:nvSpPr>
        <dsp:cNvPr id="0" name=""/>
        <dsp:cNvSpPr/>
      </dsp:nvSpPr>
      <dsp:spPr>
        <a:xfrm>
          <a:off x="1242597" y="1256734"/>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56201-8F84-42B5-BF60-76A671C6D3D9}">
      <dsp:nvSpPr>
        <dsp:cNvPr id="0" name=""/>
        <dsp:cNvSpPr/>
      </dsp:nvSpPr>
      <dsp:spPr>
        <a:xfrm>
          <a:off x="569079"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Barriers</a:t>
          </a:r>
          <a:endParaRPr lang="en-US" sz="2500" kern="1200"/>
        </a:p>
      </dsp:txBody>
      <dsp:txXfrm>
        <a:off x="569079" y="2645217"/>
        <a:ext cx="2072362" cy="720000"/>
      </dsp:txXfrm>
    </dsp:sp>
    <dsp:sp modelId="{45E56ADD-DE32-4E9E-AD52-66CF6C37757E}">
      <dsp:nvSpPr>
        <dsp:cNvPr id="0" name=""/>
        <dsp:cNvSpPr/>
      </dsp:nvSpPr>
      <dsp:spPr>
        <a:xfrm>
          <a:off x="3408216" y="987326"/>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C7895-8E4E-4CB0-8616-35781A9FB6A1}">
      <dsp:nvSpPr>
        <dsp:cNvPr id="0" name=""/>
        <dsp:cNvSpPr/>
      </dsp:nvSpPr>
      <dsp:spPr>
        <a:xfrm>
          <a:off x="3677623" y="1256734"/>
          <a:ext cx="725326" cy="725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3D021A-67A3-4884-B9BE-515F035CE176}">
      <dsp:nvSpPr>
        <dsp:cNvPr id="0" name=""/>
        <dsp:cNvSpPr/>
      </dsp:nvSpPr>
      <dsp:spPr>
        <a:xfrm>
          <a:off x="3004105"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Help Needed</a:t>
          </a:r>
        </a:p>
      </dsp:txBody>
      <dsp:txXfrm>
        <a:off x="3004105" y="2645217"/>
        <a:ext cx="2072362" cy="720000"/>
      </dsp:txXfrm>
    </dsp:sp>
    <dsp:sp modelId="{82BADF59-E27F-4912-81D9-81950F2598D1}">
      <dsp:nvSpPr>
        <dsp:cNvPr id="0" name=""/>
        <dsp:cNvSpPr/>
      </dsp:nvSpPr>
      <dsp:spPr>
        <a:xfrm>
          <a:off x="5843242" y="987326"/>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737B0-914F-4D05-9226-2CB6D86791AB}">
      <dsp:nvSpPr>
        <dsp:cNvPr id="0" name=""/>
        <dsp:cNvSpPr/>
      </dsp:nvSpPr>
      <dsp:spPr>
        <a:xfrm>
          <a:off x="6112649" y="1256734"/>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338832-2F86-48E1-9013-2CB83FDFDE5E}">
      <dsp:nvSpPr>
        <dsp:cNvPr id="0" name=""/>
        <dsp:cNvSpPr/>
      </dsp:nvSpPr>
      <dsp:spPr>
        <a:xfrm>
          <a:off x="5439131"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Concerns</a:t>
          </a:r>
          <a:endParaRPr lang="en-US" sz="2500" kern="1200"/>
        </a:p>
      </dsp:txBody>
      <dsp:txXfrm>
        <a:off x="5439131" y="2645217"/>
        <a:ext cx="2072362" cy="720000"/>
      </dsp:txXfrm>
    </dsp:sp>
    <dsp:sp modelId="{F0CB732C-57D1-401D-8DD2-95C95C7AFD4E}">
      <dsp:nvSpPr>
        <dsp:cNvPr id="0" name=""/>
        <dsp:cNvSpPr/>
      </dsp:nvSpPr>
      <dsp:spPr>
        <a:xfrm>
          <a:off x="8278268" y="987326"/>
          <a:ext cx="1264141" cy="1264141"/>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38D884-0795-4857-AB67-3373C39A3636}">
      <dsp:nvSpPr>
        <dsp:cNvPr id="0" name=""/>
        <dsp:cNvSpPr/>
      </dsp:nvSpPr>
      <dsp:spPr>
        <a:xfrm>
          <a:off x="8547675" y="1256734"/>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671D13-29DA-4D6C-BA76-E88B5EF21052}">
      <dsp:nvSpPr>
        <dsp:cNvPr id="0" name=""/>
        <dsp:cNvSpPr/>
      </dsp:nvSpPr>
      <dsp:spPr>
        <a:xfrm>
          <a:off x="7874157" y="2645217"/>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CA" sz="2500" kern="1200"/>
            <a:t>What we feel Great about?</a:t>
          </a:r>
          <a:endParaRPr lang="en-US" sz="2500" kern="1200"/>
        </a:p>
      </dsp:txBody>
      <dsp:txXfrm>
        <a:off x="7874157" y="2645217"/>
        <a:ext cx="2072362" cy="72000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5DC77-D6E8-4970-BC9D-A8F7602018F4}" type="datetimeFigureOut">
              <a:rPr lang="en-CA" smtClean="0"/>
              <a:t>2023-02-10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8F572-DDC7-48F0-A254-D3F24E35375A}" type="slidenum">
              <a:rPr lang="en-CA" smtClean="0"/>
              <a:t>‹#›</a:t>
            </a:fld>
            <a:endParaRPr lang="en-CA"/>
          </a:p>
        </p:txBody>
      </p:sp>
    </p:spTree>
    <p:extLst>
      <p:ext uri="{BB962C8B-B14F-4D97-AF65-F5344CB8AC3E}">
        <p14:creationId xmlns:p14="http://schemas.microsoft.com/office/powerpoint/2010/main" val="1056913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a:t>
            </a:r>
          </a:p>
          <a:p>
            <a:r>
              <a:rPr lang="en-US" dirty="0"/>
              <a:t>So, this time ill be doing the vlog alone-</a:t>
            </a:r>
            <a:r>
              <a:rPr lang="en-US" dirty="0" err="1"/>
              <a:t>ish</a:t>
            </a:r>
            <a:r>
              <a:rPr lang="en-US" dirty="0"/>
              <a:t> because Nik, </a:t>
            </a:r>
            <a:r>
              <a:rPr lang="en-US" dirty="0" err="1"/>
              <a:t>Nisarg</a:t>
            </a:r>
            <a:r>
              <a:rPr lang="en-US" dirty="0"/>
              <a:t>, and </a:t>
            </a:r>
            <a:r>
              <a:rPr lang="en-US" dirty="0" err="1"/>
              <a:t>Shrey</a:t>
            </a:r>
            <a:r>
              <a:rPr lang="en-US" dirty="0"/>
              <a:t> have midterms.</a:t>
            </a:r>
          </a:p>
          <a:p>
            <a:r>
              <a:rPr lang="en-US" dirty="0"/>
              <a:t>We all got tother to do our reflections.</a:t>
            </a:r>
          </a:p>
          <a:p>
            <a:endParaRPr lang="en-US" dirty="0"/>
          </a:p>
        </p:txBody>
      </p:sp>
      <p:sp>
        <p:nvSpPr>
          <p:cNvPr id="4" name="Slide Number Placeholder 3"/>
          <p:cNvSpPr>
            <a:spLocks noGrp="1"/>
          </p:cNvSpPr>
          <p:nvPr>
            <p:ph type="sldNum" sz="quarter" idx="5"/>
          </p:nvPr>
        </p:nvSpPr>
        <p:spPr/>
        <p:txBody>
          <a:bodyPr/>
          <a:lstStyle/>
          <a:p>
            <a:fld id="{DFF8F572-DDC7-48F0-A254-D3F24E35375A}" type="slidenum">
              <a:rPr lang="en-CA" smtClean="0"/>
              <a:t>1</a:t>
            </a:fld>
            <a:endParaRPr lang="en-CA"/>
          </a:p>
        </p:txBody>
      </p:sp>
    </p:spTree>
    <p:extLst>
      <p:ext uri="{BB962C8B-B14F-4D97-AF65-F5344CB8AC3E}">
        <p14:creationId xmlns:p14="http://schemas.microsoft.com/office/powerpoint/2010/main" val="3611131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the R2D2s. We are all last year SSE students at the U of R.</a:t>
            </a:r>
          </a:p>
          <a:p>
            <a:r>
              <a:rPr lang="en-US" dirty="0"/>
              <a:t>I am Mayank and I really enjoy project management aspect of the software design process. That is what I am doing for the project, along with front end development</a:t>
            </a:r>
          </a:p>
          <a:p>
            <a:r>
              <a:rPr lang="en-US" dirty="0"/>
              <a:t>Nikita is the one who came up with our project idea. He works on software development projects as a freelancer in his free time.  He and </a:t>
            </a:r>
            <a:r>
              <a:rPr lang="en-US" dirty="0" err="1"/>
              <a:t>Shrey</a:t>
            </a:r>
            <a:r>
              <a:rPr lang="en-US" dirty="0"/>
              <a:t> primarily work on the back-end in this project.</a:t>
            </a:r>
          </a:p>
          <a:p>
            <a:r>
              <a:rPr lang="en-US" dirty="0" err="1"/>
              <a:t>Nisarg</a:t>
            </a:r>
            <a:r>
              <a:rPr lang="en-US" dirty="0"/>
              <a:t> actually worked on the latest iteration of the OBA software for the u of r. He is working on the front-end for this project.</a:t>
            </a:r>
          </a:p>
        </p:txBody>
      </p:sp>
      <p:sp>
        <p:nvSpPr>
          <p:cNvPr id="4" name="Slide Number Placeholder 3"/>
          <p:cNvSpPr>
            <a:spLocks noGrp="1"/>
          </p:cNvSpPr>
          <p:nvPr>
            <p:ph type="sldNum" sz="quarter" idx="5"/>
          </p:nvPr>
        </p:nvSpPr>
        <p:spPr/>
        <p:txBody>
          <a:bodyPr/>
          <a:lstStyle/>
          <a:p>
            <a:fld id="{DFF8F572-DDC7-48F0-A254-D3F24E35375A}" type="slidenum">
              <a:rPr lang="en-CA" smtClean="0"/>
              <a:t>2</a:t>
            </a:fld>
            <a:endParaRPr lang="en-CA"/>
          </a:p>
        </p:txBody>
      </p:sp>
    </p:spTree>
    <p:extLst>
      <p:ext uri="{BB962C8B-B14F-4D97-AF65-F5344CB8AC3E}">
        <p14:creationId xmlns:p14="http://schemas.microsoft.com/office/powerpoint/2010/main" val="2336574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building a streaming service that lets people translate live-streamed content into a language of their choice. Using AI and Machine Learning, we are trying to remove any language barriers that may remain. We are focusing towards live-streaming because we felt like this is was a crucially underserved part of the media market.</a:t>
            </a:r>
          </a:p>
        </p:txBody>
      </p:sp>
      <p:sp>
        <p:nvSpPr>
          <p:cNvPr id="4" name="Slide Number Placeholder 3"/>
          <p:cNvSpPr>
            <a:spLocks noGrp="1"/>
          </p:cNvSpPr>
          <p:nvPr>
            <p:ph type="sldNum" sz="quarter" idx="5"/>
          </p:nvPr>
        </p:nvSpPr>
        <p:spPr/>
        <p:txBody>
          <a:bodyPr/>
          <a:lstStyle/>
          <a:p>
            <a:fld id="{DFF8F572-DDC7-48F0-A254-D3F24E35375A}" type="slidenum">
              <a:rPr lang="en-CA" smtClean="0"/>
              <a:t>3</a:t>
            </a:fld>
            <a:endParaRPr lang="en-CA"/>
          </a:p>
        </p:txBody>
      </p:sp>
    </p:spTree>
    <p:extLst>
      <p:ext uri="{BB962C8B-B14F-4D97-AF65-F5344CB8AC3E}">
        <p14:creationId xmlns:p14="http://schemas.microsoft.com/office/powerpoint/2010/main" val="2341619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8F572-DDC7-48F0-A254-D3F24E35375A}" type="slidenum">
              <a:rPr lang="en-CA" smtClean="0"/>
              <a:t>5</a:t>
            </a:fld>
            <a:endParaRPr lang="en-CA"/>
          </a:p>
        </p:txBody>
      </p:sp>
    </p:spTree>
    <p:extLst>
      <p:ext uri="{BB962C8B-B14F-4D97-AF65-F5344CB8AC3E}">
        <p14:creationId xmlns:p14="http://schemas.microsoft.com/office/powerpoint/2010/main" val="236003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setting up the files so we can have the web app online for everyone to use. For the bazaar our Minimum Viable Product is to have our presentation be done over stream on our service.</a:t>
            </a:r>
          </a:p>
          <a:p>
            <a:r>
              <a:rPr lang="en-US" dirty="0"/>
              <a:t>Eventually if viable we plan on introducing native applications for Android and iOS.</a:t>
            </a:r>
          </a:p>
        </p:txBody>
      </p:sp>
      <p:sp>
        <p:nvSpPr>
          <p:cNvPr id="4" name="Slide Number Placeholder 3"/>
          <p:cNvSpPr>
            <a:spLocks noGrp="1"/>
          </p:cNvSpPr>
          <p:nvPr>
            <p:ph type="sldNum" sz="quarter" idx="5"/>
          </p:nvPr>
        </p:nvSpPr>
        <p:spPr/>
        <p:txBody>
          <a:bodyPr/>
          <a:lstStyle/>
          <a:p>
            <a:fld id="{DFF8F572-DDC7-48F0-A254-D3F24E35375A}" type="slidenum">
              <a:rPr lang="en-CA" smtClean="0"/>
              <a:t>7</a:t>
            </a:fld>
            <a:endParaRPr lang="en-CA"/>
          </a:p>
        </p:txBody>
      </p:sp>
    </p:spTree>
    <p:extLst>
      <p:ext uri="{BB962C8B-B14F-4D97-AF65-F5344CB8AC3E}">
        <p14:creationId xmlns:p14="http://schemas.microsoft.com/office/powerpoint/2010/main" val="3990032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FF8F572-DDC7-48F0-A254-D3F24E35375A}" type="slidenum">
              <a:rPr lang="en-CA" smtClean="0"/>
              <a:t>8</a:t>
            </a:fld>
            <a:endParaRPr lang="en-CA"/>
          </a:p>
        </p:txBody>
      </p:sp>
    </p:spTree>
    <p:extLst>
      <p:ext uri="{BB962C8B-B14F-4D97-AF65-F5344CB8AC3E}">
        <p14:creationId xmlns:p14="http://schemas.microsoft.com/office/powerpoint/2010/main" val="2519458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0462-BD4D-6F34-1E1F-B19A7C72A2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E93C3-8637-BF90-D0B7-A7FFC91A0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1D3DEA-F486-0BDE-6C49-5C8A5781AD9E}"/>
              </a:ext>
            </a:extLst>
          </p:cNvPr>
          <p:cNvSpPr>
            <a:spLocks noGrp="1"/>
          </p:cNvSpPr>
          <p:nvPr>
            <p:ph type="dt" sz="half" idx="10"/>
          </p:nvPr>
        </p:nvSpPr>
        <p:spPr/>
        <p:txBody>
          <a:bodyPr/>
          <a:lstStyle/>
          <a:p>
            <a:fld id="{655A5808-3B61-48CC-92EF-85AC2E0DFA56}" type="datetime2">
              <a:rPr lang="en-US" smtClean="0"/>
              <a:t>Friday, February 10, 2023</a:t>
            </a:fld>
            <a:endParaRPr lang="en-US"/>
          </a:p>
        </p:txBody>
      </p:sp>
      <p:sp>
        <p:nvSpPr>
          <p:cNvPr id="5" name="Footer Placeholder 4">
            <a:extLst>
              <a:ext uri="{FF2B5EF4-FFF2-40B4-BE49-F238E27FC236}">
                <a16:creationId xmlns:a16="http://schemas.microsoft.com/office/drawing/2014/main" id="{238C6432-BBD0-FFDB-8E83-537F91A3AA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66F56-C28F-FC92-CFD8-4E83E3E2E261}"/>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7834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59A2-5CC6-1349-8F0F-26EFF66F1A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5B21C4-4F69-C4F1-622A-B86F994677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EE35C-5AB3-9E6A-FBF9-23FFD2F007CD}"/>
              </a:ext>
            </a:extLst>
          </p:cNvPr>
          <p:cNvSpPr>
            <a:spLocks noGrp="1"/>
          </p:cNvSpPr>
          <p:nvPr>
            <p:ph type="dt" sz="half" idx="10"/>
          </p:nvPr>
        </p:nvSpPr>
        <p:spPr/>
        <p:txBody>
          <a:bodyPr/>
          <a:lstStyle/>
          <a:p>
            <a:fld id="{735E98AF-4574-4509-BF7A-519ACD5BF826}" type="datetime2">
              <a:rPr lang="en-US" smtClean="0"/>
              <a:t>Friday, February 10, 2023</a:t>
            </a:fld>
            <a:endParaRPr lang="en-US"/>
          </a:p>
        </p:txBody>
      </p:sp>
      <p:sp>
        <p:nvSpPr>
          <p:cNvPr id="5" name="Footer Placeholder 4">
            <a:extLst>
              <a:ext uri="{FF2B5EF4-FFF2-40B4-BE49-F238E27FC236}">
                <a16:creationId xmlns:a16="http://schemas.microsoft.com/office/drawing/2014/main" id="{2A36EC6A-1E46-2966-D805-DBAC349F6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B3804-7E02-956C-09A3-A9C8E2376C5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81711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628CD8-BDFE-94C2-0A23-CAD11C198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F18A73-AD1E-B10C-5544-400609738D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359DB-EC82-0CCC-678A-6A50FC1BA6BA}"/>
              </a:ext>
            </a:extLst>
          </p:cNvPr>
          <p:cNvSpPr>
            <a:spLocks noGrp="1"/>
          </p:cNvSpPr>
          <p:nvPr>
            <p:ph type="dt" sz="half" idx="10"/>
          </p:nvPr>
        </p:nvSpPr>
        <p:spPr/>
        <p:txBody>
          <a:bodyPr/>
          <a:lstStyle/>
          <a:p>
            <a:fld id="{93DD97D4-9636-490F-85D0-E926C2B6F3B1}" type="datetime2">
              <a:rPr lang="en-US" smtClean="0"/>
              <a:t>Friday, February 10, 2023</a:t>
            </a:fld>
            <a:endParaRPr lang="en-US"/>
          </a:p>
        </p:txBody>
      </p:sp>
      <p:sp>
        <p:nvSpPr>
          <p:cNvPr id="5" name="Footer Placeholder 4">
            <a:extLst>
              <a:ext uri="{FF2B5EF4-FFF2-40B4-BE49-F238E27FC236}">
                <a16:creationId xmlns:a16="http://schemas.microsoft.com/office/drawing/2014/main" id="{960EE382-9C41-0225-1D78-AD5F74A5D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FFD5A-9F87-6123-02E6-7835B9720B63}"/>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1019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EA8-E175-BA93-269F-0DD57A69ED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83AA8-AAFB-0206-F9D6-207CCD4658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64B84-CEC1-EF22-5DDC-F7E756F7BF73}"/>
              </a:ext>
            </a:extLst>
          </p:cNvPr>
          <p:cNvSpPr>
            <a:spLocks noGrp="1"/>
          </p:cNvSpPr>
          <p:nvPr>
            <p:ph type="dt" sz="half" idx="10"/>
          </p:nvPr>
        </p:nvSpPr>
        <p:spPr/>
        <p:txBody>
          <a:bodyPr/>
          <a:lstStyle/>
          <a:p>
            <a:fld id="{2F3AF3C6-0FD4-4939-991C-00DDE5C56815}" type="datetime2">
              <a:rPr lang="en-US" smtClean="0"/>
              <a:t>Friday, February 10, 2023</a:t>
            </a:fld>
            <a:endParaRPr lang="en-US"/>
          </a:p>
        </p:txBody>
      </p:sp>
      <p:sp>
        <p:nvSpPr>
          <p:cNvPr id="5" name="Footer Placeholder 4">
            <a:extLst>
              <a:ext uri="{FF2B5EF4-FFF2-40B4-BE49-F238E27FC236}">
                <a16:creationId xmlns:a16="http://schemas.microsoft.com/office/drawing/2014/main" id="{43317427-76C3-B4F2-A8E5-761F96CBC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370CF-A922-E223-42E8-CC287DF3671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61252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6BE9-E477-734D-C4EB-3D21D5774B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E6274B-D042-2F59-6EC1-01784330CC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95C0A3-0DAC-3342-395E-537C62C37BFD}"/>
              </a:ext>
            </a:extLst>
          </p:cNvPr>
          <p:cNvSpPr>
            <a:spLocks noGrp="1"/>
          </p:cNvSpPr>
          <p:nvPr>
            <p:ph type="dt" sz="half" idx="10"/>
          </p:nvPr>
        </p:nvSpPr>
        <p:spPr/>
        <p:txBody>
          <a:bodyPr/>
          <a:lstStyle/>
          <a:p>
            <a:fld id="{86807482-8128-47C6-A8DD-6452B0291CFF}" type="datetime2">
              <a:rPr lang="en-US" smtClean="0"/>
              <a:t>Friday, February 10, 2023</a:t>
            </a:fld>
            <a:endParaRPr lang="en-US"/>
          </a:p>
        </p:txBody>
      </p:sp>
      <p:sp>
        <p:nvSpPr>
          <p:cNvPr id="5" name="Footer Placeholder 4">
            <a:extLst>
              <a:ext uri="{FF2B5EF4-FFF2-40B4-BE49-F238E27FC236}">
                <a16:creationId xmlns:a16="http://schemas.microsoft.com/office/drawing/2014/main" id="{89D67CDA-93AC-6DFF-7829-84C21D4DB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C9C3CE-04AA-15A6-0A54-73DB1785CBBA}"/>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47010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3527-3B17-696B-B378-889FA36886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7F477C-5F92-36D6-3476-3BCE814F79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F6CCD0-CECE-9D17-E620-46D7259F81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D516FD-D52C-CB47-C073-5A7CB38ED9FD}"/>
              </a:ext>
            </a:extLst>
          </p:cNvPr>
          <p:cNvSpPr>
            <a:spLocks noGrp="1"/>
          </p:cNvSpPr>
          <p:nvPr>
            <p:ph type="dt" sz="half" idx="10"/>
          </p:nvPr>
        </p:nvSpPr>
        <p:spPr/>
        <p:txBody>
          <a:bodyPr/>
          <a:lstStyle/>
          <a:p>
            <a:fld id="{37903F25-275E-41DE-BE3B-EBF0DB49F9B1}" type="datetime2">
              <a:rPr lang="en-US" smtClean="0"/>
              <a:t>Friday, February 10, 2023</a:t>
            </a:fld>
            <a:endParaRPr lang="en-US"/>
          </a:p>
        </p:txBody>
      </p:sp>
      <p:sp>
        <p:nvSpPr>
          <p:cNvPr id="6" name="Footer Placeholder 5">
            <a:extLst>
              <a:ext uri="{FF2B5EF4-FFF2-40B4-BE49-F238E27FC236}">
                <a16:creationId xmlns:a16="http://schemas.microsoft.com/office/drawing/2014/main" id="{00691E07-0B55-A129-B10C-08F31F5D6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59BF5B-1DEC-1CE1-74CB-7F63AC56B0C6}"/>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44178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8235-B12B-9670-8EE7-3EC5DC80F0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C0D052-DA77-E639-FC68-214D044A2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8220D1-82BD-E5A8-325C-FD5E36217F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257DF7-FFB1-1327-F7F2-72DA34E63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F7773D-68D4-7817-CC27-CED50CDCB3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39E97B-3F54-61C9-1461-3DBF367CA18D}"/>
              </a:ext>
            </a:extLst>
          </p:cNvPr>
          <p:cNvSpPr>
            <a:spLocks noGrp="1"/>
          </p:cNvSpPr>
          <p:nvPr>
            <p:ph type="dt" sz="half" idx="10"/>
          </p:nvPr>
        </p:nvSpPr>
        <p:spPr/>
        <p:txBody>
          <a:bodyPr/>
          <a:lstStyle/>
          <a:p>
            <a:fld id="{EE475572-4A44-4171-84AA-64D42C8050A6}" type="datetime2">
              <a:rPr lang="en-US" smtClean="0"/>
              <a:t>Friday, February 10, 2023</a:t>
            </a:fld>
            <a:endParaRPr lang="en-US"/>
          </a:p>
        </p:txBody>
      </p:sp>
      <p:sp>
        <p:nvSpPr>
          <p:cNvPr id="8" name="Footer Placeholder 7">
            <a:extLst>
              <a:ext uri="{FF2B5EF4-FFF2-40B4-BE49-F238E27FC236}">
                <a16:creationId xmlns:a16="http://schemas.microsoft.com/office/drawing/2014/main" id="{9C2933E7-4634-37EF-1A40-08A2300268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2F610C-DA49-6816-C639-4E0CA3BF40B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08091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1BC7-AB10-2A11-2B78-1A1AD58C95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5E7496-D5F3-295A-E09A-EB45FFCEC805}"/>
              </a:ext>
            </a:extLst>
          </p:cNvPr>
          <p:cNvSpPr>
            <a:spLocks noGrp="1"/>
          </p:cNvSpPr>
          <p:nvPr>
            <p:ph type="dt" sz="half" idx="10"/>
          </p:nvPr>
        </p:nvSpPr>
        <p:spPr/>
        <p:txBody>
          <a:bodyPr/>
          <a:lstStyle/>
          <a:p>
            <a:fld id="{C4C1612E-528E-4FD5-9E9E-E15F1108F171}" type="datetime2">
              <a:rPr lang="en-US" smtClean="0"/>
              <a:t>Friday, February 10, 2023</a:t>
            </a:fld>
            <a:endParaRPr lang="en-US"/>
          </a:p>
        </p:txBody>
      </p:sp>
      <p:sp>
        <p:nvSpPr>
          <p:cNvPr id="4" name="Footer Placeholder 3">
            <a:extLst>
              <a:ext uri="{FF2B5EF4-FFF2-40B4-BE49-F238E27FC236}">
                <a16:creationId xmlns:a16="http://schemas.microsoft.com/office/drawing/2014/main" id="{7CEE557D-81F5-DDD8-8748-461FD36285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F2B759-98AF-A9FA-1E23-10DA288EF18A}"/>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77380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8E67D2-4617-7E16-DDEF-78E55716B1B4}"/>
              </a:ext>
            </a:extLst>
          </p:cNvPr>
          <p:cNvSpPr>
            <a:spLocks noGrp="1"/>
          </p:cNvSpPr>
          <p:nvPr>
            <p:ph type="dt" sz="half" idx="10"/>
          </p:nvPr>
        </p:nvSpPr>
        <p:spPr/>
        <p:txBody>
          <a:bodyPr/>
          <a:lstStyle/>
          <a:p>
            <a:fld id="{D4F6D862-A06D-436F-A92E-EBAAD50B6E50}" type="datetime2">
              <a:rPr lang="en-US" smtClean="0"/>
              <a:t>Friday, February 10, 2023</a:t>
            </a:fld>
            <a:endParaRPr lang="en-US"/>
          </a:p>
        </p:txBody>
      </p:sp>
      <p:sp>
        <p:nvSpPr>
          <p:cNvPr id="3" name="Footer Placeholder 2">
            <a:extLst>
              <a:ext uri="{FF2B5EF4-FFF2-40B4-BE49-F238E27FC236}">
                <a16:creationId xmlns:a16="http://schemas.microsoft.com/office/drawing/2014/main" id="{7FDB8E8D-EC3D-FCB0-5592-B74C0A6D6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E8437D-14AF-1F90-5A62-716A69B6B10E}"/>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3598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351F-B54A-B9C8-B463-8A99285B2D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92586-C6DA-185E-D202-BFC9ADEF9A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50900-9B1C-1CBC-7115-3958BDBA06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621F0-BA66-8729-B900-F3F95D979984}"/>
              </a:ext>
            </a:extLst>
          </p:cNvPr>
          <p:cNvSpPr>
            <a:spLocks noGrp="1"/>
          </p:cNvSpPr>
          <p:nvPr>
            <p:ph type="dt" sz="half" idx="10"/>
          </p:nvPr>
        </p:nvSpPr>
        <p:spPr/>
        <p:txBody>
          <a:bodyPr/>
          <a:lstStyle/>
          <a:p>
            <a:fld id="{B73E0B7D-2260-4809-8F0A-9E5F3E24F169}" type="datetime2">
              <a:rPr lang="en-US" smtClean="0"/>
              <a:t>Friday, February 10, 2023</a:t>
            </a:fld>
            <a:endParaRPr lang="en-US"/>
          </a:p>
        </p:txBody>
      </p:sp>
      <p:sp>
        <p:nvSpPr>
          <p:cNvPr id="6" name="Footer Placeholder 5">
            <a:extLst>
              <a:ext uri="{FF2B5EF4-FFF2-40B4-BE49-F238E27FC236}">
                <a16:creationId xmlns:a16="http://schemas.microsoft.com/office/drawing/2014/main" id="{C748D7A9-78AF-BE92-2DE7-32E6F21F79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A7DC-0748-E7F7-AB81-FE90F4D01EE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2021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82BA-734E-9111-D7DB-D952DCE38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C2F58-B3E7-68B9-F346-B5ED0ECBFB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D6B743-4C82-0941-D41F-68A4F2935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3017DC-5FA1-DE2A-2480-ECE538067861}"/>
              </a:ext>
            </a:extLst>
          </p:cNvPr>
          <p:cNvSpPr>
            <a:spLocks noGrp="1"/>
          </p:cNvSpPr>
          <p:nvPr>
            <p:ph type="dt" sz="half" idx="10"/>
          </p:nvPr>
        </p:nvSpPr>
        <p:spPr/>
        <p:txBody>
          <a:bodyPr/>
          <a:lstStyle/>
          <a:p>
            <a:fld id="{3C8E4735-C637-46A3-94EB-AB3AC4188D2F}" type="datetime2">
              <a:rPr lang="en-US" smtClean="0"/>
              <a:t>Friday, February 10, 2023</a:t>
            </a:fld>
            <a:endParaRPr lang="en-US"/>
          </a:p>
        </p:txBody>
      </p:sp>
      <p:sp>
        <p:nvSpPr>
          <p:cNvPr id="6" name="Footer Placeholder 5">
            <a:extLst>
              <a:ext uri="{FF2B5EF4-FFF2-40B4-BE49-F238E27FC236}">
                <a16:creationId xmlns:a16="http://schemas.microsoft.com/office/drawing/2014/main" id="{3C5A3500-444D-0DE9-380F-69A1A3BA6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AA578-7234-4AB2-13B7-95FC9154F9BB}"/>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600477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B74D8-242B-12AE-7277-977FCE890C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F9D9F0-72F2-02A0-E667-F47EC4227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FCA6B9-94B5-37D9-B52F-C55C41FE8C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963C-C1DB-4AFD-9DDC-0691666BF49B}" type="datetime2">
              <a:rPr lang="en-US" smtClean="0"/>
              <a:pPr/>
              <a:t>Friday, February 10, 2023</a:t>
            </a:fld>
            <a:endParaRPr lang="en-US" cap="all" dirty="0"/>
          </a:p>
        </p:txBody>
      </p:sp>
      <p:sp>
        <p:nvSpPr>
          <p:cNvPr id="5" name="Footer Placeholder 4">
            <a:extLst>
              <a:ext uri="{FF2B5EF4-FFF2-40B4-BE49-F238E27FC236}">
                <a16:creationId xmlns:a16="http://schemas.microsoft.com/office/drawing/2014/main" id="{8FB6A352-5AB5-CDDE-65D1-AB7C97683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endParaRPr lang="en-US"/>
          </a:p>
        </p:txBody>
      </p:sp>
      <p:sp>
        <p:nvSpPr>
          <p:cNvPr id="6" name="Slide Number Placeholder 5">
            <a:extLst>
              <a:ext uri="{FF2B5EF4-FFF2-40B4-BE49-F238E27FC236}">
                <a16:creationId xmlns:a16="http://schemas.microsoft.com/office/drawing/2014/main" id="{F80B4A4D-3C93-EC8E-4CE5-89D0D45E19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4118401559"/>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4">
            <a:extLst>
              <a:ext uri="{FF2B5EF4-FFF2-40B4-BE49-F238E27FC236}">
                <a16:creationId xmlns:a16="http://schemas.microsoft.com/office/drawing/2014/main" id="{62AD84AE-2F66-05D5-9BD2-DA12C5A7430A}"/>
              </a:ext>
            </a:extLst>
          </p:cNvPr>
          <p:cNvPicPr>
            <a:picLocks noChangeAspect="1"/>
          </p:cNvPicPr>
          <p:nvPr/>
        </p:nvPicPr>
        <p:blipFill rotWithShape="1">
          <a:blip r:embed="rId3"/>
          <a:srcRect t="17882" b="16520"/>
          <a:stretch/>
        </p:blipFill>
        <p:spPr>
          <a:xfrm>
            <a:off x="20" y="975"/>
            <a:ext cx="12191980" cy="6858000"/>
          </a:xfrm>
          <a:prstGeom prst="rect">
            <a:avLst/>
          </a:prstGeom>
        </p:spPr>
      </p:pic>
      <p:sp>
        <p:nvSpPr>
          <p:cNvPr id="57" name="Rectangle 50">
            <a:extLst>
              <a:ext uri="{FF2B5EF4-FFF2-40B4-BE49-F238E27FC236}">
                <a16:creationId xmlns:a16="http://schemas.microsoft.com/office/drawing/2014/main" id="{DCF1FFC3-D020-43C3-8B93-EF6BEFC46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1912620" y="1929384"/>
            <a:ext cx="8366760" cy="2999232"/>
          </a:xfrm>
          <a:prstGeom prst="rect">
            <a:avLst/>
          </a:prstGeom>
          <a:solidFill>
            <a:schemeClr val="bg1">
              <a:alpha val="89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62F473-B89E-F518-4015-5EBA6E582599}"/>
              </a:ext>
            </a:extLst>
          </p:cNvPr>
          <p:cNvSpPr>
            <a:spLocks noGrp="1"/>
          </p:cNvSpPr>
          <p:nvPr>
            <p:ph type="ctrTitle"/>
          </p:nvPr>
        </p:nvSpPr>
        <p:spPr>
          <a:xfrm>
            <a:off x="2366010" y="2242539"/>
            <a:ext cx="7459980" cy="1425924"/>
          </a:xfrm>
        </p:spPr>
        <p:txBody>
          <a:bodyPr>
            <a:normAutofit/>
          </a:bodyPr>
          <a:lstStyle/>
          <a:p>
            <a:r>
              <a:rPr lang="en-US" sz="5000"/>
              <a:t>ENSE Capstone Project VLog</a:t>
            </a:r>
          </a:p>
        </p:txBody>
      </p:sp>
      <p:sp>
        <p:nvSpPr>
          <p:cNvPr id="3" name="Subtitle 2">
            <a:extLst>
              <a:ext uri="{FF2B5EF4-FFF2-40B4-BE49-F238E27FC236}">
                <a16:creationId xmlns:a16="http://schemas.microsoft.com/office/drawing/2014/main" id="{53A73B4D-7D78-9BA5-F711-04018F176247}"/>
              </a:ext>
            </a:extLst>
          </p:cNvPr>
          <p:cNvSpPr>
            <a:spLocks noGrp="1"/>
          </p:cNvSpPr>
          <p:nvPr>
            <p:ph type="subTitle" idx="1"/>
          </p:nvPr>
        </p:nvSpPr>
        <p:spPr>
          <a:xfrm>
            <a:off x="2366010" y="3884037"/>
            <a:ext cx="7459980" cy="468888"/>
          </a:xfrm>
        </p:spPr>
        <p:txBody>
          <a:bodyPr>
            <a:normAutofit/>
          </a:bodyPr>
          <a:lstStyle/>
          <a:p>
            <a:r>
              <a:rPr lang="en-US"/>
              <a:t>R2D2s</a:t>
            </a:r>
          </a:p>
        </p:txBody>
      </p:sp>
      <p:cxnSp>
        <p:nvCxnSpPr>
          <p:cNvPr id="59" name="Straight Connector 52">
            <a:extLst>
              <a:ext uri="{FF2B5EF4-FFF2-40B4-BE49-F238E27FC236}">
                <a16:creationId xmlns:a16="http://schemas.microsoft.com/office/drawing/2014/main" id="{16FC4A39-71B0-433B-AB94-CBFFA0DF90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02605" y="3792064"/>
            <a:ext cx="258679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791545"/>
      </p:ext>
    </p:extLst>
  </p:cSld>
  <p:clrMapOvr>
    <a:masterClrMapping/>
  </p:clrMapOvr>
  <mc:AlternateContent xmlns:mc="http://schemas.openxmlformats.org/markup-compatibility/2006" xmlns:p14="http://schemas.microsoft.com/office/powerpoint/2010/main">
    <mc:Choice Requires="p14">
      <p:transition spd="slow" p14:dur="2000" advTm="10473"/>
    </mc:Choice>
    <mc:Fallback xmlns="">
      <p:transition spd="slow" advTm="104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918495-7523-BA9C-B9CB-558B7A143E58}"/>
              </a:ext>
            </a:extLst>
          </p:cNvPr>
          <p:cNvSpPr>
            <a:spLocks noGrp="1"/>
          </p:cNvSpPr>
          <p:nvPr>
            <p:ph type="title"/>
          </p:nvPr>
        </p:nvSpPr>
        <p:spPr>
          <a:xfrm>
            <a:off x="640080" y="325369"/>
            <a:ext cx="4368602" cy="1956841"/>
          </a:xfrm>
        </p:spPr>
        <p:txBody>
          <a:bodyPr anchor="b">
            <a:normAutofit/>
          </a:bodyPr>
          <a:lstStyle/>
          <a:p>
            <a:r>
              <a:rPr lang="en-US" sz="5400"/>
              <a:t>The R2D2s</a:t>
            </a:r>
          </a:p>
        </p:txBody>
      </p:sp>
      <p:sp>
        <p:nvSpPr>
          <p:cNvPr id="6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6">
            <a:extLst>
              <a:ext uri="{FF2B5EF4-FFF2-40B4-BE49-F238E27FC236}">
                <a16:creationId xmlns:a16="http://schemas.microsoft.com/office/drawing/2014/main" id="{8ADD0055-4CEA-AA7B-537C-477C747DA427}"/>
              </a:ext>
            </a:extLst>
          </p:cNvPr>
          <p:cNvPicPr>
            <a:picLocks noChangeAspect="1"/>
          </p:cNvPicPr>
          <p:nvPr/>
        </p:nvPicPr>
        <p:blipFill rotWithShape="1">
          <a:blip r:embed="rId3"/>
          <a:srcRect l="7092" r="2620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graphicFrame>
        <p:nvGraphicFramePr>
          <p:cNvPr id="5" name="Content Placeholder 2">
            <a:extLst>
              <a:ext uri="{FF2B5EF4-FFF2-40B4-BE49-F238E27FC236}">
                <a16:creationId xmlns:a16="http://schemas.microsoft.com/office/drawing/2014/main" id="{441D4E23-BC84-1B6B-DF63-3914E59E34FE}"/>
              </a:ext>
            </a:extLst>
          </p:cNvPr>
          <p:cNvGraphicFramePr>
            <a:graphicFrameLocks noGrp="1"/>
          </p:cNvGraphicFramePr>
          <p:nvPr>
            <p:ph idx="1"/>
            <p:extLst>
              <p:ext uri="{D42A27DB-BD31-4B8C-83A1-F6EECF244321}">
                <p14:modId xmlns:p14="http://schemas.microsoft.com/office/powerpoint/2010/main" val="347231358"/>
              </p:ext>
            </p:extLst>
          </p:nvPr>
        </p:nvGraphicFramePr>
        <p:xfrm>
          <a:off x="640080" y="2872899"/>
          <a:ext cx="4243589" cy="33206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98250814"/>
      </p:ext>
    </p:extLst>
  </p:cSld>
  <p:clrMapOvr>
    <a:masterClrMapping/>
  </p:clrMapOvr>
  <mc:AlternateContent xmlns:mc="http://schemas.openxmlformats.org/markup-compatibility/2006" xmlns:p14="http://schemas.microsoft.com/office/powerpoint/2010/main">
    <mc:Choice Requires="p14">
      <p:transition spd="slow" p14:dur="2000" advTm="29293"/>
    </mc:Choice>
    <mc:Fallback xmlns="">
      <p:transition spd="slow" advTm="292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E4E26-DE51-5226-A8D0-78D98FE16CD7}"/>
              </a:ext>
            </a:extLst>
          </p:cNvPr>
          <p:cNvSpPr>
            <a:spLocks noGrp="1"/>
          </p:cNvSpPr>
          <p:nvPr>
            <p:ph type="title"/>
          </p:nvPr>
        </p:nvSpPr>
        <p:spPr>
          <a:xfrm>
            <a:off x="640080" y="325369"/>
            <a:ext cx="4368602" cy="1956841"/>
          </a:xfrm>
        </p:spPr>
        <p:txBody>
          <a:bodyPr anchor="b">
            <a:normAutofit/>
          </a:bodyPr>
          <a:lstStyle/>
          <a:p>
            <a:r>
              <a:rPr lang="en-US" sz="5400"/>
              <a:t>The Idea</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43ACAE-F15D-6D10-DCD5-9D36AE6FA7F0}"/>
              </a:ext>
            </a:extLst>
          </p:cNvPr>
          <p:cNvSpPr>
            <a:spLocks noGrp="1"/>
          </p:cNvSpPr>
          <p:nvPr>
            <p:ph idx="1"/>
          </p:nvPr>
        </p:nvSpPr>
        <p:spPr>
          <a:xfrm>
            <a:off x="640080" y="2872899"/>
            <a:ext cx="4243589" cy="3320668"/>
          </a:xfrm>
        </p:spPr>
        <p:txBody>
          <a:bodyPr>
            <a:normAutofit/>
          </a:bodyPr>
          <a:lstStyle/>
          <a:p>
            <a:pPr marL="0" indent="0">
              <a:buNone/>
            </a:pPr>
            <a:r>
              <a:rPr lang="en-US" sz="2200" dirty="0"/>
              <a:t>We are building a streaming service that lets the audience enjoy content from all around the world without any language barriers hindering them. Using Artificial Intelligence and Machine Learning, the user will be able to translate the content to the language they desire.</a:t>
            </a:r>
          </a:p>
        </p:txBody>
      </p:sp>
      <p:pic>
        <p:nvPicPr>
          <p:cNvPr id="15" name="Picture 4" descr="Abstract background of data">
            <a:extLst>
              <a:ext uri="{FF2B5EF4-FFF2-40B4-BE49-F238E27FC236}">
                <a16:creationId xmlns:a16="http://schemas.microsoft.com/office/drawing/2014/main" id="{2131299A-F92B-A240-7EA3-91B8FFCC76D7}"/>
              </a:ext>
            </a:extLst>
          </p:cNvPr>
          <p:cNvPicPr>
            <a:picLocks noChangeAspect="1"/>
          </p:cNvPicPr>
          <p:nvPr/>
        </p:nvPicPr>
        <p:blipFill rotWithShape="1">
          <a:blip r:embed="rId3"/>
          <a:srcRect l="17580" r="2599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7510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F6E9-B38C-ABA8-AB2A-85A6ABE08E9A}"/>
              </a:ext>
            </a:extLst>
          </p:cNvPr>
          <p:cNvSpPr>
            <a:spLocks noGrp="1"/>
          </p:cNvSpPr>
          <p:nvPr>
            <p:ph type="title"/>
          </p:nvPr>
        </p:nvSpPr>
        <p:spPr/>
        <p:txBody>
          <a:bodyPr>
            <a:normAutofit/>
          </a:bodyPr>
          <a:lstStyle/>
          <a:p>
            <a:r>
              <a:rPr lang="en-CA"/>
              <a:t>When we met</a:t>
            </a:r>
          </a:p>
        </p:txBody>
      </p:sp>
      <p:graphicFrame>
        <p:nvGraphicFramePr>
          <p:cNvPr id="3" name="Content Placeholder 2">
            <a:extLst>
              <a:ext uri="{FF2B5EF4-FFF2-40B4-BE49-F238E27FC236}">
                <a16:creationId xmlns:a16="http://schemas.microsoft.com/office/drawing/2014/main" id="{B6BF97E3-EC90-245E-8D0A-1DFF04EC51AA}"/>
              </a:ext>
            </a:extLst>
          </p:cNvPr>
          <p:cNvGraphicFramePr/>
          <p:nvPr>
            <p:extLst>
              <p:ext uri="{D42A27DB-BD31-4B8C-83A1-F6EECF244321}">
                <p14:modId xmlns:p14="http://schemas.microsoft.com/office/powerpoint/2010/main" val="3211882978"/>
              </p:ext>
            </p:extLst>
          </p:nvPr>
        </p:nvGraphicFramePr>
        <p:xfrm>
          <a:off x="1024128" y="2286000"/>
          <a:ext cx="972007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295340"/>
      </p:ext>
    </p:extLst>
  </p:cSld>
  <p:clrMapOvr>
    <a:masterClrMapping/>
  </p:clrMapOvr>
  <mc:AlternateContent xmlns:mc="http://schemas.openxmlformats.org/markup-compatibility/2006" xmlns:p14="http://schemas.microsoft.com/office/powerpoint/2010/main">
    <mc:Choice Requires="p14">
      <p:transition spd="slow" p14:dur="2000" advTm="40864"/>
    </mc:Choice>
    <mc:Fallback xmlns="">
      <p:transition spd="slow" advTm="4086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2106BC-F143-B42A-63E1-EF01C9AC243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Since February 3</a:t>
            </a:r>
            <a:r>
              <a:rPr lang="en-US" sz="4000" kern="1200" baseline="30000">
                <a:solidFill>
                  <a:schemeClr val="tx2"/>
                </a:solidFill>
                <a:latin typeface="+mj-lt"/>
                <a:ea typeface="+mj-ea"/>
                <a:cs typeface="+mj-cs"/>
              </a:rPr>
              <a:t>rd</a:t>
            </a:r>
            <a:r>
              <a:rPr lang="en-US" sz="4000" kern="1200">
                <a:solidFill>
                  <a:schemeClr val="tx2"/>
                </a:solidFill>
                <a:latin typeface="+mj-lt"/>
                <a:ea typeface="+mj-ea"/>
                <a:cs typeface="+mj-cs"/>
              </a:rPr>
              <a:t>…</a:t>
            </a:r>
          </a:p>
        </p:txBody>
      </p:sp>
      <p:pic>
        <p:nvPicPr>
          <p:cNvPr id="7" name="Graphic 6" descr="Closed Caption">
            <a:extLst>
              <a:ext uri="{FF2B5EF4-FFF2-40B4-BE49-F238E27FC236}">
                <a16:creationId xmlns:a16="http://schemas.microsoft.com/office/drawing/2014/main" id="{1281092A-3666-9A1F-EF98-F5905F3130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572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21">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23">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25">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27" name="Freeform: Shape 26">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Shape 27">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Shape 29">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135C160-38BF-BAB8-5B93-52263155087A}"/>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Demonstration</a:t>
            </a:r>
            <a:endParaRPr lang="en-US" sz="4000" kern="1200" dirty="0">
              <a:solidFill>
                <a:schemeClr val="tx2"/>
              </a:solidFill>
              <a:latin typeface="+mj-lt"/>
              <a:ea typeface="+mj-ea"/>
              <a:cs typeface="+mj-cs"/>
            </a:endParaRPr>
          </a:p>
        </p:txBody>
      </p:sp>
      <p:pic>
        <p:nvPicPr>
          <p:cNvPr id="7" name="Graphic 6" descr="Teacher">
            <a:extLst>
              <a:ext uri="{FF2B5EF4-FFF2-40B4-BE49-F238E27FC236}">
                <a16:creationId xmlns:a16="http://schemas.microsoft.com/office/drawing/2014/main" id="{B06C0BD6-3D77-C393-9B7E-C55FD95FE3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70876" y="743798"/>
            <a:ext cx="5367528" cy="5367528"/>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905540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1">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5E0C0-598D-8365-162E-0E818B6F374A}"/>
              </a:ext>
            </a:extLst>
          </p:cNvPr>
          <p:cNvSpPr>
            <a:spLocks noGrp="1"/>
          </p:cNvSpPr>
          <p:nvPr>
            <p:ph type="title"/>
          </p:nvPr>
        </p:nvSpPr>
        <p:spPr>
          <a:xfrm>
            <a:off x="1094095" y="851517"/>
            <a:ext cx="5238466" cy="2991416"/>
          </a:xfrm>
        </p:spPr>
        <p:txBody>
          <a:bodyPr vert="horz" lIns="91440" tIns="45720" rIns="91440" bIns="45720" rtlCol="0" anchor="b">
            <a:normAutofit/>
          </a:bodyPr>
          <a:lstStyle/>
          <a:p>
            <a:r>
              <a:rPr lang="en-US" sz="6000" kern="1200" cap="all" spc="200" baseline="0">
                <a:solidFill>
                  <a:schemeClr val="tx1"/>
                </a:solidFill>
                <a:latin typeface="+mj-lt"/>
                <a:ea typeface="+mj-ea"/>
                <a:cs typeface="+mj-cs"/>
              </a:rPr>
              <a:t>What’s next?</a:t>
            </a:r>
          </a:p>
        </p:txBody>
      </p:sp>
      <p:sp>
        <p:nvSpPr>
          <p:cNvPr id="31" name="Freeform: Shape 13">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Rocket">
            <a:extLst>
              <a:ext uri="{FF2B5EF4-FFF2-40B4-BE49-F238E27FC236}">
                <a16:creationId xmlns:a16="http://schemas.microsoft.com/office/drawing/2014/main" id="{F17D6480-4760-A99C-FDE2-AC01634993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1503" y="2129307"/>
            <a:ext cx="3217333" cy="3217333"/>
          </a:xfrm>
          <a:prstGeom prst="rect">
            <a:avLst/>
          </a:prstGeom>
        </p:spPr>
      </p:pic>
    </p:spTree>
    <p:extLst>
      <p:ext uri="{BB962C8B-B14F-4D97-AF65-F5344CB8AC3E}">
        <p14:creationId xmlns:p14="http://schemas.microsoft.com/office/powerpoint/2010/main" val="736749794"/>
      </p:ext>
    </p:extLst>
  </p:cSld>
  <p:clrMapOvr>
    <a:masterClrMapping/>
  </p:clrMapOvr>
  <mc:AlternateContent xmlns:mc="http://schemas.openxmlformats.org/markup-compatibility/2006" xmlns:p14="http://schemas.microsoft.com/office/powerpoint/2010/main">
    <mc:Choice Requires="p14">
      <p:transition spd="slow" p14:dur="2000" advTm="40821"/>
    </mc:Choice>
    <mc:Fallback xmlns="">
      <p:transition spd="slow" advTm="408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44FE77-93B6-B504-4AFD-899A3D595B28}"/>
              </a:ext>
            </a:extLst>
          </p:cNvPr>
          <p:cNvSpPr>
            <a:spLocks noGrp="1"/>
          </p:cNvSpPr>
          <p:nvPr>
            <p:ph type="title"/>
          </p:nvPr>
        </p:nvSpPr>
        <p:spPr>
          <a:xfrm>
            <a:off x="838200" y="557188"/>
            <a:ext cx="10515600" cy="1133499"/>
          </a:xfrm>
        </p:spPr>
        <p:txBody>
          <a:bodyPr>
            <a:normAutofit/>
          </a:bodyPr>
          <a:lstStyle/>
          <a:p>
            <a:pPr algn="ctr"/>
            <a:r>
              <a:rPr lang="en-CA" sz="5200"/>
              <a:t>Reflections</a:t>
            </a:r>
          </a:p>
        </p:txBody>
      </p:sp>
      <p:graphicFrame>
        <p:nvGraphicFramePr>
          <p:cNvPr id="24" name="Content Placeholder 2">
            <a:extLst>
              <a:ext uri="{FF2B5EF4-FFF2-40B4-BE49-F238E27FC236}">
                <a16:creationId xmlns:a16="http://schemas.microsoft.com/office/drawing/2014/main" id="{4A3BAA17-557B-2442-8A21-4BA6B6A6ECF6}"/>
              </a:ext>
            </a:extLst>
          </p:cNvPr>
          <p:cNvGraphicFramePr>
            <a:graphicFrameLocks noGrp="1"/>
          </p:cNvGraphicFramePr>
          <p:nvPr>
            <p:ph idx="1"/>
            <p:extLst>
              <p:ext uri="{D42A27DB-BD31-4B8C-83A1-F6EECF244321}">
                <p14:modId xmlns:p14="http://schemas.microsoft.com/office/powerpoint/2010/main" val="278017535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5926975"/>
      </p:ext>
    </p:extLst>
  </p:cSld>
  <p:clrMapOvr>
    <a:masterClrMapping/>
  </p:clrMapOvr>
  <mc:AlternateContent xmlns:mc="http://schemas.openxmlformats.org/markup-compatibility/2006" xmlns:p14="http://schemas.microsoft.com/office/powerpoint/2010/main">
    <mc:Choice Requires="p14">
      <p:transition spd="slow" p14:dur="2000" advTm="69773"/>
    </mc:Choice>
    <mc:Fallback xmlns="">
      <p:transition spd="slow" advTm="6977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490</TotalTime>
  <Words>458</Words>
  <Application>Microsoft Office PowerPoint</Application>
  <PresentationFormat>Widescreen</PresentationFormat>
  <Paragraphs>65</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ENSE Capstone Project VLog</vt:lpstr>
      <vt:lpstr>The R2D2s</vt:lpstr>
      <vt:lpstr>The Idea</vt:lpstr>
      <vt:lpstr>When we met</vt:lpstr>
      <vt:lpstr>Since February 3rd…</vt:lpstr>
      <vt:lpstr>Demonstration</vt:lpstr>
      <vt:lpstr>What’s next?</vt:lpstr>
      <vt:lpstr>Reflections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Capstone Project</dc:title>
  <dc:creator>Mayank Vashisht</dc:creator>
  <cp:lastModifiedBy>Mayank Vashisht</cp:lastModifiedBy>
  <cp:revision>1</cp:revision>
  <dcterms:created xsi:type="dcterms:W3CDTF">2022-10-22T18:45:13Z</dcterms:created>
  <dcterms:modified xsi:type="dcterms:W3CDTF">2023-02-11T02:39:11Z</dcterms:modified>
</cp:coreProperties>
</file>